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4" r:id="rId4"/>
    <p:sldId id="266" r:id="rId5"/>
    <p:sldId id="265" r:id="rId6"/>
    <p:sldId id="260" r:id="rId7"/>
    <p:sldId id="261" r:id="rId8"/>
    <p:sldId id="269" r:id="rId9"/>
    <p:sldId id="268" r:id="rId10"/>
    <p:sldId id="267" r:id="rId11"/>
    <p:sldId id="262" r:id="rId12"/>
    <p:sldId id="273" r:id="rId13"/>
    <p:sldId id="272" r:id="rId14"/>
    <p:sldId id="271" r:id="rId15"/>
    <p:sldId id="270" r:id="rId16"/>
    <p:sldId id="263" r:id="rId17"/>
    <p:sldId id="276" r:id="rId18"/>
    <p:sldId id="275" r:id="rId19"/>
    <p:sldId id="274" r:id="rId20"/>
    <p:sldId id="257"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8D6"/>
    <a:srgbClr val="4AB8CA"/>
    <a:srgbClr val="9CD8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AB8CA"/>
              </a:solidFill>
              <a:ln w="19050">
                <a:solidFill>
                  <a:schemeClr val="lt1"/>
                </a:solidFill>
              </a:ln>
              <a:effectLst/>
            </c:spPr>
            <c:extLst>
              <c:ext xmlns:c16="http://schemas.microsoft.com/office/drawing/2014/chart" uri="{C3380CC4-5D6E-409C-BE32-E72D297353CC}">
                <c16:uniqueId val="{00000001-3137-4439-AAF5-5D64DCDC5020}"/>
              </c:ext>
            </c:extLst>
          </c:dPt>
          <c:dPt>
            <c:idx val="1"/>
            <c:bubble3D val="0"/>
            <c:spPr>
              <a:solidFill>
                <a:srgbClr val="9CD8E2"/>
              </a:solidFill>
              <a:ln w="19050">
                <a:solidFill>
                  <a:schemeClr val="lt1"/>
                </a:solidFill>
              </a:ln>
              <a:effectLst/>
            </c:spPr>
            <c:extLst>
              <c:ext xmlns:c16="http://schemas.microsoft.com/office/drawing/2014/chart" uri="{C3380CC4-5D6E-409C-BE32-E72D297353CC}">
                <c16:uniqueId val="{00000003-3137-4439-AAF5-5D64DCDC5020}"/>
              </c:ext>
            </c:extLst>
          </c:dPt>
          <c:cat>
            <c:strRef>
              <c:f>Sheet1!$A$2:$A$3</c:f>
              <c:strCache>
                <c:ptCount val="2"/>
                <c:pt idx="0">
                  <c:v>1st Qtr</c:v>
                </c:pt>
                <c:pt idx="1">
                  <c:v>2nd Qtr</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3137-4439-AAF5-5D64DCDC502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74C8D6"/>
              </a:solidFill>
              <a:ln w="19050">
                <a:solidFill>
                  <a:schemeClr val="lt1"/>
                </a:solidFill>
              </a:ln>
              <a:effectLst/>
            </c:spPr>
            <c:extLst>
              <c:ext xmlns:c16="http://schemas.microsoft.com/office/drawing/2014/chart" uri="{C3380CC4-5D6E-409C-BE32-E72D297353CC}">
                <c16:uniqueId val="{00000001-770B-4CBF-B187-68261A815223}"/>
              </c:ext>
            </c:extLst>
          </c:dPt>
          <c:dPt>
            <c:idx val="1"/>
            <c:bubble3D val="0"/>
            <c:spPr>
              <a:solidFill>
                <a:srgbClr val="9CD8E2"/>
              </a:solidFill>
              <a:ln w="19050">
                <a:solidFill>
                  <a:schemeClr val="lt1"/>
                </a:solidFill>
              </a:ln>
              <a:effectLst/>
            </c:spPr>
            <c:extLst>
              <c:ext xmlns:c16="http://schemas.microsoft.com/office/drawing/2014/chart" uri="{C3380CC4-5D6E-409C-BE32-E72D297353CC}">
                <c16:uniqueId val="{00000003-770B-4CBF-B187-68261A815223}"/>
              </c:ext>
            </c:extLst>
          </c:dPt>
          <c:cat>
            <c:strRef>
              <c:f>Sheet1!$A$2:$A$3</c:f>
              <c:strCache>
                <c:ptCount val="2"/>
                <c:pt idx="0">
                  <c:v>1st Qtr</c:v>
                </c:pt>
                <c:pt idx="1">
                  <c:v>2nd Qtr</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770B-4CBF-B187-68261A81522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4AB8CA"/>
              </a:solidFill>
              <a:ln w="19050">
                <a:solidFill>
                  <a:schemeClr val="lt1"/>
                </a:solidFill>
              </a:ln>
              <a:effectLst/>
            </c:spPr>
            <c:extLst>
              <c:ext xmlns:c16="http://schemas.microsoft.com/office/drawing/2014/chart" uri="{C3380CC4-5D6E-409C-BE32-E72D297353CC}">
                <c16:uniqueId val="{00000001-D4E3-4380-8B9F-B7B7158E2F47}"/>
              </c:ext>
            </c:extLst>
          </c:dPt>
          <c:dPt>
            <c:idx val="1"/>
            <c:bubble3D val="0"/>
            <c:spPr>
              <a:solidFill>
                <a:srgbClr val="9CD8E2"/>
              </a:solidFill>
              <a:ln w="19050">
                <a:solidFill>
                  <a:schemeClr val="lt1"/>
                </a:solidFill>
              </a:ln>
              <a:effectLst/>
            </c:spPr>
            <c:extLst>
              <c:ext xmlns:c16="http://schemas.microsoft.com/office/drawing/2014/chart" uri="{C3380CC4-5D6E-409C-BE32-E72D297353CC}">
                <c16:uniqueId val="{00000003-D4E3-4380-8B9F-B7B7158E2F47}"/>
              </c:ext>
            </c:extLst>
          </c:dPt>
          <c:cat>
            <c:strRef>
              <c:f>Sheet1!$A$2:$A$3</c:f>
              <c:strCache>
                <c:ptCount val="2"/>
                <c:pt idx="0">
                  <c:v>1st Qtr</c:v>
                </c:pt>
                <c:pt idx="1">
                  <c:v>2nd Qtr</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D4E3-4380-8B9F-B7B7158E2F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74C8D6"/>
              </a:solidFill>
              <a:ln w="19050">
                <a:solidFill>
                  <a:schemeClr val="lt1"/>
                </a:solidFill>
              </a:ln>
              <a:effectLst/>
            </c:spPr>
            <c:extLst>
              <c:ext xmlns:c16="http://schemas.microsoft.com/office/drawing/2014/chart" uri="{C3380CC4-5D6E-409C-BE32-E72D297353CC}">
                <c16:uniqueId val="{00000001-3BA9-4B8D-AB43-D70E248A88EF}"/>
              </c:ext>
            </c:extLst>
          </c:dPt>
          <c:dPt>
            <c:idx val="1"/>
            <c:bubble3D val="0"/>
            <c:spPr>
              <a:solidFill>
                <a:srgbClr val="9CD8E2"/>
              </a:solidFill>
              <a:ln w="19050">
                <a:solidFill>
                  <a:schemeClr val="lt1"/>
                </a:solidFill>
              </a:ln>
              <a:effectLst/>
            </c:spPr>
            <c:extLst>
              <c:ext xmlns:c16="http://schemas.microsoft.com/office/drawing/2014/chart" uri="{C3380CC4-5D6E-409C-BE32-E72D297353CC}">
                <c16:uniqueId val="{00000003-3BA9-4B8D-AB43-D70E248A88EF}"/>
              </c:ext>
            </c:extLst>
          </c:dPt>
          <c:cat>
            <c:strRef>
              <c:f>Sheet1!$A$2:$A$3</c:f>
              <c:strCache>
                <c:ptCount val="2"/>
                <c:pt idx="0">
                  <c:v>1st Qtr</c:v>
                </c:pt>
                <c:pt idx="1">
                  <c:v>2nd Qtr</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3BA9-4B8D-AB43-D70E248A88E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3A262C-D798-4B56-9AB4-1D64CA8F5CB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67ADD478-0746-4A24-81B0-CAF14D158F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A6D0995-8B17-4343-A299-40332820DBB8}"/>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5" name="页脚占位符 4">
            <a:extLst>
              <a:ext uri="{FF2B5EF4-FFF2-40B4-BE49-F238E27FC236}">
                <a16:creationId xmlns:a16="http://schemas.microsoft.com/office/drawing/2014/main" id="{FB7BA0A2-7D37-418D-9F53-642671593A6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B0F74E-F1F7-465A-AFF7-BA9BC46C7D20}"/>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207727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FEBFD7-47B5-4638-AAAE-A074C5F0C05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C3665E2-4834-4F45-B4A1-33A256B663A7}"/>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F503135-11DD-4AE6-93A8-BDDC2FD14959}"/>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5" name="页脚占位符 4">
            <a:extLst>
              <a:ext uri="{FF2B5EF4-FFF2-40B4-BE49-F238E27FC236}">
                <a16:creationId xmlns:a16="http://schemas.microsoft.com/office/drawing/2014/main" id="{87938163-C5BA-40FC-9C55-F60B85EA533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930C434-CC3B-4E38-A6E5-36314CE79100}"/>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4145113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5C20E54-78E0-437F-94B9-DE780C06502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495FA729-FCC0-49D5-962E-901894C751D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778CC26-AB9E-4126-952A-8F98A7E26770}"/>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5" name="页脚占位符 4">
            <a:extLst>
              <a:ext uri="{FF2B5EF4-FFF2-40B4-BE49-F238E27FC236}">
                <a16:creationId xmlns:a16="http://schemas.microsoft.com/office/drawing/2014/main" id="{7ED7CAAB-63BD-4BFF-9102-4892C4E4213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E82A18-109D-4C1A-B8B5-250E57C5397F}"/>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251689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3C7AAB-7014-4D04-871F-705A9CEC8AB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8C9A45D-C18A-4293-A12F-DB1F78295EC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0C1F7DF-19BA-41AB-8EA4-234603AFDEF6}"/>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5" name="页脚占位符 4">
            <a:extLst>
              <a:ext uri="{FF2B5EF4-FFF2-40B4-BE49-F238E27FC236}">
                <a16:creationId xmlns:a16="http://schemas.microsoft.com/office/drawing/2014/main" id="{1BBAEA0A-4BC9-4847-A18C-00044D2E24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E1D69A2-5835-4C5A-9717-EEF9CAFE3428}"/>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29359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A6BFA1-BC57-4A21-A35D-2684A9AB858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1B6A9EEE-8564-448B-9580-726C5E5925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BC1EB770-D7D8-4F9B-83CE-9BB62BC7AEF6}"/>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5" name="页脚占位符 4">
            <a:extLst>
              <a:ext uri="{FF2B5EF4-FFF2-40B4-BE49-F238E27FC236}">
                <a16:creationId xmlns:a16="http://schemas.microsoft.com/office/drawing/2014/main" id="{6DE44245-C632-49B0-9BE7-05FF7C8334C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ABA4043-05E2-4DD6-B9CC-3BF3E0C68C1A}"/>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3575440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BCFB46-4D76-47CD-8BFF-C32A2A5B1C4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C47670D-5467-4A46-955B-D89C7B9474E1}"/>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F9B7EA5A-A2F5-4B41-A9F6-FF72CE9E51F4}"/>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3E955D0B-5EBE-4812-96C4-5A367D5FECCC}"/>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6" name="页脚占位符 5">
            <a:extLst>
              <a:ext uri="{FF2B5EF4-FFF2-40B4-BE49-F238E27FC236}">
                <a16:creationId xmlns:a16="http://schemas.microsoft.com/office/drawing/2014/main" id="{AA773CD1-D944-441B-8949-57E7D894CC0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8FF8DC9-4200-4984-B4AE-89A198B997F2}"/>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4228535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84D54A-63DC-4F8B-A2FC-10C057B69B4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811F1D7-940B-4D1B-98D9-468F79A0A0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EF96A2B6-07C5-40D0-9550-8C15230B2BD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2B128ACE-7CC2-430A-B748-768CA0F00D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F96AB1AF-682D-489D-9A7E-72BD5AF4291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CA3C0735-889A-46AF-A4BA-4053F4ECB97A}"/>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8" name="页脚占位符 7">
            <a:extLst>
              <a:ext uri="{FF2B5EF4-FFF2-40B4-BE49-F238E27FC236}">
                <a16:creationId xmlns:a16="http://schemas.microsoft.com/office/drawing/2014/main" id="{7E91B53F-F019-4E72-A29D-CA90454DE5D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38F0CBB-FF26-4628-8758-8CB425C17E70}"/>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2843316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0A6BD66-2962-42B2-94FA-9D82E37B78D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C88FF25-B78F-49F3-9BAA-183974936838}"/>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4" name="页脚占位符 3">
            <a:extLst>
              <a:ext uri="{FF2B5EF4-FFF2-40B4-BE49-F238E27FC236}">
                <a16:creationId xmlns:a16="http://schemas.microsoft.com/office/drawing/2014/main" id="{0E448E71-AB3B-4915-B827-B9E084BC91E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7A60CE8-21A7-494A-AB91-1A2C3634ACCE}"/>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1483140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F74F9F73-080D-4AA7-A8CF-2E0743FE0467}"/>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3" name="页脚占位符 2">
            <a:extLst>
              <a:ext uri="{FF2B5EF4-FFF2-40B4-BE49-F238E27FC236}">
                <a16:creationId xmlns:a16="http://schemas.microsoft.com/office/drawing/2014/main" id="{A6501124-3A7E-4C23-9AD3-E99D5EC4AC9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9D2FA131-02A8-48FA-99FC-BB90A0DA60CC}"/>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320211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5E48CD-35D0-4ACD-9294-B82D2A044EA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A43CC8CA-3426-43AC-A60D-C749AF6E29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C83094F6-4BF0-4A10-AED4-AA9AE4AF0B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9FAA7696-72FF-4FEC-832D-641F861C053E}"/>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6" name="页脚占位符 5">
            <a:extLst>
              <a:ext uri="{FF2B5EF4-FFF2-40B4-BE49-F238E27FC236}">
                <a16:creationId xmlns:a16="http://schemas.microsoft.com/office/drawing/2014/main" id="{A4BAF88A-144C-464F-8418-08D6CEC5A3E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2FDD5C3-3A01-4197-BCA0-0D24FBCE8F86}"/>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185567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0DCDB0B-B140-4803-A14B-FFBC6C69E60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5D2BCA8-2569-4F01-B278-84B44F1F1F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BEFFFD1-C5B7-48D6-862A-AFF795B2F1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D9FBFD82-6C03-4CA2-B92A-4BA626210E19}"/>
              </a:ext>
            </a:extLst>
          </p:cNvPr>
          <p:cNvSpPr>
            <a:spLocks noGrp="1"/>
          </p:cNvSpPr>
          <p:nvPr>
            <p:ph type="dt" sz="half" idx="10"/>
          </p:nvPr>
        </p:nvSpPr>
        <p:spPr/>
        <p:txBody>
          <a:bodyPr/>
          <a:lstStyle/>
          <a:p>
            <a:fld id="{04D88A3D-2ECF-4CD2-A9C4-D9DAEAF5EA16}" type="datetimeFigureOut">
              <a:rPr lang="zh-CN" altLang="en-US" smtClean="0"/>
              <a:t>2018/3/29</a:t>
            </a:fld>
            <a:endParaRPr lang="zh-CN" altLang="en-US"/>
          </a:p>
        </p:txBody>
      </p:sp>
      <p:sp>
        <p:nvSpPr>
          <p:cNvPr id="6" name="页脚占位符 5">
            <a:extLst>
              <a:ext uri="{FF2B5EF4-FFF2-40B4-BE49-F238E27FC236}">
                <a16:creationId xmlns:a16="http://schemas.microsoft.com/office/drawing/2014/main" id="{41824F88-F208-4CAA-864B-089413DAA3B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A2FA228-19B9-49B0-B35A-8F794F7106D2}"/>
              </a:ext>
            </a:extLst>
          </p:cNvPr>
          <p:cNvSpPr>
            <a:spLocks noGrp="1"/>
          </p:cNvSpPr>
          <p:nvPr>
            <p:ph type="sldNum" sz="quarter" idx="12"/>
          </p:nvPr>
        </p:nvSpPr>
        <p:spPr/>
        <p:txBody>
          <a:body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25440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5AA0B189-7435-4E7C-9C46-928A026AB7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50A7F24-CBD0-43CB-88BC-CEBB9390B3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CD5E692A-0CA5-4014-8601-C565164778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D88A3D-2ECF-4CD2-A9C4-D9DAEAF5EA16}" type="datetimeFigureOut">
              <a:rPr lang="zh-CN" altLang="en-US" smtClean="0"/>
              <a:t>2018/3/29</a:t>
            </a:fld>
            <a:endParaRPr lang="zh-CN" altLang="en-US"/>
          </a:p>
        </p:txBody>
      </p:sp>
      <p:sp>
        <p:nvSpPr>
          <p:cNvPr id="5" name="页脚占位符 4">
            <a:extLst>
              <a:ext uri="{FF2B5EF4-FFF2-40B4-BE49-F238E27FC236}">
                <a16:creationId xmlns:a16="http://schemas.microsoft.com/office/drawing/2014/main" id="{298E77E2-BED8-47DE-9701-6E8D66B4F3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051B31D-930F-4A84-8C67-63A33429FD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486CF-4E8A-4089-8816-3C7006CEFCC0}" type="slidenum">
              <a:rPr lang="zh-CN" altLang="en-US" smtClean="0"/>
              <a:t>‹#›</a:t>
            </a:fld>
            <a:endParaRPr lang="zh-CN" altLang="en-US"/>
          </a:p>
        </p:txBody>
      </p:sp>
    </p:spTree>
    <p:extLst>
      <p:ext uri="{BB962C8B-B14F-4D97-AF65-F5344CB8AC3E}">
        <p14:creationId xmlns:p14="http://schemas.microsoft.com/office/powerpoint/2010/main" val="702935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chart" Target="../charts/chart4.xml"/><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sp>
        <p:nvSpPr>
          <p:cNvPr id="19" name="文本框 18">
            <a:extLst>
              <a:ext uri="{FF2B5EF4-FFF2-40B4-BE49-F238E27FC236}">
                <a16:creationId xmlns:a16="http://schemas.microsoft.com/office/drawing/2014/main" id="{5DB5DF43-8B48-450E-9DBD-19A81136AE4C}"/>
              </a:ext>
            </a:extLst>
          </p:cNvPr>
          <p:cNvSpPr txBox="1"/>
          <p:nvPr/>
        </p:nvSpPr>
        <p:spPr>
          <a:xfrm>
            <a:off x="3200599" y="4149640"/>
            <a:ext cx="5729394" cy="604461"/>
          </a:xfrm>
          <a:prstGeom prst="rect">
            <a:avLst/>
          </a:prstGeom>
          <a:noFill/>
          <a:ln w="3175">
            <a:noFill/>
            <a:prstDash val="solid"/>
          </a:ln>
        </p:spPr>
        <p:txBody>
          <a:bodyPr wrap="square" rtlCol="0">
            <a:spAutoFit/>
          </a:bodyPr>
          <a:lstStyle>
            <a:defPPr>
              <a:defRPr lang="zh-CN"/>
            </a:defPPr>
            <a:lvl1pPr algn="ctr">
              <a:defRPr sz="6000" b="1">
                <a:blipFill dpi="0" rotWithShape="1">
                  <a:blip r:embed="rId7"/>
                  <a:srcRect/>
                  <a:stretch>
                    <a:fillRect/>
                  </a:stretch>
                </a:blipFill>
              </a:defRPr>
            </a:lvl1pPr>
          </a:lstStyle>
          <a:p>
            <a:pPr>
              <a:lnSpc>
                <a:spcPct val="125000"/>
              </a:lnSpc>
            </a:pPr>
            <a:r>
              <a:rPr lang="en-US" altLang="zh-CN" sz="1400" b="0" dirty="0">
                <a:solidFill>
                  <a:srgbClr val="74C8D6"/>
                </a:solidFill>
                <a:latin typeface="Arial" panose="020B0604020202020204" pitchFamily="34" charset="0"/>
                <a:cs typeface="Arial" panose="020B0604020202020204" pitchFamily="34" charset="0"/>
              </a:rPr>
              <a:t>A company is an association or collection of individuals, whether natural persons, legal persons, or a mixture of both. </a:t>
            </a:r>
          </a:p>
        </p:txBody>
      </p:sp>
      <p:sp>
        <p:nvSpPr>
          <p:cNvPr id="20" name="文本框 19">
            <a:extLst>
              <a:ext uri="{FF2B5EF4-FFF2-40B4-BE49-F238E27FC236}">
                <a16:creationId xmlns:a16="http://schemas.microsoft.com/office/drawing/2014/main" id="{2FB0F5B0-7AD2-474D-B9DD-C2B9A5E4568C}"/>
              </a:ext>
            </a:extLst>
          </p:cNvPr>
          <p:cNvSpPr txBox="1"/>
          <p:nvPr/>
        </p:nvSpPr>
        <p:spPr>
          <a:xfrm>
            <a:off x="2666314" y="3560127"/>
            <a:ext cx="6869572" cy="646331"/>
          </a:xfrm>
          <a:prstGeom prst="rect">
            <a:avLst/>
          </a:prstGeom>
          <a:noFill/>
        </p:spPr>
        <p:txBody>
          <a:bodyPr wrap="square" rtlCol="0">
            <a:spAutoFit/>
          </a:bodyPr>
          <a:lstStyle/>
          <a:p>
            <a:pPr algn="ct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毕</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业</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答</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辩</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论</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文</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答</a:t>
            </a:r>
            <a:r>
              <a:rPr lang="en-US" altLang="zh-CN" sz="3600" spc="600" dirty="0">
                <a:solidFill>
                  <a:srgbClr val="74C8D6"/>
                </a:solidFill>
                <a:latin typeface="方正宋刻本秀楷简体" panose="02000000000000000000" pitchFamily="2" charset="-122"/>
                <a:ea typeface="方正宋刻本秀楷简体" panose="02000000000000000000" pitchFamily="2" charset="-122"/>
              </a:rPr>
              <a:t>/</a:t>
            </a:r>
            <a:r>
              <a:rPr lang="zh-CN" altLang="en-US" sz="3600" spc="600" dirty="0">
                <a:solidFill>
                  <a:srgbClr val="74C8D6"/>
                </a:solidFill>
                <a:latin typeface="方正宋刻本秀楷简体" panose="02000000000000000000" pitchFamily="2" charset="-122"/>
                <a:ea typeface="方正宋刻本秀楷简体" panose="02000000000000000000" pitchFamily="2" charset="-122"/>
              </a:rPr>
              <a:t>辩</a:t>
            </a:r>
          </a:p>
        </p:txBody>
      </p:sp>
      <p:sp>
        <p:nvSpPr>
          <p:cNvPr id="21" name="文本框 20">
            <a:extLst>
              <a:ext uri="{FF2B5EF4-FFF2-40B4-BE49-F238E27FC236}">
                <a16:creationId xmlns:a16="http://schemas.microsoft.com/office/drawing/2014/main" id="{5C766F5C-6BA1-4249-A699-3089EB61071F}"/>
              </a:ext>
            </a:extLst>
          </p:cNvPr>
          <p:cNvSpPr txBox="1"/>
          <p:nvPr/>
        </p:nvSpPr>
        <p:spPr>
          <a:xfrm>
            <a:off x="2845206" y="2186283"/>
            <a:ext cx="6501588" cy="1446550"/>
          </a:xfrm>
          <a:prstGeom prst="rect">
            <a:avLst/>
          </a:prstGeom>
          <a:noFill/>
        </p:spPr>
        <p:txBody>
          <a:bodyPr wrap="square" rtlCol="0">
            <a:spAutoFit/>
          </a:bodyPr>
          <a:lstStyle/>
          <a:p>
            <a:pPr algn="ctr"/>
            <a:r>
              <a:rPr lang="zh-CN" altLang="en-US" sz="8800" spc="600" dirty="0">
                <a:solidFill>
                  <a:srgbClr val="74C8D6"/>
                </a:solidFill>
                <a:latin typeface="方正宋刻本秀楷繁体" panose="02000000000000000000" pitchFamily="2" charset="-122"/>
                <a:ea typeface="方正宋刻本秀楷繁体" panose="02000000000000000000" pitchFamily="2" charset="-122"/>
                <a:cs typeface="萝莉体 第二版" panose="02000500000000000000" pitchFamily="2" charset="-122"/>
              </a:rPr>
              <a:t>创意日系风</a:t>
            </a:r>
          </a:p>
        </p:txBody>
      </p:sp>
      <p:sp>
        <p:nvSpPr>
          <p:cNvPr id="2" name="矩形 1">
            <a:extLst>
              <a:ext uri="{FF2B5EF4-FFF2-40B4-BE49-F238E27FC236}">
                <a16:creationId xmlns:a16="http://schemas.microsoft.com/office/drawing/2014/main" id="{3BCAA615-B4CB-415C-83EC-BB9B2B0097D9}"/>
              </a:ext>
            </a:extLst>
          </p:cNvPr>
          <p:cNvSpPr/>
          <p:nvPr/>
        </p:nvSpPr>
        <p:spPr>
          <a:xfrm>
            <a:off x="3851635" y="4929442"/>
            <a:ext cx="4488728" cy="369332"/>
          </a:xfrm>
          <a:prstGeom prst="rect">
            <a:avLst/>
          </a:prstGeom>
        </p:spPr>
        <p:txBody>
          <a:bodyPr wrap="none">
            <a:spAutoFit/>
          </a:bodyPr>
          <a:lstStyle/>
          <a:p>
            <a:pPr algn="ctr"/>
            <a:r>
              <a:rPr lang="zh-CN" altLang="en-US" spc="300" dirty="0">
                <a:solidFill>
                  <a:srgbClr val="74C8D6"/>
                </a:solidFill>
                <a:latin typeface="方正宋刻本秀楷繁体" panose="02000000000000000000" pitchFamily="2" charset="-122"/>
                <a:ea typeface="方正宋刻本秀楷繁体" panose="02000000000000000000" pitchFamily="2" charset="-122"/>
                <a:cs typeface="萝莉体 第二版" panose="02000500000000000000" pitchFamily="2" charset="-122"/>
              </a:rPr>
              <a:t>汇报人：千库网   时间：</a:t>
            </a:r>
            <a:r>
              <a:rPr lang="en-US" altLang="zh-CN" spc="300" dirty="0">
                <a:solidFill>
                  <a:srgbClr val="74C8D6"/>
                </a:solidFill>
                <a:latin typeface="方正宋刻本秀楷繁体" panose="02000000000000000000" pitchFamily="2" charset="-122"/>
                <a:ea typeface="方正宋刻本秀楷繁体" panose="02000000000000000000" pitchFamily="2" charset="-122"/>
                <a:cs typeface="萝莉体 第二版" panose="02000500000000000000" pitchFamily="2" charset="-122"/>
              </a:rPr>
              <a:t>XX</a:t>
            </a:r>
            <a:r>
              <a:rPr lang="zh-CN" altLang="en-US" spc="300" dirty="0">
                <a:solidFill>
                  <a:srgbClr val="74C8D6"/>
                </a:solidFill>
                <a:latin typeface="方正宋刻本秀楷繁体" panose="02000000000000000000" pitchFamily="2" charset="-122"/>
                <a:ea typeface="方正宋刻本秀楷繁体" panose="02000000000000000000" pitchFamily="2" charset="-122"/>
                <a:cs typeface="萝莉体 第二版" panose="02000500000000000000" pitchFamily="2" charset="-122"/>
              </a:rPr>
              <a:t>年</a:t>
            </a:r>
            <a:r>
              <a:rPr lang="en-US" altLang="zh-CN" spc="300" dirty="0">
                <a:solidFill>
                  <a:srgbClr val="74C8D6"/>
                </a:solidFill>
                <a:latin typeface="方正宋刻本秀楷繁体" panose="02000000000000000000" pitchFamily="2" charset="-122"/>
                <a:ea typeface="方正宋刻本秀楷繁体" panose="02000000000000000000" pitchFamily="2" charset="-122"/>
                <a:cs typeface="萝莉体 第二版" panose="02000500000000000000" pitchFamily="2" charset="-122"/>
              </a:rPr>
              <a:t>XX</a:t>
            </a:r>
            <a:r>
              <a:rPr lang="zh-CN" altLang="en-US" spc="300" dirty="0">
                <a:solidFill>
                  <a:srgbClr val="74C8D6"/>
                </a:solidFill>
                <a:latin typeface="方正宋刻本秀楷繁体" panose="02000000000000000000" pitchFamily="2" charset="-122"/>
                <a:ea typeface="方正宋刻本秀楷繁体" panose="02000000000000000000" pitchFamily="2" charset="-122"/>
                <a:cs typeface="萝莉体 第二版" panose="02000500000000000000" pitchFamily="2" charset="-122"/>
              </a:rPr>
              <a:t>月</a:t>
            </a:r>
          </a:p>
        </p:txBody>
      </p:sp>
    </p:spTree>
    <p:extLst>
      <p:ext uri="{BB962C8B-B14F-4D97-AF65-F5344CB8AC3E}">
        <p14:creationId xmlns:p14="http://schemas.microsoft.com/office/powerpoint/2010/main" val="3019062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02</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研究的思路与方法</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IDEAS AND METHODS</a:t>
            </a:r>
          </a:p>
        </p:txBody>
      </p:sp>
      <p:sp>
        <p:nvSpPr>
          <p:cNvPr id="8" name="Shape 181">
            <a:extLst>
              <a:ext uri="{FF2B5EF4-FFF2-40B4-BE49-F238E27FC236}">
                <a16:creationId xmlns:a16="http://schemas.microsoft.com/office/drawing/2014/main" id="{60CE460F-ECA1-4845-92C1-A6E822C34F49}"/>
              </a:ext>
            </a:extLst>
          </p:cNvPr>
          <p:cNvSpPr/>
          <p:nvPr/>
        </p:nvSpPr>
        <p:spPr>
          <a:xfrm>
            <a:off x="1113971" y="4062395"/>
            <a:ext cx="624036" cy="624198"/>
          </a:xfrm>
          <a:prstGeom prst="ellipse">
            <a:avLst/>
          </a:prstGeom>
          <a:solidFill>
            <a:srgbClr val="74C8D6"/>
          </a:solidFill>
          <a:ln>
            <a:noFill/>
          </a:ln>
        </p:spPr>
        <p:txBody>
          <a:bodyPr lIns="182825" tIns="91400" rIns="182825" bIns="91400" anchor="ctr" anchorCtr="0">
            <a:noAutofit/>
          </a:bodyPr>
          <a:lstStyle/>
          <a:p>
            <a:pPr marL="0" marR="0" lvl="0" indent="0" algn="ctr" rtl="0">
              <a:spcBef>
                <a:spcPts val="0"/>
              </a:spcBef>
              <a:buNone/>
            </a:pPr>
            <a:endParaRPr sz="3600">
              <a:solidFill>
                <a:schemeClr val="dk1"/>
              </a:solidFill>
              <a:latin typeface="Roboto"/>
              <a:ea typeface="Roboto"/>
              <a:cs typeface="Roboto"/>
              <a:sym typeface="Roboto"/>
            </a:endParaRPr>
          </a:p>
        </p:txBody>
      </p:sp>
      <p:sp>
        <p:nvSpPr>
          <p:cNvPr id="9" name="Shape 183">
            <a:extLst>
              <a:ext uri="{FF2B5EF4-FFF2-40B4-BE49-F238E27FC236}">
                <a16:creationId xmlns:a16="http://schemas.microsoft.com/office/drawing/2014/main" id="{0369B4BA-3E9D-441C-ADFD-449BF808B830}"/>
              </a:ext>
            </a:extLst>
          </p:cNvPr>
          <p:cNvSpPr/>
          <p:nvPr/>
        </p:nvSpPr>
        <p:spPr>
          <a:xfrm>
            <a:off x="4281898" y="4054403"/>
            <a:ext cx="624036" cy="624198"/>
          </a:xfrm>
          <a:prstGeom prst="ellipse">
            <a:avLst/>
          </a:prstGeom>
          <a:solidFill>
            <a:srgbClr val="74C8D6"/>
          </a:solidFill>
          <a:ln>
            <a:noFill/>
          </a:ln>
        </p:spPr>
        <p:txBody>
          <a:bodyPr lIns="182825" tIns="91400" rIns="182825" bIns="91400" anchor="ctr" anchorCtr="0">
            <a:noAutofit/>
          </a:bodyPr>
          <a:lstStyle/>
          <a:p>
            <a:pPr marL="0" marR="0" lvl="0" indent="0" algn="ctr" rtl="0">
              <a:spcBef>
                <a:spcPts val="0"/>
              </a:spcBef>
              <a:buNone/>
            </a:pPr>
            <a:endParaRPr sz="3600">
              <a:solidFill>
                <a:schemeClr val="dk1"/>
              </a:solidFill>
              <a:latin typeface="Roboto"/>
              <a:ea typeface="Roboto"/>
              <a:cs typeface="Roboto"/>
              <a:sym typeface="Roboto"/>
            </a:endParaRPr>
          </a:p>
        </p:txBody>
      </p:sp>
      <p:sp>
        <p:nvSpPr>
          <p:cNvPr id="10" name="Shape 184">
            <a:extLst>
              <a:ext uri="{FF2B5EF4-FFF2-40B4-BE49-F238E27FC236}">
                <a16:creationId xmlns:a16="http://schemas.microsoft.com/office/drawing/2014/main" id="{208EFA50-5B10-4369-B589-8ED6932400B7}"/>
              </a:ext>
            </a:extLst>
          </p:cNvPr>
          <p:cNvSpPr/>
          <p:nvPr/>
        </p:nvSpPr>
        <p:spPr>
          <a:xfrm>
            <a:off x="1113971" y="5170887"/>
            <a:ext cx="624036" cy="624198"/>
          </a:xfrm>
          <a:prstGeom prst="ellipse">
            <a:avLst/>
          </a:prstGeom>
          <a:solidFill>
            <a:srgbClr val="4AB8CA"/>
          </a:solidFill>
          <a:ln>
            <a:noFill/>
          </a:ln>
        </p:spPr>
        <p:txBody>
          <a:bodyPr lIns="182825" tIns="91400" rIns="182825" bIns="91400" anchor="ctr" anchorCtr="0">
            <a:noAutofit/>
          </a:bodyPr>
          <a:lstStyle/>
          <a:p>
            <a:pPr marL="0" marR="0" lvl="0" indent="0" algn="ctr" rtl="0">
              <a:spcBef>
                <a:spcPts val="0"/>
              </a:spcBef>
              <a:buNone/>
            </a:pPr>
            <a:endParaRPr sz="3600">
              <a:solidFill>
                <a:schemeClr val="dk1"/>
              </a:solidFill>
              <a:latin typeface="Roboto"/>
              <a:ea typeface="Roboto"/>
              <a:cs typeface="Roboto"/>
              <a:sym typeface="Roboto"/>
            </a:endParaRPr>
          </a:p>
        </p:txBody>
      </p:sp>
      <p:sp>
        <p:nvSpPr>
          <p:cNvPr id="11" name="Shape 185">
            <a:extLst>
              <a:ext uri="{FF2B5EF4-FFF2-40B4-BE49-F238E27FC236}">
                <a16:creationId xmlns:a16="http://schemas.microsoft.com/office/drawing/2014/main" id="{4E55464F-F25F-4531-8E14-B9A2D62FB6FB}"/>
              </a:ext>
            </a:extLst>
          </p:cNvPr>
          <p:cNvSpPr/>
          <p:nvPr/>
        </p:nvSpPr>
        <p:spPr>
          <a:xfrm>
            <a:off x="4281898" y="5162894"/>
            <a:ext cx="624036" cy="624198"/>
          </a:xfrm>
          <a:prstGeom prst="ellipse">
            <a:avLst/>
          </a:prstGeom>
          <a:solidFill>
            <a:srgbClr val="4AB8CA"/>
          </a:solidFill>
          <a:ln>
            <a:noFill/>
          </a:ln>
        </p:spPr>
        <p:txBody>
          <a:bodyPr lIns="182825" tIns="91400" rIns="182825" bIns="91400" anchor="ctr" anchorCtr="0">
            <a:noAutofit/>
          </a:bodyPr>
          <a:lstStyle/>
          <a:p>
            <a:pPr marL="0" marR="0" lvl="0" indent="0" algn="ctr" rtl="0">
              <a:spcBef>
                <a:spcPts val="0"/>
              </a:spcBef>
              <a:buNone/>
            </a:pPr>
            <a:endParaRPr sz="3600">
              <a:solidFill>
                <a:schemeClr val="dk1"/>
              </a:solidFill>
              <a:latin typeface="Roboto"/>
              <a:ea typeface="Roboto"/>
              <a:cs typeface="Roboto"/>
              <a:sym typeface="Roboto"/>
            </a:endParaRPr>
          </a:p>
        </p:txBody>
      </p:sp>
      <p:sp>
        <p:nvSpPr>
          <p:cNvPr id="12" name="Shape 194">
            <a:extLst>
              <a:ext uri="{FF2B5EF4-FFF2-40B4-BE49-F238E27FC236}">
                <a16:creationId xmlns:a16="http://schemas.microsoft.com/office/drawing/2014/main" id="{85AE092C-0F3E-4E4D-9025-6D0E3F8CF6EA}"/>
              </a:ext>
            </a:extLst>
          </p:cNvPr>
          <p:cNvSpPr/>
          <p:nvPr/>
        </p:nvSpPr>
        <p:spPr>
          <a:xfrm>
            <a:off x="1285460" y="4223089"/>
            <a:ext cx="293439" cy="265662"/>
          </a:xfrm>
          <a:custGeom>
            <a:avLst/>
            <a:gdLst/>
            <a:ahLst/>
            <a:cxnLst/>
            <a:rect l="0" t="0" r="0" b="0"/>
            <a:pathLst>
              <a:path w="120000" h="120000" extrusionOk="0">
                <a:moveTo>
                  <a:pt x="114219" y="119779"/>
                </a:moveTo>
                <a:lnTo>
                  <a:pt x="114219" y="119779"/>
                </a:lnTo>
                <a:cubicBezTo>
                  <a:pt x="104252" y="119779"/>
                  <a:pt x="104252" y="119779"/>
                  <a:pt x="104252" y="119779"/>
                </a:cubicBezTo>
                <a:cubicBezTo>
                  <a:pt x="104252" y="70018"/>
                  <a:pt x="104252" y="70018"/>
                  <a:pt x="104252" y="70018"/>
                </a:cubicBezTo>
                <a:cubicBezTo>
                  <a:pt x="104252" y="31045"/>
                  <a:pt x="104252" y="31045"/>
                  <a:pt x="104252" y="31045"/>
                </a:cubicBezTo>
                <a:cubicBezTo>
                  <a:pt x="114219" y="31045"/>
                  <a:pt x="114219" y="31045"/>
                  <a:pt x="114219" y="31045"/>
                </a:cubicBezTo>
                <a:cubicBezTo>
                  <a:pt x="117009" y="31045"/>
                  <a:pt x="119800" y="32587"/>
                  <a:pt x="119800" y="37431"/>
                </a:cubicBezTo>
                <a:cubicBezTo>
                  <a:pt x="119800" y="76183"/>
                  <a:pt x="119800" y="76183"/>
                  <a:pt x="119800" y="76183"/>
                </a:cubicBezTo>
                <a:cubicBezTo>
                  <a:pt x="119800" y="101064"/>
                  <a:pt x="119800" y="101064"/>
                  <a:pt x="119800" y="101064"/>
                </a:cubicBezTo>
                <a:cubicBezTo>
                  <a:pt x="119800" y="113614"/>
                  <a:pt x="119800" y="113614"/>
                  <a:pt x="119800" y="113614"/>
                </a:cubicBezTo>
                <a:cubicBezTo>
                  <a:pt x="119800" y="116697"/>
                  <a:pt x="117009" y="119779"/>
                  <a:pt x="114219" y="119779"/>
                </a:cubicBezTo>
                <a:close/>
                <a:moveTo>
                  <a:pt x="19734" y="119779"/>
                </a:moveTo>
                <a:lnTo>
                  <a:pt x="19734" y="119779"/>
                </a:lnTo>
                <a:cubicBezTo>
                  <a:pt x="19734" y="70018"/>
                  <a:pt x="19734" y="70018"/>
                  <a:pt x="19734" y="70018"/>
                </a:cubicBezTo>
                <a:cubicBezTo>
                  <a:pt x="19734" y="68477"/>
                  <a:pt x="19734" y="68477"/>
                  <a:pt x="19734" y="68477"/>
                </a:cubicBezTo>
                <a:cubicBezTo>
                  <a:pt x="19734" y="31045"/>
                  <a:pt x="19734" y="31045"/>
                  <a:pt x="19734" y="31045"/>
                </a:cubicBezTo>
                <a:cubicBezTo>
                  <a:pt x="31096" y="31045"/>
                  <a:pt x="31096" y="31045"/>
                  <a:pt x="31096" y="31045"/>
                </a:cubicBezTo>
                <a:cubicBezTo>
                  <a:pt x="31096" y="14091"/>
                  <a:pt x="43654" y="0"/>
                  <a:pt x="59202" y="0"/>
                </a:cubicBezTo>
                <a:cubicBezTo>
                  <a:pt x="74750" y="0"/>
                  <a:pt x="87308" y="14091"/>
                  <a:pt x="87308" y="31045"/>
                </a:cubicBezTo>
                <a:cubicBezTo>
                  <a:pt x="98671" y="31045"/>
                  <a:pt x="98671" y="31045"/>
                  <a:pt x="98671" y="31045"/>
                </a:cubicBezTo>
                <a:cubicBezTo>
                  <a:pt x="98671" y="70018"/>
                  <a:pt x="98671" y="70018"/>
                  <a:pt x="98671" y="70018"/>
                </a:cubicBezTo>
                <a:cubicBezTo>
                  <a:pt x="98671" y="119779"/>
                  <a:pt x="98671" y="119779"/>
                  <a:pt x="98671" y="119779"/>
                </a:cubicBezTo>
                <a:lnTo>
                  <a:pt x="19734" y="119779"/>
                </a:lnTo>
                <a:close/>
                <a:moveTo>
                  <a:pt x="59202" y="12550"/>
                </a:moveTo>
                <a:lnTo>
                  <a:pt x="59202" y="12550"/>
                </a:lnTo>
                <a:cubicBezTo>
                  <a:pt x="50830" y="12550"/>
                  <a:pt x="42259" y="20256"/>
                  <a:pt x="42259" y="31045"/>
                </a:cubicBezTo>
                <a:cubicBezTo>
                  <a:pt x="76146" y="31045"/>
                  <a:pt x="76146" y="31045"/>
                  <a:pt x="76146" y="31045"/>
                </a:cubicBezTo>
                <a:cubicBezTo>
                  <a:pt x="76146" y="20256"/>
                  <a:pt x="69169" y="12550"/>
                  <a:pt x="59202" y="12550"/>
                </a:cubicBezTo>
                <a:close/>
                <a:moveTo>
                  <a:pt x="0" y="113614"/>
                </a:moveTo>
                <a:lnTo>
                  <a:pt x="0" y="113614"/>
                </a:lnTo>
                <a:cubicBezTo>
                  <a:pt x="0" y="101064"/>
                  <a:pt x="0" y="101064"/>
                  <a:pt x="0" y="101064"/>
                </a:cubicBezTo>
                <a:cubicBezTo>
                  <a:pt x="0" y="76183"/>
                  <a:pt x="0" y="76183"/>
                  <a:pt x="0" y="76183"/>
                </a:cubicBezTo>
                <a:cubicBezTo>
                  <a:pt x="0" y="37431"/>
                  <a:pt x="0" y="37431"/>
                  <a:pt x="0" y="37431"/>
                </a:cubicBezTo>
                <a:cubicBezTo>
                  <a:pt x="0" y="32587"/>
                  <a:pt x="1395" y="31045"/>
                  <a:pt x="5780" y="31045"/>
                </a:cubicBezTo>
                <a:cubicBezTo>
                  <a:pt x="14152" y="31045"/>
                  <a:pt x="14152" y="31045"/>
                  <a:pt x="14152" y="31045"/>
                </a:cubicBezTo>
                <a:cubicBezTo>
                  <a:pt x="14152" y="68477"/>
                  <a:pt x="14152" y="68477"/>
                  <a:pt x="14152" y="68477"/>
                </a:cubicBezTo>
                <a:cubicBezTo>
                  <a:pt x="14152" y="70018"/>
                  <a:pt x="14152" y="70018"/>
                  <a:pt x="14152" y="70018"/>
                </a:cubicBezTo>
                <a:cubicBezTo>
                  <a:pt x="14152" y="119779"/>
                  <a:pt x="14152" y="119779"/>
                  <a:pt x="14152" y="119779"/>
                </a:cubicBezTo>
                <a:cubicBezTo>
                  <a:pt x="5780" y="119779"/>
                  <a:pt x="5780" y="119779"/>
                  <a:pt x="5780" y="119779"/>
                </a:cubicBezTo>
                <a:cubicBezTo>
                  <a:pt x="1395" y="119779"/>
                  <a:pt x="0" y="116697"/>
                  <a:pt x="0" y="113614"/>
                </a:cubicBezTo>
                <a:close/>
              </a:path>
            </a:pathLst>
          </a:custGeom>
          <a:solidFill>
            <a:srgbClr val="FFFFFF"/>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13" name="Shape 195">
            <a:extLst>
              <a:ext uri="{FF2B5EF4-FFF2-40B4-BE49-F238E27FC236}">
                <a16:creationId xmlns:a16="http://schemas.microsoft.com/office/drawing/2014/main" id="{C30C00C0-719E-43E2-9098-913EBBB9F324}"/>
              </a:ext>
            </a:extLst>
          </p:cNvPr>
          <p:cNvSpPr/>
          <p:nvPr/>
        </p:nvSpPr>
        <p:spPr>
          <a:xfrm>
            <a:off x="1285462" y="5353973"/>
            <a:ext cx="293437" cy="25709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14" name="Shape 196">
            <a:extLst>
              <a:ext uri="{FF2B5EF4-FFF2-40B4-BE49-F238E27FC236}">
                <a16:creationId xmlns:a16="http://schemas.microsoft.com/office/drawing/2014/main" id="{B7F35943-6A15-40F4-AFA0-30684EF2DBFA}"/>
              </a:ext>
            </a:extLst>
          </p:cNvPr>
          <p:cNvSpPr/>
          <p:nvPr/>
        </p:nvSpPr>
        <p:spPr>
          <a:xfrm>
            <a:off x="4456225" y="5334481"/>
            <a:ext cx="293437" cy="293513"/>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438"/>
                  <a:pt x="60598" y="108438"/>
                </a:cubicBezTo>
                <a:cubicBezTo>
                  <a:pt x="87308" y="108438"/>
                  <a:pt x="108438" y="87508"/>
                  <a:pt x="108438" y="60598"/>
                </a:cubicBezTo>
                <a:cubicBezTo>
                  <a:pt x="108438" y="33887"/>
                  <a:pt x="87308" y="11362"/>
                  <a:pt x="60598" y="11362"/>
                </a:cubicBezTo>
                <a:close/>
                <a:moveTo>
                  <a:pt x="60598" y="85913"/>
                </a:moveTo>
                <a:lnTo>
                  <a:pt x="60598" y="85913"/>
                </a:lnTo>
                <a:cubicBezTo>
                  <a:pt x="45049" y="85913"/>
                  <a:pt x="49235" y="70564"/>
                  <a:pt x="49235" y="70564"/>
                </a:cubicBezTo>
                <a:cubicBezTo>
                  <a:pt x="60598" y="29700"/>
                  <a:pt x="60598" y="29700"/>
                  <a:pt x="60598" y="29700"/>
                </a:cubicBezTo>
                <a:cubicBezTo>
                  <a:pt x="70365" y="70564"/>
                  <a:pt x="70365" y="70564"/>
                  <a:pt x="70365" y="70564"/>
                </a:cubicBezTo>
                <a:cubicBezTo>
                  <a:pt x="74750" y="85913"/>
                  <a:pt x="60598" y="85913"/>
                  <a:pt x="60598" y="85913"/>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15" name="Shape 197">
            <a:extLst>
              <a:ext uri="{FF2B5EF4-FFF2-40B4-BE49-F238E27FC236}">
                <a16:creationId xmlns:a16="http://schemas.microsoft.com/office/drawing/2014/main" id="{0F2BDDC6-AB22-42E3-A9EA-A4FE08355A97}"/>
              </a:ext>
            </a:extLst>
          </p:cNvPr>
          <p:cNvSpPr/>
          <p:nvPr/>
        </p:nvSpPr>
        <p:spPr>
          <a:xfrm>
            <a:off x="4467501" y="4245677"/>
            <a:ext cx="291296" cy="257093"/>
          </a:xfrm>
          <a:custGeom>
            <a:avLst/>
            <a:gdLst/>
            <a:ahLst/>
            <a:cxnLst/>
            <a:rect l="0" t="0" r="0" b="0"/>
            <a:pathLst>
              <a:path w="120000" h="120000" extrusionOk="0">
                <a:moveTo>
                  <a:pt x="114209" y="119774"/>
                </a:moveTo>
                <a:lnTo>
                  <a:pt x="114209" y="119774"/>
                </a:lnTo>
                <a:cubicBezTo>
                  <a:pt x="5590" y="119774"/>
                  <a:pt x="5590" y="119774"/>
                  <a:pt x="5590" y="119774"/>
                </a:cubicBezTo>
                <a:cubicBezTo>
                  <a:pt x="2795" y="119774"/>
                  <a:pt x="0" y="116610"/>
                  <a:pt x="0" y="113446"/>
                </a:cubicBezTo>
                <a:cubicBezTo>
                  <a:pt x="0" y="6327"/>
                  <a:pt x="0" y="6327"/>
                  <a:pt x="0" y="6327"/>
                </a:cubicBezTo>
                <a:cubicBezTo>
                  <a:pt x="0" y="3163"/>
                  <a:pt x="2795" y="0"/>
                  <a:pt x="5590" y="0"/>
                </a:cubicBezTo>
                <a:cubicBezTo>
                  <a:pt x="114209" y="0"/>
                  <a:pt x="114209" y="0"/>
                  <a:pt x="114209" y="0"/>
                </a:cubicBezTo>
                <a:cubicBezTo>
                  <a:pt x="118402" y="0"/>
                  <a:pt x="119800" y="3163"/>
                  <a:pt x="119800" y="6327"/>
                </a:cubicBezTo>
                <a:cubicBezTo>
                  <a:pt x="119800" y="113446"/>
                  <a:pt x="119800" y="113446"/>
                  <a:pt x="119800" y="113446"/>
                </a:cubicBezTo>
                <a:cubicBezTo>
                  <a:pt x="119800" y="116610"/>
                  <a:pt x="118402" y="119774"/>
                  <a:pt x="114209" y="119774"/>
                </a:cubicBezTo>
                <a:close/>
                <a:moveTo>
                  <a:pt x="11181" y="6327"/>
                </a:moveTo>
                <a:lnTo>
                  <a:pt x="11181" y="6327"/>
                </a:lnTo>
                <a:cubicBezTo>
                  <a:pt x="8386" y="6327"/>
                  <a:pt x="5590" y="9717"/>
                  <a:pt x="5590" y="12881"/>
                </a:cubicBezTo>
                <a:cubicBezTo>
                  <a:pt x="5590" y="17627"/>
                  <a:pt x="8386" y="19209"/>
                  <a:pt x="11181" y="19209"/>
                </a:cubicBezTo>
                <a:cubicBezTo>
                  <a:pt x="13976" y="19209"/>
                  <a:pt x="16772" y="17627"/>
                  <a:pt x="16772" y="12881"/>
                </a:cubicBezTo>
                <a:cubicBezTo>
                  <a:pt x="16772" y="9717"/>
                  <a:pt x="13976" y="6327"/>
                  <a:pt x="11181" y="6327"/>
                </a:cubicBezTo>
                <a:close/>
                <a:moveTo>
                  <a:pt x="28153" y="6327"/>
                </a:moveTo>
                <a:lnTo>
                  <a:pt x="28153" y="6327"/>
                </a:lnTo>
                <a:cubicBezTo>
                  <a:pt x="25357" y="6327"/>
                  <a:pt x="22562" y="9717"/>
                  <a:pt x="22562" y="12881"/>
                </a:cubicBezTo>
                <a:cubicBezTo>
                  <a:pt x="22562" y="17627"/>
                  <a:pt x="25357" y="19209"/>
                  <a:pt x="28153" y="19209"/>
                </a:cubicBezTo>
                <a:cubicBezTo>
                  <a:pt x="30948" y="19209"/>
                  <a:pt x="33743" y="17627"/>
                  <a:pt x="33743" y="12881"/>
                </a:cubicBezTo>
                <a:cubicBezTo>
                  <a:pt x="33743" y="9717"/>
                  <a:pt x="30948" y="6327"/>
                  <a:pt x="28153" y="6327"/>
                </a:cubicBezTo>
                <a:close/>
                <a:moveTo>
                  <a:pt x="45124" y="6327"/>
                </a:moveTo>
                <a:lnTo>
                  <a:pt x="45124" y="6327"/>
                </a:lnTo>
                <a:cubicBezTo>
                  <a:pt x="42329" y="6327"/>
                  <a:pt x="39334" y="9717"/>
                  <a:pt x="39334" y="12881"/>
                </a:cubicBezTo>
                <a:cubicBezTo>
                  <a:pt x="39334" y="17627"/>
                  <a:pt x="42329" y="19209"/>
                  <a:pt x="45124" y="19209"/>
                </a:cubicBezTo>
                <a:cubicBezTo>
                  <a:pt x="47920" y="19209"/>
                  <a:pt x="50715" y="17627"/>
                  <a:pt x="50715" y="12881"/>
                </a:cubicBezTo>
                <a:cubicBezTo>
                  <a:pt x="50715" y="9717"/>
                  <a:pt x="47920" y="6327"/>
                  <a:pt x="45124" y="6327"/>
                </a:cubicBezTo>
                <a:close/>
                <a:moveTo>
                  <a:pt x="114209" y="25536"/>
                </a:moveTo>
                <a:lnTo>
                  <a:pt x="114209" y="25536"/>
                </a:lnTo>
                <a:cubicBezTo>
                  <a:pt x="108618" y="25536"/>
                  <a:pt x="108618" y="25536"/>
                  <a:pt x="108618" y="25536"/>
                </a:cubicBezTo>
                <a:cubicBezTo>
                  <a:pt x="11181" y="25536"/>
                  <a:pt x="11181" y="25536"/>
                  <a:pt x="11181" y="25536"/>
                </a:cubicBezTo>
                <a:cubicBezTo>
                  <a:pt x="5590" y="25536"/>
                  <a:pt x="5590" y="25536"/>
                  <a:pt x="5590" y="25536"/>
                </a:cubicBezTo>
                <a:cubicBezTo>
                  <a:pt x="5590" y="113446"/>
                  <a:pt x="5590" y="113446"/>
                  <a:pt x="5590" y="113446"/>
                </a:cubicBezTo>
                <a:cubicBezTo>
                  <a:pt x="114209" y="113446"/>
                  <a:pt x="114209" y="113446"/>
                  <a:pt x="114209" y="113446"/>
                </a:cubicBezTo>
                <a:lnTo>
                  <a:pt x="114209" y="25536"/>
                </a:lnTo>
                <a:close/>
                <a:moveTo>
                  <a:pt x="43727" y="63954"/>
                </a:moveTo>
                <a:lnTo>
                  <a:pt x="43727" y="63954"/>
                </a:lnTo>
                <a:cubicBezTo>
                  <a:pt x="45124" y="63954"/>
                  <a:pt x="46522" y="65536"/>
                  <a:pt x="46522" y="67118"/>
                </a:cubicBezTo>
                <a:lnTo>
                  <a:pt x="46522" y="67118"/>
                </a:lnTo>
                <a:cubicBezTo>
                  <a:pt x="54908" y="75028"/>
                  <a:pt x="54908" y="75028"/>
                  <a:pt x="54908" y="75028"/>
                </a:cubicBezTo>
                <a:cubicBezTo>
                  <a:pt x="73277" y="54463"/>
                  <a:pt x="73277" y="54463"/>
                  <a:pt x="73277" y="54463"/>
                </a:cubicBezTo>
                <a:lnTo>
                  <a:pt x="73277" y="54463"/>
                </a:lnTo>
                <a:cubicBezTo>
                  <a:pt x="74675" y="52881"/>
                  <a:pt x="76073" y="51073"/>
                  <a:pt x="77470" y="51073"/>
                </a:cubicBezTo>
                <a:cubicBezTo>
                  <a:pt x="80266" y="51073"/>
                  <a:pt x="83261" y="54463"/>
                  <a:pt x="83261" y="57627"/>
                </a:cubicBezTo>
                <a:cubicBezTo>
                  <a:pt x="83261" y="59209"/>
                  <a:pt x="81863" y="60790"/>
                  <a:pt x="80266" y="62372"/>
                </a:cubicBezTo>
                <a:lnTo>
                  <a:pt x="80266" y="62372"/>
                </a:lnTo>
                <a:cubicBezTo>
                  <a:pt x="57703" y="87909"/>
                  <a:pt x="57703" y="87909"/>
                  <a:pt x="57703" y="87909"/>
                </a:cubicBezTo>
                <a:lnTo>
                  <a:pt x="57703" y="87909"/>
                </a:lnTo>
                <a:cubicBezTo>
                  <a:pt x="57703" y="89491"/>
                  <a:pt x="56306" y="89491"/>
                  <a:pt x="54908" y="89491"/>
                </a:cubicBezTo>
                <a:cubicBezTo>
                  <a:pt x="53510" y="89491"/>
                  <a:pt x="52113" y="89491"/>
                  <a:pt x="50715" y="87909"/>
                </a:cubicBezTo>
                <a:lnTo>
                  <a:pt x="50715" y="87909"/>
                </a:lnTo>
                <a:cubicBezTo>
                  <a:pt x="39334" y="75028"/>
                  <a:pt x="39334" y="75028"/>
                  <a:pt x="39334" y="75028"/>
                </a:cubicBezTo>
                <a:lnTo>
                  <a:pt x="39334" y="75028"/>
                </a:lnTo>
                <a:cubicBezTo>
                  <a:pt x="37936" y="73446"/>
                  <a:pt x="37936" y="71864"/>
                  <a:pt x="37936" y="70282"/>
                </a:cubicBezTo>
                <a:cubicBezTo>
                  <a:pt x="37936" y="67118"/>
                  <a:pt x="39334" y="63954"/>
                  <a:pt x="43727" y="63954"/>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16" name="Shape 198">
            <a:extLst>
              <a:ext uri="{FF2B5EF4-FFF2-40B4-BE49-F238E27FC236}">
                <a16:creationId xmlns:a16="http://schemas.microsoft.com/office/drawing/2014/main" id="{66417CB4-DA63-4E9E-AD38-37D3FFCA71AC}"/>
              </a:ext>
            </a:extLst>
          </p:cNvPr>
          <p:cNvSpPr/>
          <p:nvPr/>
        </p:nvSpPr>
        <p:spPr>
          <a:xfrm>
            <a:off x="8379571" y="2285185"/>
            <a:ext cx="2062797" cy="1833708"/>
          </a:xfrm>
          <a:custGeom>
            <a:avLst/>
            <a:gdLst/>
            <a:ahLst/>
            <a:cxnLst/>
            <a:rect l="0" t="0" r="0" b="0"/>
            <a:pathLst>
              <a:path w="120000" h="120000" extrusionOk="0">
                <a:moveTo>
                  <a:pt x="0" y="120000"/>
                </a:moveTo>
                <a:lnTo>
                  <a:pt x="60000" y="0"/>
                </a:lnTo>
                <a:lnTo>
                  <a:pt x="120000" y="120000"/>
                </a:lnTo>
                <a:lnTo>
                  <a:pt x="0" y="120000"/>
                </a:lnTo>
                <a:close/>
              </a:path>
            </a:pathLst>
          </a:custGeom>
          <a:solidFill>
            <a:srgbClr val="74C8D6"/>
          </a:solidFill>
          <a:ln w="12700" cap="flat" cmpd="sng">
            <a:solidFill>
              <a:schemeClr val="lt1"/>
            </a:solidFill>
            <a:prstDash val="solid"/>
            <a:miter/>
            <a:headEnd type="none" w="med" len="med"/>
            <a:tailEnd type="none" w="med" len="med"/>
          </a:ln>
        </p:spPr>
        <p:txBody>
          <a:bodyPr lIns="966525" tIns="1681625" rIns="966525" bIns="251400" anchor="ctr" anchorCtr="0">
            <a:noAutofit/>
          </a:bodyPr>
          <a:lstStyle/>
          <a:p>
            <a:pPr marL="0" marR="0" lvl="0" indent="0" algn="ctr" rtl="0">
              <a:lnSpc>
                <a:spcPct val="90000"/>
              </a:lnSpc>
              <a:spcBef>
                <a:spcPts val="0"/>
              </a:spcBef>
              <a:spcAft>
                <a:spcPts val="0"/>
              </a:spcAft>
              <a:buNone/>
            </a:pPr>
            <a:endParaRPr sz="6600">
              <a:solidFill>
                <a:schemeClr val="lt1"/>
              </a:solidFill>
              <a:latin typeface="Roboto"/>
              <a:ea typeface="Roboto"/>
              <a:cs typeface="Roboto"/>
              <a:sym typeface="Roboto"/>
            </a:endParaRPr>
          </a:p>
        </p:txBody>
      </p:sp>
      <p:sp>
        <p:nvSpPr>
          <p:cNvPr id="17" name="Shape 199">
            <a:extLst>
              <a:ext uri="{FF2B5EF4-FFF2-40B4-BE49-F238E27FC236}">
                <a16:creationId xmlns:a16="http://schemas.microsoft.com/office/drawing/2014/main" id="{CCAAEF8E-70EC-4219-B070-0FA8EA681534}"/>
              </a:ext>
            </a:extLst>
          </p:cNvPr>
          <p:cNvSpPr/>
          <p:nvPr/>
        </p:nvSpPr>
        <p:spPr>
          <a:xfrm>
            <a:off x="7348172" y="4118894"/>
            <a:ext cx="2062797" cy="1833708"/>
          </a:xfrm>
          <a:custGeom>
            <a:avLst/>
            <a:gdLst/>
            <a:ahLst/>
            <a:cxnLst/>
            <a:rect l="0" t="0" r="0" b="0"/>
            <a:pathLst>
              <a:path w="120000" h="120000" extrusionOk="0">
                <a:moveTo>
                  <a:pt x="0" y="120000"/>
                </a:moveTo>
                <a:lnTo>
                  <a:pt x="60000" y="0"/>
                </a:lnTo>
                <a:lnTo>
                  <a:pt x="120000" y="120000"/>
                </a:lnTo>
                <a:lnTo>
                  <a:pt x="0" y="120000"/>
                </a:lnTo>
                <a:close/>
              </a:path>
            </a:pathLst>
          </a:custGeom>
          <a:solidFill>
            <a:srgbClr val="4AB8CA"/>
          </a:solidFill>
          <a:ln w="12700" cap="flat" cmpd="sng">
            <a:solidFill>
              <a:schemeClr val="lt1"/>
            </a:solidFill>
            <a:prstDash val="solid"/>
            <a:miter/>
            <a:headEnd type="none" w="med" len="med"/>
            <a:tailEnd type="none" w="med" len="med"/>
          </a:ln>
        </p:spPr>
        <p:txBody>
          <a:bodyPr lIns="966525" tIns="1681625" rIns="966525" bIns="251400" anchor="ctr" anchorCtr="0">
            <a:noAutofit/>
          </a:bodyPr>
          <a:lstStyle/>
          <a:p>
            <a:pPr marL="0" marR="0" lvl="0" indent="0" algn="ctr" rtl="0">
              <a:lnSpc>
                <a:spcPct val="90000"/>
              </a:lnSpc>
              <a:spcBef>
                <a:spcPts val="0"/>
              </a:spcBef>
              <a:spcAft>
                <a:spcPts val="0"/>
              </a:spcAft>
              <a:buNone/>
            </a:pPr>
            <a:endParaRPr sz="6600">
              <a:solidFill>
                <a:schemeClr val="lt1"/>
              </a:solidFill>
              <a:latin typeface="Roboto"/>
              <a:ea typeface="Roboto"/>
              <a:cs typeface="Roboto"/>
              <a:sym typeface="Roboto"/>
            </a:endParaRPr>
          </a:p>
        </p:txBody>
      </p:sp>
      <p:sp>
        <p:nvSpPr>
          <p:cNvPr id="18" name="Shape 200">
            <a:extLst>
              <a:ext uri="{FF2B5EF4-FFF2-40B4-BE49-F238E27FC236}">
                <a16:creationId xmlns:a16="http://schemas.microsoft.com/office/drawing/2014/main" id="{EC314F04-AA80-4D59-A8D9-BB2E850D91A6}"/>
              </a:ext>
            </a:extLst>
          </p:cNvPr>
          <p:cNvSpPr/>
          <p:nvPr/>
        </p:nvSpPr>
        <p:spPr>
          <a:xfrm>
            <a:off x="8379571" y="4118891"/>
            <a:ext cx="2062799" cy="1833710"/>
          </a:xfrm>
          <a:custGeom>
            <a:avLst/>
            <a:gdLst/>
            <a:ahLst/>
            <a:cxnLst/>
            <a:rect l="0" t="0" r="0" b="0"/>
            <a:pathLst>
              <a:path w="120000" h="120000" extrusionOk="0">
                <a:moveTo>
                  <a:pt x="120000" y="0"/>
                </a:moveTo>
                <a:lnTo>
                  <a:pt x="59999" y="120000"/>
                </a:lnTo>
                <a:lnTo>
                  <a:pt x="0" y="0"/>
                </a:lnTo>
                <a:lnTo>
                  <a:pt x="120000" y="0"/>
                </a:lnTo>
                <a:close/>
              </a:path>
            </a:pathLst>
          </a:custGeom>
          <a:solidFill>
            <a:srgbClr val="74C8D6"/>
          </a:solidFill>
          <a:ln w="12700" cap="flat" cmpd="sng">
            <a:solidFill>
              <a:schemeClr val="lt1"/>
            </a:solidFill>
            <a:prstDash val="solid"/>
            <a:miter/>
            <a:headEnd type="none" w="med" len="med"/>
            <a:tailEnd type="none" w="med" len="med"/>
          </a:ln>
        </p:spPr>
        <p:txBody>
          <a:bodyPr lIns="966525" tIns="251400" rIns="966525" bIns="1681625" anchor="ctr" anchorCtr="0">
            <a:noAutofit/>
          </a:bodyPr>
          <a:lstStyle/>
          <a:p>
            <a:pPr marL="0" marR="0" lvl="0" indent="0" algn="ctr" rtl="0">
              <a:lnSpc>
                <a:spcPct val="90000"/>
              </a:lnSpc>
              <a:spcBef>
                <a:spcPts val="0"/>
              </a:spcBef>
              <a:spcAft>
                <a:spcPts val="0"/>
              </a:spcAft>
              <a:buNone/>
            </a:pPr>
            <a:endParaRPr sz="6600">
              <a:solidFill>
                <a:schemeClr val="lt1"/>
              </a:solidFill>
              <a:latin typeface="Roboto"/>
              <a:ea typeface="Roboto"/>
              <a:cs typeface="Roboto"/>
              <a:sym typeface="Roboto"/>
            </a:endParaRPr>
          </a:p>
        </p:txBody>
      </p:sp>
      <p:sp>
        <p:nvSpPr>
          <p:cNvPr id="19" name="Shape 201">
            <a:extLst>
              <a:ext uri="{FF2B5EF4-FFF2-40B4-BE49-F238E27FC236}">
                <a16:creationId xmlns:a16="http://schemas.microsoft.com/office/drawing/2014/main" id="{72E380B1-B93B-4D62-AD64-6F3BA85A4616}"/>
              </a:ext>
            </a:extLst>
          </p:cNvPr>
          <p:cNvSpPr/>
          <p:nvPr/>
        </p:nvSpPr>
        <p:spPr>
          <a:xfrm>
            <a:off x="9410972" y="4118894"/>
            <a:ext cx="2062797" cy="1833708"/>
          </a:xfrm>
          <a:custGeom>
            <a:avLst/>
            <a:gdLst/>
            <a:ahLst/>
            <a:cxnLst/>
            <a:rect l="0" t="0" r="0" b="0"/>
            <a:pathLst>
              <a:path w="120000" h="120000" extrusionOk="0">
                <a:moveTo>
                  <a:pt x="0" y="120000"/>
                </a:moveTo>
                <a:lnTo>
                  <a:pt x="60000" y="0"/>
                </a:lnTo>
                <a:lnTo>
                  <a:pt x="120000" y="120000"/>
                </a:lnTo>
                <a:lnTo>
                  <a:pt x="0" y="120000"/>
                </a:lnTo>
                <a:close/>
              </a:path>
            </a:pathLst>
          </a:custGeom>
          <a:solidFill>
            <a:srgbClr val="4AB8CA"/>
          </a:solidFill>
          <a:ln w="12700" cap="flat" cmpd="sng">
            <a:solidFill>
              <a:schemeClr val="lt1"/>
            </a:solidFill>
            <a:prstDash val="solid"/>
            <a:miter/>
            <a:headEnd type="none" w="med" len="med"/>
            <a:tailEnd type="none" w="med" len="med"/>
          </a:ln>
        </p:spPr>
        <p:txBody>
          <a:bodyPr lIns="966525" tIns="1681625" rIns="966525" bIns="251400" anchor="ctr" anchorCtr="0">
            <a:noAutofit/>
          </a:bodyPr>
          <a:lstStyle/>
          <a:p>
            <a:pPr marL="0" marR="0" lvl="0" indent="0" algn="ctr" rtl="0">
              <a:lnSpc>
                <a:spcPct val="90000"/>
              </a:lnSpc>
              <a:spcBef>
                <a:spcPts val="0"/>
              </a:spcBef>
              <a:spcAft>
                <a:spcPts val="0"/>
              </a:spcAft>
              <a:buNone/>
            </a:pPr>
            <a:endParaRPr sz="6600">
              <a:solidFill>
                <a:schemeClr val="lt1"/>
              </a:solidFill>
              <a:latin typeface="Roboto"/>
              <a:ea typeface="Roboto"/>
              <a:cs typeface="Roboto"/>
              <a:sym typeface="Roboto"/>
            </a:endParaRPr>
          </a:p>
        </p:txBody>
      </p:sp>
      <p:sp>
        <p:nvSpPr>
          <p:cNvPr id="24" name="Shape 206">
            <a:extLst>
              <a:ext uri="{FF2B5EF4-FFF2-40B4-BE49-F238E27FC236}">
                <a16:creationId xmlns:a16="http://schemas.microsoft.com/office/drawing/2014/main" id="{B8D86E26-61D6-454E-B969-0DA507E78378}"/>
              </a:ext>
            </a:extLst>
          </p:cNvPr>
          <p:cNvSpPr/>
          <p:nvPr/>
        </p:nvSpPr>
        <p:spPr>
          <a:xfrm>
            <a:off x="9254047" y="2993983"/>
            <a:ext cx="291296" cy="257093"/>
          </a:xfrm>
          <a:custGeom>
            <a:avLst/>
            <a:gdLst/>
            <a:ahLst/>
            <a:cxnLst/>
            <a:rect l="0" t="0" r="0" b="0"/>
            <a:pathLst>
              <a:path w="120000" h="120000" extrusionOk="0">
                <a:moveTo>
                  <a:pt x="114209" y="119774"/>
                </a:moveTo>
                <a:lnTo>
                  <a:pt x="114209" y="119774"/>
                </a:lnTo>
                <a:cubicBezTo>
                  <a:pt x="5590" y="119774"/>
                  <a:pt x="5590" y="119774"/>
                  <a:pt x="5590" y="119774"/>
                </a:cubicBezTo>
                <a:cubicBezTo>
                  <a:pt x="2795" y="119774"/>
                  <a:pt x="0" y="116610"/>
                  <a:pt x="0" y="113446"/>
                </a:cubicBezTo>
                <a:cubicBezTo>
                  <a:pt x="0" y="6327"/>
                  <a:pt x="0" y="6327"/>
                  <a:pt x="0" y="6327"/>
                </a:cubicBezTo>
                <a:cubicBezTo>
                  <a:pt x="0" y="3163"/>
                  <a:pt x="2795" y="0"/>
                  <a:pt x="5590" y="0"/>
                </a:cubicBezTo>
                <a:cubicBezTo>
                  <a:pt x="114209" y="0"/>
                  <a:pt x="114209" y="0"/>
                  <a:pt x="114209" y="0"/>
                </a:cubicBezTo>
                <a:cubicBezTo>
                  <a:pt x="118402" y="0"/>
                  <a:pt x="119800" y="3163"/>
                  <a:pt x="119800" y="6327"/>
                </a:cubicBezTo>
                <a:cubicBezTo>
                  <a:pt x="119800" y="113446"/>
                  <a:pt x="119800" y="113446"/>
                  <a:pt x="119800" y="113446"/>
                </a:cubicBezTo>
                <a:cubicBezTo>
                  <a:pt x="119800" y="116610"/>
                  <a:pt x="118402" y="119774"/>
                  <a:pt x="114209" y="119774"/>
                </a:cubicBezTo>
                <a:close/>
                <a:moveTo>
                  <a:pt x="11181" y="6327"/>
                </a:moveTo>
                <a:lnTo>
                  <a:pt x="11181" y="6327"/>
                </a:lnTo>
                <a:cubicBezTo>
                  <a:pt x="8386" y="6327"/>
                  <a:pt x="5590" y="9717"/>
                  <a:pt x="5590" y="12881"/>
                </a:cubicBezTo>
                <a:cubicBezTo>
                  <a:pt x="5590" y="17627"/>
                  <a:pt x="8386" y="19209"/>
                  <a:pt x="11181" y="19209"/>
                </a:cubicBezTo>
                <a:cubicBezTo>
                  <a:pt x="13976" y="19209"/>
                  <a:pt x="16772" y="17627"/>
                  <a:pt x="16772" y="12881"/>
                </a:cubicBezTo>
                <a:cubicBezTo>
                  <a:pt x="16772" y="9717"/>
                  <a:pt x="13976" y="6327"/>
                  <a:pt x="11181" y="6327"/>
                </a:cubicBezTo>
                <a:close/>
                <a:moveTo>
                  <a:pt x="28153" y="6327"/>
                </a:moveTo>
                <a:lnTo>
                  <a:pt x="28153" y="6327"/>
                </a:lnTo>
                <a:cubicBezTo>
                  <a:pt x="25357" y="6327"/>
                  <a:pt x="22562" y="9717"/>
                  <a:pt x="22562" y="12881"/>
                </a:cubicBezTo>
                <a:cubicBezTo>
                  <a:pt x="22562" y="17627"/>
                  <a:pt x="25357" y="19209"/>
                  <a:pt x="28153" y="19209"/>
                </a:cubicBezTo>
                <a:cubicBezTo>
                  <a:pt x="30948" y="19209"/>
                  <a:pt x="33743" y="17627"/>
                  <a:pt x="33743" y="12881"/>
                </a:cubicBezTo>
                <a:cubicBezTo>
                  <a:pt x="33743" y="9717"/>
                  <a:pt x="30948" y="6327"/>
                  <a:pt x="28153" y="6327"/>
                </a:cubicBezTo>
                <a:close/>
                <a:moveTo>
                  <a:pt x="45124" y="6327"/>
                </a:moveTo>
                <a:lnTo>
                  <a:pt x="45124" y="6327"/>
                </a:lnTo>
                <a:cubicBezTo>
                  <a:pt x="42329" y="6327"/>
                  <a:pt x="39334" y="9717"/>
                  <a:pt x="39334" y="12881"/>
                </a:cubicBezTo>
                <a:cubicBezTo>
                  <a:pt x="39334" y="17627"/>
                  <a:pt x="42329" y="19209"/>
                  <a:pt x="45124" y="19209"/>
                </a:cubicBezTo>
                <a:cubicBezTo>
                  <a:pt x="47920" y="19209"/>
                  <a:pt x="50715" y="17627"/>
                  <a:pt x="50715" y="12881"/>
                </a:cubicBezTo>
                <a:cubicBezTo>
                  <a:pt x="50715" y="9717"/>
                  <a:pt x="47920" y="6327"/>
                  <a:pt x="45124" y="6327"/>
                </a:cubicBezTo>
                <a:close/>
                <a:moveTo>
                  <a:pt x="114209" y="25536"/>
                </a:moveTo>
                <a:lnTo>
                  <a:pt x="114209" y="25536"/>
                </a:lnTo>
                <a:cubicBezTo>
                  <a:pt x="108618" y="25536"/>
                  <a:pt x="108618" y="25536"/>
                  <a:pt x="108618" y="25536"/>
                </a:cubicBezTo>
                <a:cubicBezTo>
                  <a:pt x="11181" y="25536"/>
                  <a:pt x="11181" y="25536"/>
                  <a:pt x="11181" y="25536"/>
                </a:cubicBezTo>
                <a:cubicBezTo>
                  <a:pt x="5590" y="25536"/>
                  <a:pt x="5590" y="25536"/>
                  <a:pt x="5590" y="25536"/>
                </a:cubicBezTo>
                <a:cubicBezTo>
                  <a:pt x="5590" y="113446"/>
                  <a:pt x="5590" y="113446"/>
                  <a:pt x="5590" y="113446"/>
                </a:cubicBezTo>
                <a:cubicBezTo>
                  <a:pt x="114209" y="113446"/>
                  <a:pt x="114209" y="113446"/>
                  <a:pt x="114209" y="113446"/>
                </a:cubicBezTo>
                <a:lnTo>
                  <a:pt x="114209" y="25536"/>
                </a:lnTo>
                <a:close/>
                <a:moveTo>
                  <a:pt x="43727" y="63954"/>
                </a:moveTo>
                <a:lnTo>
                  <a:pt x="43727" y="63954"/>
                </a:lnTo>
                <a:cubicBezTo>
                  <a:pt x="45124" y="63954"/>
                  <a:pt x="46522" y="65536"/>
                  <a:pt x="46522" y="67118"/>
                </a:cubicBezTo>
                <a:lnTo>
                  <a:pt x="46522" y="67118"/>
                </a:lnTo>
                <a:cubicBezTo>
                  <a:pt x="54908" y="75028"/>
                  <a:pt x="54908" y="75028"/>
                  <a:pt x="54908" y="75028"/>
                </a:cubicBezTo>
                <a:cubicBezTo>
                  <a:pt x="73277" y="54463"/>
                  <a:pt x="73277" y="54463"/>
                  <a:pt x="73277" y="54463"/>
                </a:cubicBezTo>
                <a:lnTo>
                  <a:pt x="73277" y="54463"/>
                </a:lnTo>
                <a:cubicBezTo>
                  <a:pt x="74675" y="52881"/>
                  <a:pt x="76073" y="51073"/>
                  <a:pt x="77470" y="51073"/>
                </a:cubicBezTo>
                <a:cubicBezTo>
                  <a:pt x="80266" y="51073"/>
                  <a:pt x="83261" y="54463"/>
                  <a:pt x="83261" y="57627"/>
                </a:cubicBezTo>
                <a:cubicBezTo>
                  <a:pt x="83261" y="59209"/>
                  <a:pt x="81863" y="60790"/>
                  <a:pt x="80266" y="62372"/>
                </a:cubicBezTo>
                <a:lnTo>
                  <a:pt x="80266" y="62372"/>
                </a:lnTo>
                <a:cubicBezTo>
                  <a:pt x="57703" y="87909"/>
                  <a:pt x="57703" y="87909"/>
                  <a:pt x="57703" y="87909"/>
                </a:cubicBezTo>
                <a:lnTo>
                  <a:pt x="57703" y="87909"/>
                </a:lnTo>
                <a:cubicBezTo>
                  <a:pt x="57703" y="89491"/>
                  <a:pt x="56306" y="89491"/>
                  <a:pt x="54908" y="89491"/>
                </a:cubicBezTo>
                <a:cubicBezTo>
                  <a:pt x="53510" y="89491"/>
                  <a:pt x="52113" y="89491"/>
                  <a:pt x="50715" y="87909"/>
                </a:cubicBezTo>
                <a:lnTo>
                  <a:pt x="50715" y="87909"/>
                </a:lnTo>
                <a:cubicBezTo>
                  <a:pt x="39334" y="75028"/>
                  <a:pt x="39334" y="75028"/>
                  <a:pt x="39334" y="75028"/>
                </a:cubicBezTo>
                <a:lnTo>
                  <a:pt x="39334" y="75028"/>
                </a:lnTo>
                <a:cubicBezTo>
                  <a:pt x="37936" y="73446"/>
                  <a:pt x="37936" y="71864"/>
                  <a:pt x="37936" y="70282"/>
                </a:cubicBezTo>
                <a:cubicBezTo>
                  <a:pt x="37936" y="67118"/>
                  <a:pt x="39334" y="63954"/>
                  <a:pt x="43727" y="63954"/>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5" name="Shape 211">
            <a:extLst>
              <a:ext uri="{FF2B5EF4-FFF2-40B4-BE49-F238E27FC236}">
                <a16:creationId xmlns:a16="http://schemas.microsoft.com/office/drawing/2014/main" id="{30DCF7C8-6110-4C3A-B4CD-ED070636E7FA}"/>
              </a:ext>
            </a:extLst>
          </p:cNvPr>
          <p:cNvSpPr/>
          <p:nvPr/>
        </p:nvSpPr>
        <p:spPr>
          <a:xfrm>
            <a:off x="10303525" y="4755800"/>
            <a:ext cx="293437" cy="293513"/>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438"/>
                  <a:pt x="60598" y="108438"/>
                </a:cubicBezTo>
                <a:cubicBezTo>
                  <a:pt x="87308" y="108438"/>
                  <a:pt x="108438" y="87508"/>
                  <a:pt x="108438" y="60598"/>
                </a:cubicBezTo>
                <a:cubicBezTo>
                  <a:pt x="108438" y="33887"/>
                  <a:pt x="87308" y="11362"/>
                  <a:pt x="60598" y="11362"/>
                </a:cubicBezTo>
                <a:close/>
                <a:moveTo>
                  <a:pt x="60598" y="85913"/>
                </a:moveTo>
                <a:lnTo>
                  <a:pt x="60598" y="85913"/>
                </a:lnTo>
                <a:cubicBezTo>
                  <a:pt x="45049" y="85913"/>
                  <a:pt x="49235" y="70564"/>
                  <a:pt x="49235" y="70564"/>
                </a:cubicBezTo>
                <a:cubicBezTo>
                  <a:pt x="60598" y="29700"/>
                  <a:pt x="60598" y="29700"/>
                  <a:pt x="60598" y="29700"/>
                </a:cubicBezTo>
                <a:cubicBezTo>
                  <a:pt x="70365" y="70564"/>
                  <a:pt x="70365" y="70564"/>
                  <a:pt x="70365" y="70564"/>
                </a:cubicBezTo>
                <a:cubicBezTo>
                  <a:pt x="74750" y="85913"/>
                  <a:pt x="60598" y="85913"/>
                  <a:pt x="60598" y="85913"/>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6" name="Shape 212">
            <a:extLst>
              <a:ext uri="{FF2B5EF4-FFF2-40B4-BE49-F238E27FC236}">
                <a16:creationId xmlns:a16="http://schemas.microsoft.com/office/drawing/2014/main" id="{2AF42343-05CF-4C03-A703-F73D4CEDA638}"/>
              </a:ext>
            </a:extLst>
          </p:cNvPr>
          <p:cNvSpPr/>
          <p:nvPr/>
        </p:nvSpPr>
        <p:spPr>
          <a:xfrm>
            <a:off x="8186490" y="4755800"/>
            <a:ext cx="293439" cy="265662"/>
          </a:xfrm>
          <a:custGeom>
            <a:avLst/>
            <a:gdLst/>
            <a:ahLst/>
            <a:cxnLst/>
            <a:rect l="0" t="0" r="0" b="0"/>
            <a:pathLst>
              <a:path w="120000" h="120000" extrusionOk="0">
                <a:moveTo>
                  <a:pt x="114219" y="119779"/>
                </a:moveTo>
                <a:lnTo>
                  <a:pt x="114219" y="119779"/>
                </a:lnTo>
                <a:cubicBezTo>
                  <a:pt x="104252" y="119779"/>
                  <a:pt x="104252" y="119779"/>
                  <a:pt x="104252" y="119779"/>
                </a:cubicBezTo>
                <a:cubicBezTo>
                  <a:pt x="104252" y="70018"/>
                  <a:pt x="104252" y="70018"/>
                  <a:pt x="104252" y="70018"/>
                </a:cubicBezTo>
                <a:cubicBezTo>
                  <a:pt x="104252" y="31045"/>
                  <a:pt x="104252" y="31045"/>
                  <a:pt x="104252" y="31045"/>
                </a:cubicBezTo>
                <a:cubicBezTo>
                  <a:pt x="114219" y="31045"/>
                  <a:pt x="114219" y="31045"/>
                  <a:pt x="114219" y="31045"/>
                </a:cubicBezTo>
                <a:cubicBezTo>
                  <a:pt x="117009" y="31045"/>
                  <a:pt x="119800" y="32587"/>
                  <a:pt x="119800" y="37431"/>
                </a:cubicBezTo>
                <a:cubicBezTo>
                  <a:pt x="119800" y="76183"/>
                  <a:pt x="119800" y="76183"/>
                  <a:pt x="119800" y="76183"/>
                </a:cubicBezTo>
                <a:cubicBezTo>
                  <a:pt x="119800" y="101064"/>
                  <a:pt x="119800" y="101064"/>
                  <a:pt x="119800" y="101064"/>
                </a:cubicBezTo>
                <a:cubicBezTo>
                  <a:pt x="119800" y="113614"/>
                  <a:pt x="119800" y="113614"/>
                  <a:pt x="119800" y="113614"/>
                </a:cubicBezTo>
                <a:cubicBezTo>
                  <a:pt x="119800" y="116697"/>
                  <a:pt x="117009" y="119779"/>
                  <a:pt x="114219" y="119779"/>
                </a:cubicBezTo>
                <a:close/>
                <a:moveTo>
                  <a:pt x="19734" y="119779"/>
                </a:moveTo>
                <a:lnTo>
                  <a:pt x="19734" y="119779"/>
                </a:lnTo>
                <a:cubicBezTo>
                  <a:pt x="19734" y="70018"/>
                  <a:pt x="19734" y="70018"/>
                  <a:pt x="19734" y="70018"/>
                </a:cubicBezTo>
                <a:cubicBezTo>
                  <a:pt x="19734" y="68477"/>
                  <a:pt x="19734" y="68477"/>
                  <a:pt x="19734" y="68477"/>
                </a:cubicBezTo>
                <a:cubicBezTo>
                  <a:pt x="19734" y="31045"/>
                  <a:pt x="19734" y="31045"/>
                  <a:pt x="19734" y="31045"/>
                </a:cubicBezTo>
                <a:cubicBezTo>
                  <a:pt x="31096" y="31045"/>
                  <a:pt x="31096" y="31045"/>
                  <a:pt x="31096" y="31045"/>
                </a:cubicBezTo>
                <a:cubicBezTo>
                  <a:pt x="31096" y="14091"/>
                  <a:pt x="43654" y="0"/>
                  <a:pt x="59202" y="0"/>
                </a:cubicBezTo>
                <a:cubicBezTo>
                  <a:pt x="74750" y="0"/>
                  <a:pt x="87308" y="14091"/>
                  <a:pt x="87308" y="31045"/>
                </a:cubicBezTo>
                <a:cubicBezTo>
                  <a:pt x="98671" y="31045"/>
                  <a:pt x="98671" y="31045"/>
                  <a:pt x="98671" y="31045"/>
                </a:cubicBezTo>
                <a:cubicBezTo>
                  <a:pt x="98671" y="70018"/>
                  <a:pt x="98671" y="70018"/>
                  <a:pt x="98671" y="70018"/>
                </a:cubicBezTo>
                <a:cubicBezTo>
                  <a:pt x="98671" y="119779"/>
                  <a:pt x="98671" y="119779"/>
                  <a:pt x="98671" y="119779"/>
                </a:cubicBezTo>
                <a:lnTo>
                  <a:pt x="19734" y="119779"/>
                </a:lnTo>
                <a:close/>
                <a:moveTo>
                  <a:pt x="59202" y="12550"/>
                </a:moveTo>
                <a:lnTo>
                  <a:pt x="59202" y="12550"/>
                </a:lnTo>
                <a:cubicBezTo>
                  <a:pt x="50830" y="12550"/>
                  <a:pt x="42259" y="20256"/>
                  <a:pt x="42259" y="31045"/>
                </a:cubicBezTo>
                <a:cubicBezTo>
                  <a:pt x="76146" y="31045"/>
                  <a:pt x="76146" y="31045"/>
                  <a:pt x="76146" y="31045"/>
                </a:cubicBezTo>
                <a:cubicBezTo>
                  <a:pt x="76146" y="20256"/>
                  <a:pt x="69169" y="12550"/>
                  <a:pt x="59202" y="12550"/>
                </a:cubicBezTo>
                <a:close/>
                <a:moveTo>
                  <a:pt x="0" y="113614"/>
                </a:moveTo>
                <a:lnTo>
                  <a:pt x="0" y="113614"/>
                </a:lnTo>
                <a:cubicBezTo>
                  <a:pt x="0" y="101064"/>
                  <a:pt x="0" y="101064"/>
                  <a:pt x="0" y="101064"/>
                </a:cubicBezTo>
                <a:cubicBezTo>
                  <a:pt x="0" y="76183"/>
                  <a:pt x="0" y="76183"/>
                  <a:pt x="0" y="76183"/>
                </a:cubicBezTo>
                <a:cubicBezTo>
                  <a:pt x="0" y="37431"/>
                  <a:pt x="0" y="37431"/>
                  <a:pt x="0" y="37431"/>
                </a:cubicBezTo>
                <a:cubicBezTo>
                  <a:pt x="0" y="32587"/>
                  <a:pt x="1395" y="31045"/>
                  <a:pt x="5780" y="31045"/>
                </a:cubicBezTo>
                <a:cubicBezTo>
                  <a:pt x="14152" y="31045"/>
                  <a:pt x="14152" y="31045"/>
                  <a:pt x="14152" y="31045"/>
                </a:cubicBezTo>
                <a:cubicBezTo>
                  <a:pt x="14152" y="68477"/>
                  <a:pt x="14152" y="68477"/>
                  <a:pt x="14152" y="68477"/>
                </a:cubicBezTo>
                <a:cubicBezTo>
                  <a:pt x="14152" y="70018"/>
                  <a:pt x="14152" y="70018"/>
                  <a:pt x="14152" y="70018"/>
                </a:cubicBezTo>
                <a:cubicBezTo>
                  <a:pt x="14152" y="119779"/>
                  <a:pt x="14152" y="119779"/>
                  <a:pt x="14152" y="119779"/>
                </a:cubicBezTo>
                <a:cubicBezTo>
                  <a:pt x="5780" y="119779"/>
                  <a:pt x="5780" y="119779"/>
                  <a:pt x="5780" y="119779"/>
                </a:cubicBezTo>
                <a:cubicBezTo>
                  <a:pt x="1395" y="119779"/>
                  <a:pt x="0" y="116697"/>
                  <a:pt x="0" y="113614"/>
                </a:cubicBezTo>
                <a:close/>
              </a:path>
            </a:pathLst>
          </a:custGeom>
          <a:solidFill>
            <a:srgbClr val="FFFFFF"/>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7" name="Shape 213">
            <a:extLst>
              <a:ext uri="{FF2B5EF4-FFF2-40B4-BE49-F238E27FC236}">
                <a16:creationId xmlns:a16="http://schemas.microsoft.com/office/drawing/2014/main" id="{415CE193-9394-44B7-A311-79BC4D7B0DCE}"/>
              </a:ext>
            </a:extLst>
          </p:cNvPr>
          <p:cNvSpPr/>
          <p:nvPr/>
        </p:nvSpPr>
        <p:spPr>
          <a:xfrm>
            <a:off x="9263182" y="4223123"/>
            <a:ext cx="293437" cy="257093"/>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8" name="TextBox 12">
            <a:extLst>
              <a:ext uri="{FF2B5EF4-FFF2-40B4-BE49-F238E27FC236}">
                <a16:creationId xmlns:a16="http://schemas.microsoft.com/office/drawing/2014/main" id="{A7F9BCAB-DE6F-446F-B627-EB5FF0FB8EE7}"/>
              </a:ext>
            </a:extLst>
          </p:cNvPr>
          <p:cNvSpPr txBox="1"/>
          <p:nvPr/>
        </p:nvSpPr>
        <p:spPr>
          <a:xfrm>
            <a:off x="1123280" y="1664343"/>
            <a:ext cx="4850548" cy="400110"/>
          </a:xfrm>
          <a:prstGeom prst="rect">
            <a:avLst/>
          </a:prstGeom>
          <a:noFill/>
        </p:spPr>
        <p:txBody>
          <a:bodyPr>
            <a:spAutoFit/>
          </a:bodyPr>
          <a:lstStyle/>
          <a:p>
            <a:pPr eaLnBrk="1" fontAlgn="auto" hangingPunct="1">
              <a:spcBef>
                <a:spcPts val="0"/>
              </a:spcBef>
              <a:spcAft>
                <a:spcPts val="0"/>
              </a:spcAft>
              <a:defRPr/>
            </a:pPr>
            <a:r>
              <a:rPr lang="en-US" sz="2000" b="1" dirty="0">
                <a:solidFill>
                  <a:schemeClr val="tx1">
                    <a:lumMod val="75000"/>
                    <a:lumOff val="25000"/>
                  </a:schemeClr>
                </a:solidFill>
                <a:latin typeface="Bebas Neue" panose="020B0606020202050201" pitchFamily="34" charset="0"/>
              </a:rPr>
              <a:t>YOUR TEXT HERE</a:t>
            </a:r>
          </a:p>
        </p:txBody>
      </p:sp>
      <p:sp>
        <p:nvSpPr>
          <p:cNvPr id="29" name="Rectangle 11">
            <a:extLst>
              <a:ext uri="{FF2B5EF4-FFF2-40B4-BE49-F238E27FC236}">
                <a16:creationId xmlns:a16="http://schemas.microsoft.com/office/drawing/2014/main" id="{4930C247-DD57-491C-88FF-7FAD115DF1D4}"/>
              </a:ext>
            </a:extLst>
          </p:cNvPr>
          <p:cNvSpPr/>
          <p:nvPr/>
        </p:nvSpPr>
        <p:spPr>
          <a:xfrm>
            <a:off x="1123280" y="2008754"/>
            <a:ext cx="6070300" cy="1454694"/>
          </a:xfrm>
          <a:prstGeom prst="rect">
            <a:avLst/>
          </a:prstGeom>
        </p:spPr>
        <p:txBody>
          <a:bodyPr wrap="square">
            <a:spAutoFit/>
          </a:bodyPr>
          <a:lstStyle/>
          <a:p>
            <a:pPr>
              <a:lnSpc>
                <a:spcPct val="125000"/>
              </a:lnSpc>
            </a:pPr>
            <a:r>
              <a:rPr lang="en-US" altLang="zh-CN" sz="1200" dirty="0">
                <a:solidFill>
                  <a:schemeClr val="tx1">
                    <a:lumMod val="75000"/>
                    <a:lumOff val="25000"/>
                  </a:schemeClr>
                </a:solidFill>
                <a:latin typeface="Arial" panose="020B0604020202020204" pitchFamily="34" charset="0"/>
                <a:cs typeface="Arial" panose="020B0604020202020204" pitchFamily="34" charset="0"/>
              </a:rPr>
              <a:t>A company is an association or collection of individuals, whether natural persons, legal persons, or a mixture of both. A company is an association or collection of individuals, whether natural persons, legal persons, or a mixture of both. A company is an association or collection of individuals, whether natural persons, legal persons, or a mixture of both. A company is an association or collection of individuals, whether natural persons, legal persons, or a mixture of both. </a:t>
            </a:r>
          </a:p>
        </p:txBody>
      </p:sp>
      <p:sp>
        <p:nvSpPr>
          <p:cNvPr id="30" name="Rectangle 11">
            <a:extLst>
              <a:ext uri="{FF2B5EF4-FFF2-40B4-BE49-F238E27FC236}">
                <a16:creationId xmlns:a16="http://schemas.microsoft.com/office/drawing/2014/main" id="{4EBFA1E0-A292-4555-9082-E11A296CBAB6}"/>
              </a:ext>
            </a:extLst>
          </p:cNvPr>
          <p:cNvSpPr/>
          <p:nvPr/>
        </p:nvSpPr>
        <p:spPr>
          <a:xfrm>
            <a:off x="1764502" y="4127081"/>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1" name="Rectangle 11">
            <a:extLst>
              <a:ext uri="{FF2B5EF4-FFF2-40B4-BE49-F238E27FC236}">
                <a16:creationId xmlns:a16="http://schemas.microsoft.com/office/drawing/2014/main" id="{410389A4-7C7D-4364-8BB1-F490CDCECE1B}"/>
              </a:ext>
            </a:extLst>
          </p:cNvPr>
          <p:cNvSpPr/>
          <p:nvPr/>
        </p:nvSpPr>
        <p:spPr>
          <a:xfrm>
            <a:off x="1764502" y="3837693"/>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2" name="Rectangle 11">
            <a:extLst>
              <a:ext uri="{FF2B5EF4-FFF2-40B4-BE49-F238E27FC236}">
                <a16:creationId xmlns:a16="http://schemas.microsoft.com/office/drawing/2014/main" id="{67A7083F-3871-41C9-A82B-36523D0153D9}"/>
              </a:ext>
            </a:extLst>
          </p:cNvPr>
          <p:cNvSpPr/>
          <p:nvPr/>
        </p:nvSpPr>
        <p:spPr>
          <a:xfrm>
            <a:off x="1764502" y="5235579"/>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3" name="Rectangle 11">
            <a:extLst>
              <a:ext uri="{FF2B5EF4-FFF2-40B4-BE49-F238E27FC236}">
                <a16:creationId xmlns:a16="http://schemas.microsoft.com/office/drawing/2014/main" id="{77380E57-28C3-4669-ABD8-866FC9FA626B}"/>
              </a:ext>
            </a:extLst>
          </p:cNvPr>
          <p:cNvSpPr/>
          <p:nvPr/>
        </p:nvSpPr>
        <p:spPr>
          <a:xfrm>
            <a:off x="1764502" y="4946191"/>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4" name="Rectangle 11">
            <a:extLst>
              <a:ext uri="{FF2B5EF4-FFF2-40B4-BE49-F238E27FC236}">
                <a16:creationId xmlns:a16="http://schemas.microsoft.com/office/drawing/2014/main" id="{A8675127-C491-4AE7-BD6A-4CDBB96606B6}"/>
              </a:ext>
            </a:extLst>
          </p:cNvPr>
          <p:cNvSpPr/>
          <p:nvPr/>
        </p:nvSpPr>
        <p:spPr>
          <a:xfrm>
            <a:off x="4946140" y="4127081"/>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5" name="Rectangle 11">
            <a:extLst>
              <a:ext uri="{FF2B5EF4-FFF2-40B4-BE49-F238E27FC236}">
                <a16:creationId xmlns:a16="http://schemas.microsoft.com/office/drawing/2014/main" id="{BFD988A1-CFFE-4372-9B36-3DE574D0DB8A}"/>
              </a:ext>
            </a:extLst>
          </p:cNvPr>
          <p:cNvSpPr/>
          <p:nvPr/>
        </p:nvSpPr>
        <p:spPr>
          <a:xfrm>
            <a:off x="4946140" y="3837693"/>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6" name="Rectangle 11">
            <a:extLst>
              <a:ext uri="{FF2B5EF4-FFF2-40B4-BE49-F238E27FC236}">
                <a16:creationId xmlns:a16="http://schemas.microsoft.com/office/drawing/2014/main" id="{E8194B13-F7D1-4A87-BBFA-DE979EBBA407}"/>
              </a:ext>
            </a:extLst>
          </p:cNvPr>
          <p:cNvSpPr/>
          <p:nvPr/>
        </p:nvSpPr>
        <p:spPr>
          <a:xfrm>
            <a:off x="4946140" y="5235579"/>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7" name="Rectangle 11">
            <a:extLst>
              <a:ext uri="{FF2B5EF4-FFF2-40B4-BE49-F238E27FC236}">
                <a16:creationId xmlns:a16="http://schemas.microsoft.com/office/drawing/2014/main" id="{715CC5D2-793B-4014-B0A4-DB597AE4929B}"/>
              </a:ext>
            </a:extLst>
          </p:cNvPr>
          <p:cNvSpPr/>
          <p:nvPr/>
        </p:nvSpPr>
        <p:spPr>
          <a:xfrm>
            <a:off x="4946140" y="4946191"/>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8" name="TextBox 12">
            <a:extLst>
              <a:ext uri="{FF2B5EF4-FFF2-40B4-BE49-F238E27FC236}">
                <a16:creationId xmlns:a16="http://schemas.microsoft.com/office/drawing/2014/main" id="{B5C293D1-07FB-4DED-A7CD-55EEB32F21C4}"/>
              </a:ext>
            </a:extLst>
          </p:cNvPr>
          <p:cNvSpPr txBox="1"/>
          <p:nvPr/>
        </p:nvSpPr>
        <p:spPr>
          <a:xfrm>
            <a:off x="8532795" y="3623595"/>
            <a:ext cx="1770730" cy="400110"/>
          </a:xfrm>
          <a:prstGeom prst="rect">
            <a:avLst/>
          </a:prstGeom>
          <a:noFill/>
        </p:spPr>
        <p:txBody>
          <a:bodyPr wrap="square">
            <a:spAutoFit/>
          </a:bodyPr>
          <a:lstStyle/>
          <a:p>
            <a:pPr algn="ctr" eaLnBrk="1" fontAlgn="auto" hangingPunct="1">
              <a:spcBef>
                <a:spcPts val="0"/>
              </a:spcBef>
              <a:spcAft>
                <a:spcPts val="0"/>
              </a:spcAft>
              <a:defRPr/>
            </a:pPr>
            <a:r>
              <a:rPr lang="en-US" sz="2000" b="1" dirty="0">
                <a:solidFill>
                  <a:schemeClr val="bg1"/>
                </a:solidFill>
                <a:latin typeface="Bebas Neue" panose="020B0606020202050201" pitchFamily="34" charset="0"/>
              </a:rPr>
              <a:t>text here</a:t>
            </a:r>
          </a:p>
        </p:txBody>
      </p:sp>
      <p:sp>
        <p:nvSpPr>
          <p:cNvPr id="39" name="TextBox 12">
            <a:extLst>
              <a:ext uri="{FF2B5EF4-FFF2-40B4-BE49-F238E27FC236}">
                <a16:creationId xmlns:a16="http://schemas.microsoft.com/office/drawing/2014/main" id="{F73EC4EE-C269-4A83-AD54-A016A2BFE4B2}"/>
              </a:ext>
            </a:extLst>
          </p:cNvPr>
          <p:cNvSpPr txBox="1"/>
          <p:nvPr/>
        </p:nvSpPr>
        <p:spPr>
          <a:xfrm>
            <a:off x="8532795" y="4538949"/>
            <a:ext cx="1770730" cy="400110"/>
          </a:xfrm>
          <a:prstGeom prst="rect">
            <a:avLst/>
          </a:prstGeom>
          <a:noFill/>
        </p:spPr>
        <p:txBody>
          <a:bodyPr wrap="square">
            <a:spAutoFit/>
          </a:bodyPr>
          <a:lstStyle/>
          <a:p>
            <a:pPr algn="ctr" eaLnBrk="1" fontAlgn="auto" hangingPunct="1">
              <a:spcBef>
                <a:spcPts val="0"/>
              </a:spcBef>
              <a:spcAft>
                <a:spcPts val="0"/>
              </a:spcAft>
              <a:defRPr/>
            </a:pPr>
            <a:r>
              <a:rPr lang="en-US" sz="2000" b="1" dirty="0">
                <a:solidFill>
                  <a:schemeClr val="bg1"/>
                </a:solidFill>
                <a:latin typeface="Bebas Neue" panose="020B0606020202050201" pitchFamily="34" charset="0"/>
              </a:rPr>
              <a:t>text here</a:t>
            </a:r>
          </a:p>
        </p:txBody>
      </p:sp>
      <p:sp>
        <p:nvSpPr>
          <p:cNvPr id="40" name="TextBox 12">
            <a:extLst>
              <a:ext uri="{FF2B5EF4-FFF2-40B4-BE49-F238E27FC236}">
                <a16:creationId xmlns:a16="http://schemas.microsoft.com/office/drawing/2014/main" id="{A53139FC-9D68-4969-898C-5A608F11A1CE}"/>
              </a:ext>
            </a:extLst>
          </p:cNvPr>
          <p:cNvSpPr txBox="1"/>
          <p:nvPr/>
        </p:nvSpPr>
        <p:spPr>
          <a:xfrm>
            <a:off x="7447844" y="5334481"/>
            <a:ext cx="1770730" cy="400110"/>
          </a:xfrm>
          <a:prstGeom prst="rect">
            <a:avLst/>
          </a:prstGeom>
          <a:noFill/>
        </p:spPr>
        <p:txBody>
          <a:bodyPr wrap="square">
            <a:spAutoFit/>
          </a:bodyPr>
          <a:lstStyle/>
          <a:p>
            <a:pPr algn="ctr" eaLnBrk="1" fontAlgn="auto" hangingPunct="1">
              <a:spcBef>
                <a:spcPts val="0"/>
              </a:spcBef>
              <a:spcAft>
                <a:spcPts val="0"/>
              </a:spcAft>
              <a:defRPr/>
            </a:pPr>
            <a:r>
              <a:rPr lang="en-US" sz="2000" b="1" dirty="0">
                <a:solidFill>
                  <a:schemeClr val="bg1"/>
                </a:solidFill>
                <a:latin typeface="Bebas Neue" panose="020B0606020202050201" pitchFamily="34" charset="0"/>
              </a:rPr>
              <a:t>text here</a:t>
            </a:r>
          </a:p>
        </p:txBody>
      </p:sp>
      <p:sp>
        <p:nvSpPr>
          <p:cNvPr id="41" name="TextBox 12">
            <a:extLst>
              <a:ext uri="{FF2B5EF4-FFF2-40B4-BE49-F238E27FC236}">
                <a16:creationId xmlns:a16="http://schemas.microsoft.com/office/drawing/2014/main" id="{940398FC-CFD2-4422-86FA-C0D18CB71B0D}"/>
              </a:ext>
            </a:extLst>
          </p:cNvPr>
          <p:cNvSpPr txBox="1"/>
          <p:nvPr/>
        </p:nvSpPr>
        <p:spPr>
          <a:xfrm>
            <a:off x="9564878" y="5334481"/>
            <a:ext cx="1770730" cy="400110"/>
          </a:xfrm>
          <a:prstGeom prst="rect">
            <a:avLst/>
          </a:prstGeom>
          <a:noFill/>
        </p:spPr>
        <p:txBody>
          <a:bodyPr wrap="square">
            <a:spAutoFit/>
          </a:bodyPr>
          <a:lstStyle/>
          <a:p>
            <a:pPr algn="ctr" eaLnBrk="1" fontAlgn="auto" hangingPunct="1">
              <a:spcBef>
                <a:spcPts val="0"/>
              </a:spcBef>
              <a:spcAft>
                <a:spcPts val="0"/>
              </a:spcAft>
              <a:defRPr/>
            </a:pPr>
            <a:r>
              <a:rPr lang="en-US" sz="2000" b="1" dirty="0">
                <a:solidFill>
                  <a:schemeClr val="bg1"/>
                </a:solidFill>
                <a:latin typeface="Bebas Neue" panose="020B0606020202050201" pitchFamily="34" charset="0"/>
              </a:rPr>
              <a:t>text here</a:t>
            </a:r>
          </a:p>
        </p:txBody>
      </p:sp>
    </p:spTree>
    <p:extLst>
      <p:ext uri="{BB962C8B-B14F-4D97-AF65-F5344CB8AC3E}">
        <p14:creationId xmlns:p14="http://schemas.microsoft.com/office/powerpoint/2010/main" val="620311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sp>
        <p:nvSpPr>
          <p:cNvPr id="49" name="矩形 48">
            <a:extLst>
              <a:ext uri="{FF2B5EF4-FFF2-40B4-BE49-F238E27FC236}">
                <a16:creationId xmlns:a16="http://schemas.microsoft.com/office/drawing/2014/main" id="{7123C9FC-5024-42FF-B2C1-F3F7166E4C60}"/>
              </a:ext>
            </a:extLst>
          </p:cNvPr>
          <p:cNvSpPr/>
          <p:nvPr/>
        </p:nvSpPr>
        <p:spPr>
          <a:xfrm>
            <a:off x="4362192" y="2842469"/>
            <a:ext cx="3467616" cy="841064"/>
          </a:xfrm>
          <a:prstGeom prst="rect">
            <a:avLst/>
          </a:prstGeom>
        </p:spPr>
        <p:txBody>
          <a:bodyPr wrap="none">
            <a:spAutoFit/>
          </a:bodyPr>
          <a:lstStyle/>
          <a:p>
            <a:pPr algn="ctr">
              <a:lnSpc>
                <a:spcPct val="175000"/>
              </a:lnSpc>
            </a:pPr>
            <a:r>
              <a:rPr lang="zh-CN" altLang="en-US" sz="3200" dirty="0">
                <a:solidFill>
                  <a:srgbClr val="74C8D6"/>
                </a:solidFill>
                <a:latin typeface="方正清刻本悦宋简体" panose="02000000000000000000" pitchFamily="2" charset="-122"/>
                <a:ea typeface="方正清刻本悦宋简体" panose="02000000000000000000" pitchFamily="2" charset="-122"/>
              </a:rPr>
              <a:t>研究的成果与应用</a:t>
            </a:r>
          </a:p>
        </p:txBody>
      </p:sp>
      <p:sp>
        <p:nvSpPr>
          <p:cNvPr id="50" name="文本框 49">
            <a:extLst>
              <a:ext uri="{FF2B5EF4-FFF2-40B4-BE49-F238E27FC236}">
                <a16:creationId xmlns:a16="http://schemas.microsoft.com/office/drawing/2014/main" id="{D56D8859-FBBF-4D48-88B0-F18D1A1B6DA2}"/>
              </a:ext>
            </a:extLst>
          </p:cNvPr>
          <p:cNvSpPr txBox="1"/>
          <p:nvPr/>
        </p:nvSpPr>
        <p:spPr>
          <a:xfrm>
            <a:off x="2794000" y="3653843"/>
            <a:ext cx="6604000" cy="400110"/>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r>
              <a:rPr lang="en-US" altLang="zh-CN" sz="2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RESEARCH RESULTS AND APPLICATIONS</a:t>
            </a:r>
          </a:p>
        </p:txBody>
      </p:sp>
      <p:sp>
        <p:nvSpPr>
          <p:cNvPr id="51" name="Rectangle 11">
            <a:extLst>
              <a:ext uri="{FF2B5EF4-FFF2-40B4-BE49-F238E27FC236}">
                <a16:creationId xmlns:a16="http://schemas.microsoft.com/office/drawing/2014/main" id="{55D99AA2-E41A-4BF1-AD94-BE0D5DF09AA2}"/>
              </a:ext>
            </a:extLst>
          </p:cNvPr>
          <p:cNvSpPr/>
          <p:nvPr/>
        </p:nvSpPr>
        <p:spPr>
          <a:xfrm>
            <a:off x="4191000" y="4051170"/>
            <a:ext cx="3810000" cy="553998"/>
          </a:xfrm>
          <a:prstGeom prst="rect">
            <a:avLst/>
          </a:prstGeom>
        </p:spPr>
        <p:txBody>
          <a:bodyPr wrap="square">
            <a:spAutoFit/>
          </a:bodyPr>
          <a:lstStyle/>
          <a:p>
            <a:pPr algn="ctr">
              <a:lnSpc>
                <a:spcPct val="125000"/>
              </a:lnSpc>
            </a:pPr>
            <a:r>
              <a:rPr lang="en-US" altLang="zh-CN" sz="12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A company is an association or collection of individuals, whether natural persons, legal persons, or a mixture of both. </a:t>
            </a:r>
          </a:p>
        </p:txBody>
      </p:sp>
      <p:sp>
        <p:nvSpPr>
          <p:cNvPr id="52" name="矩形 51">
            <a:extLst>
              <a:ext uri="{FF2B5EF4-FFF2-40B4-BE49-F238E27FC236}">
                <a16:creationId xmlns:a16="http://schemas.microsoft.com/office/drawing/2014/main" id="{02A072FF-05CE-4D29-B8B6-013058805065}"/>
              </a:ext>
            </a:extLst>
          </p:cNvPr>
          <p:cNvSpPr/>
          <p:nvPr/>
        </p:nvSpPr>
        <p:spPr>
          <a:xfrm>
            <a:off x="4556156" y="1559257"/>
            <a:ext cx="3079690" cy="1636538"/>
          </a:xfrm>
          <a:prstGeom prst="rect">
            <a:avLst/>
          </a:prstGeom>
        </p:spPr>
        <p:txBody>
          <a:bodyPr wrap="none">
            <a:spAutoFit/>
          </a:bodyPr>
          <a:lstStyle/>
          <a:p>
            <a:pPr algn="ctr">
              <a:lnSpc>
                <a:spcPct val="175000"/>
              </a:lnSpc>
            </a:pPr>
            <a:r>
              <a:rPr lang="en-US" altLang="zh-CN" sz="6600" dirty="0">
                <a:solidFill>
                  <a:srgbClr val="74C8D6"/>
                </a:solidFill>
                <a:latin typeface="方正清刻本悦宋简体" panose="02000000000000000000" pitchFamily="2" charset="-122"/>
                <a:ea typeface="方正清刻本悦宋简体" panose="02000000000000000000" pitchFamily="2" charset="-122"/>
              </a:rPr>
              <a:t>PART 03</a:t>
            </a:r>
            <a:endParaRPr lang="zh-CN" altLang="en-US" sz="6600" dirty="0">
              <a:solidFill>
                <a:srgbClr val="74C8D6"/>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25434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03</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研究的成果与应用</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RESULTS AND APPLICATIONS</a:t>
            </a:r>
          </a:p>
        </p:txBody>
      </p:sp>
      <p:cxnSp>
        <p:nvCxnSpPr>
          <p:cNvPr id="8" name="81 Conector recto">
            <a:extLst>
              <a:ext uri="{FF2B5EF4-FFF2-40B4-BE49-F238E27FC236}">
                <a16:creationId xmlns:a16="http://schemas.microsoft.com/office/drawing/2014/main" id="{8840772B-1C46-404A-8945-02AE9CFE3E8B}"/>
              </a:ext>
            </a:extLst>
          </p:cNvPr>
          <p:cNvCxnSpPr/>
          <p:nvPr/>
        </p:nvCxnSpPr>
        <p:spPr>
          <a:xfrm>
            <a:off x="1417524" y="5739639"/>
            <a:ext cx="4712390" cy="0"/>
          </a:xfrm>
          <a:prstGeom prst="line">
            <a:avLst/>
          </a:prstGeom>
          <a:ln w="9525" cap="rnd">
            <a:solidFill>
              <a:srgbClr val="616161"/>
            </a:solidFill>
            <a:prstDash val="solid"/>
            <a:round/>
          </a:ln>
        </p:spPr>
        <p:style>
          <a:lnRef idx="1">
            <a:schemeClr val="accent1"/>
          </a:lnRef>
          <a:fillRef idx="0">
            <a:schemeClr val="accent1"/>
          </a:fillRef>
          <a:effectRef idx="0">
            <a:schemeClr val="accent1"/>
          </a:effectRef>
          <a:fontRef idx="minor">
            <a:schemeClr val="tx1"/>
          </a:fontRef>
        </p:style>
      </p:cxnSp>
      <p:cxnSp>
        <p:nvCxnSpPr>
          <p:cNvPr id="9" name="99 Conector recto">
            <a:extLst>
              <a:ext uri="{FF2B5EF4-FFF2-40B4-BE49-F238E27FC236}">
                <a16:creationId xmlns:a16="http://schemas.microsoft.com/office/drawing/2014/main" id="{9C32CBEF-07A0-42B0-AFFD-A9B55BD8776F}"/>
              </a:ext>
            </a:extLst>
          </p:cNvPr>
          <p:cNvCxnSpPr/>
          <p:nvPr/>
        </p:nvCxnSpPr>
        <p:spPr>
          <a:xfrm>
            <a:off x="1457474" y="2264134"/>
            <a:ext cx="0" cy="3475505"/>
          </a:xfrm>
          <a:prstGeom prst="line">
            <a:avLst/>
          </a:prstGeom>
          <a:ln w="9525" cap="rnd">
            <a:solidFill>
              <a:srgbClr val="616161"/>
            </a:solidFill>
            <a:prstDash val="solid"/>
            <a:round/>
          </a:ln>
        </p:spPr>
        <p:style>
          <a:lnRef idx="1">
            <a:schemeClr val="accent1"/>
          </a:lnRef>
          <a:fillRef idx="0">
            <a:schemeClr val="accent1"/>
          </a:fillRef>
          <a:effectRef idx="0">
            <a:schemeClr val="accent1"/>
          </a:effectRef>
          <a:fontRef idx="minor">
            <a:schemeClr val="tx1"/>
          </a:fontRef>
        </p:style>
      </p:cxnSp>
      <p:sp>
        <p:nvSpPr>
          <p:cNvPr id="10" name="Rectángulo 2">
            <a:extLst>
              <a:ext uri="{FF2B5EF4-FFF2-40B4-BE49-F238E27FC236}">
                <a16:creationId xmlns:a16="http://schemas.microsoft.com/office/drawing/2014/main" id="{B68D6713-95E4-4604-AB19-24DD6AF1C323}"/>
              </a:ext>
            </a:extLst>
          </p:cNvPr>
          <p:cNvSpPr/>
          <p:nvPr/>
        </p:nvSpPr>
        <p:spPr bwMode="auto">
          <a:xfrm>
            <a:off x="1688789" y="3907722"/>
            <a:ext cx="312692" cy="1831917"/>
          </a:xfrm>
          <a:prstGeom prst="rect">
            <a:avLst/>
          </a:prstGeom>
          <a:solidFill>
            <a:srgbClr val="74C8D6"/>
          </a:solidFill>
          <a:ln w="346075" cap="rnd">
            <a:noFill/>
            <a:round/>
          </a:ln>
          <a:effectLst/>
          <a:extLst/>
        </p:spPr>
        <p:style>
          <a:lnRef idx="2">
            <a:schemeClr val="accent1">
              <a:shade val="50000"/>
            </a:schemeClr>
          </a:lnRef>
          <a:fillRef idx="1">
            <a:schemeClr val="accent1"/>
          </a:fillRef>
          <a:effectRef idx="0">
            <a:schemeClr val="accent1"/>
          </a:effectRef>
          <a:fontRef idx="minor">
            <a:schemeClr val="lt1"/>
          </a:fontRef>
        </p:style>
        <p:txBody>
          <a:bodyPr lIns="181268" tIns="90674" rIns="181268" bIns="90674"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Rectángulo 44">
            <a:extLst>
              <a:ext uri="{FF2B5EF4-FFF2-40B4-BE49-F238E27FC236}">
                <a16:creationId xmlns:a16="http://schemas.microsoft.com/office/drawing/2014/main" id="{3828DD7A-6978-41DE-BD3C-D497B526DC64}"/>
              </a:ext>
            </a:extLst>
          </p:cNvPr>
          <p:cNvSpPr/>
          <p:nvPr/>
        </p:nvSpPr>
        <p:spPr bwMode="auto">
          <a:xfrm>
            <a:off x="2336070" y="3317751"/>
            <a:ext cx="312692" cy="2421888"/>
          </a:xfrm>
          <a:prstGeom prst="rect">
            <a:avLst/>
          </a:prstGeom>
          <a:solidFill>
            <a:srgbClr val="4AB8CA"/>
          </a:solidFill>
          <a:ln w="346075" cap="rnd">
            <a:noFill/>
            <a:round/>
          </a:ln>
          <a:effectLst/>
          <a:extLst/>
        </p:spPr>
        <p:style>
          <a:lnRef idx="2">
            <a:schemeClr val="accent1">
              <a:shade val="50000"/>
            </a:schemeClr>
          </a:lnRef>
          <a:fillRef idx="1">
            <a:schemeClr val="accent1"/>
          </a:fillRef>
          <a:effectRef idx="0">
            <a:schemeClr val="accent1"/>
          </a:effectRef>
          <a:fontRef idx="minor">
            <a:schemeClr val="lt1"/>
          </a:fontRef>
        </p:style>
        <p:txBody>
          <a:bodyPr lIns="181268" tIns="90674" rIns="181268" bIns="90674"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Rectángulo 45">
            <a:extLst>
              <a:ext uri="{FF2B5EF4-FFF2-40B4-BE49-F238E27FC236}">
                <a16:creationId xmlns:a16="http://schemas.microsoft.com/office/drawing/2014/main" id="{599C9AA8-C4E7-42F0-A6FD-7ACAA10345CA}"/>
              </a:ext>
            </a:extLst>
          </p:cNvPr>
          <p:cNvSpPr/>
          <p:nvPr/>
        </p:nvSpPr>
        <p:spPr bwMode="auto">
          <a:xfrm>
            <a:off x="2983351" y="3648731"/>
            <a:ext cx="312692" cy="2090908"/>
          </a:xfrm>
          <a:prstGeom prst="rect">
            <a:avLst/>
          </a:prstGeom>
          <a:solidFill>
            <a:srgbClr val="74C8D6"/>
          </a:solidFill>
          <a:ln>
            <a:noFill/>
          </a:ln>
          <a:extLst/>
        </p:spPr>
        <p:txBody>
          <a:bodyPr lIns="0" tIns="0" rIns="0" bIns="0"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Rectángulo 46">
            <a:extLst>
              <a:ext uri="{FF2B5EF4-FFF2-40B4-BE49-F238E27FC236}">
                <a16:creationId xmlns:a16="http://schemas.microsoft.com/office/drawing/2014/main" id="{E235A233-75C3-4DDA-BAF1-91BA0C167FB3}"/>
              </a:ext>
            </a:extLst>
          </p:cNvPr>
          <p:cNvSpPr/>
          <p:nvPr/>
        </p:nvSpPr>
        <p:spPr bwMode="auto">
          <a:xfrm>
            <a:off x="3630632" y="3418229"/>
            <a:ext cx="312692" cy="2321411"/>
          </a:xfrm>
          <a:prstGeom prst="rect">
            <a:avLst/>
          </a:prstGeom>
          <a:solidFill>
            <a:srgbClr val="4AB8CA"/>
          </a:solidFill>
          <a:ln>
            <a:noFill/>
          </a:ln>
          <a:extLst/>
        </p:spPr>
        <p:txBody>
          <a:bodyPr lIns="0" tIns="0" rIns="0" bIns="0"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Rectángulo 47">
            <a:extLst>
              <a:ext uri="{FF2B5EF4-FFF2-40B4-BE49-F238E27FC236}">
                <a16:creationId xmlns:a16="http://schemas.microsoft.com/office/drawing/2014/main" id="{F996114D-3688-4ABF-AFA0-F713AE002105}"/>
              </a:ext>
            </a:extLst>
          </p:cNvPr>
          <p:cNvSpPr/>
          <p:nvPr/>
        </p:nvSpPr>
        <p:spPr bwMode="auto">
          <a:xfrm>
            <a:off x="4277913" y="2596669"/>
            <a:ext cx="312692" cy="3142970"/>
          </a:xfrm>
          <a:prstGeom prst="rect">
            <a:avLst/>
          </a:prstGeom>
          <a:solidFill>
            <a:srgbClr val="74C8D6"/>
          </a:solidFill>
          <a:ln>
            <a:noFill/>
          </a:ln>
          <a:extLst/>
        </p:spPr>
        <p:txBody>
          <a:bodyPr lIns="0" tIns="0" rIns="0" bIns="0"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Rectángulo 49">
            <a:extLst>
              <a:ext uri="{FF2B5EF4-FFF2-40B4-BE49-F238E27FC236}">
                <a16:creationId xmlns:a16="http://schemas.microsoft.com/office/drawing/2014/main" id="{78B1A118-592C-42D0-8B7C-D386B8A84CF7}"/>
              </a:ext>
            </a:extLst>
          </p:cNvPr>
          <p:cNvSpPr/>
          <p:nvPr/>
        </p:nvSpPr>
        <p:spPr bwMode="auto">
          <a:xfrm>
            <a:off x="4925194" y="3748114"/>
            <a:ext cx="312692" cy="1991525"/>
          </a:xfrm>
          <a:prstGeom prst="rect">
            <a:avLst/>
          </a:prstGeom>
          <a:solidFill>
            <a:srgbClr val="4AB8CA"/>
          </a:solidFill>
          <a:ln>
            <a:noFill/>
          </a:ln>
          <a:extLst/>
        </p:spPr>
        <p:txBody>
          <a:bodyPr lIns="0" tIns="0" rIns="0" bIns="0"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Rectángulo 50">
            <a:extLst>
              <a:ext uri="{FF2B5EF4-FFF2-40B4-BE49-F238E27FC236}">
                <a16:creationId xmlns:a16="http://schemas.microsoft.com/office/drawing/2014/main" id="{4730AB6E-EF4D-41F4-9C3C-F7D74D09E2A2}"/>
              </a:ext>
            </a:extLst>
          </p:cNvPr>
          <p:cNvSpPr/>
          <p:nvPr/>
        </p:nvSpPr>
        <p:spPr bwMode="auto">
          <a:xfrm>
            <a:off x="5572475" y="2951593"/>
            <a:ext cx="312692" cy="2788046"/>
          </a:xfrm>
          <a:prstGeom prst="rect">
            <a:avLst/>
          </a:prstGeom>
          <a:solidFill>
            <a:srgbClr val="74C8D6"/>
          </a:solidFill>
          <a:ln>
            <a:noFill/>
          </a:ln>
          <a:extLst/>
        </p:spPr>
        <p:txBody>
          <a:bodyPr lIns="0" tIns="0" rIns="0" bIns="0" rtlCol="0" anchor="ctr"/>
          <a:lstStyle/>
          <a:p>
            <a:pPr algn="ctr"/>
            <a:endParaRPr lang="es-ES"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
            <a:extLst>
              <a:ext uri="{FF2B5EF4-FFF2-40B4-BE49-F238E27FC236}">
                <a16:creationId xmlns:a16="http://schemas.microsoft.com/office/drawing/2014/main" id="{31C508DA-4F07-4231-B089-3C55717DAD0A}"/>
              </a:ext>
            </a:extLst>
          </p:cNvPr>
          <p:cNvSpPr/>
          <p:nvPr/>
        </p:nvSpPr>
        <p:spPr>
          <a:xfrm>
            <a:off x="840988" y="4871674"/>
            <a:ext cx="739482" cy="446057"/>
          </a:xfrm>
          <a:prstGeom prst="rect">
            <a:avLst/>
          </a:prstGeom>
        </p:spPr>
        <p:txBody>
          <a:bodyPr wrap="square" lIns="241719" tIns="120859" rIns="241719" bIns="120859">
            <a:spAutoFit/>
          </a:bodyPr>
          <a:lstStyle/>
          <a:p>
            <a:pPr algn="ctr">
              <a:lnSpc>
                <a:spcPct val="125000"/>
              </a:lnSpc>
            </a:pP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a:t>
            </a:r>
          </a:p>
        </p:txBody>
      </p:sp>
      <p:sp>
        <p:nvSpPr>
          <p:cNvPr id="18" name="Textbox 1">
            <a:extLst>
              <a:ext uri="{FF2B5EF4-FFF2-40B4-BE49-F238E27FC236}">
                <a16:creationId xmlns:a16="http://schemas.microsoft.com/office/drawing/2014/main" id="{01EE9284-8D6D-4B2E-9A7C-8EAAB0DD346B}"/>
              </a:ext>
            </a:extLst>
          </p:cNvPr>
          <p:cNvSpPr/>
          <p:nvPr/>
        </p:nvSpPr>
        <p:spPr>
          <a:xfrm>
            <a:off x="963984" y="5561508"/>
            <a:ext cx="493490" cy="446057"/>
          </a:xfrm>
          <a:prstGeom prst="rect">
            <a:avLst/>
          </a:prstGeom>
        </p:spPr>
        <p:txBody>
          <a:bodyPr wrap="square" lIns="241719" tIns="120859" rIns="241719" bIns="120859">
            <a:spAutoFit/>
          </a:bodyPr>
          <a:lstStyle/>
          <a:p>
            <a:pPr algn="ctr">
              <a:lnSpc>
                <a:spcPct val="125000"/>
              </a:lnSpc>
            </a:pP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0</a:t>
            </a:r>
          </a:p>
        </p:txBody>
      </p:sp>
      <p:sp>
        <p:nvSpPr>
          <p:cNvPr id="19" name="Textbox 1">
            <a:extLst>
              <a:ext uri="{FF2B5EF4-FFF2-40B4-BE49-F238E27FC236}">
                <a16:creationId xmlns:a16="http://schemas.microsoft.com/office/drawing/2014/main" id="{03A99317-C763-43A7-A976-058AB8CB0572}"/>
              </a:ext>
            </a:extLst>
          </p:cNvPr>
          <p:cNvSpPr/>
          <p:nvPr/>
        </p:nvSpPr>
        <p:spPr>
          <a:xfrm>
            <a:off x="840988" y="4189193"/>
            <a:ext cx="739482" cy="446057"/>
          </a:xfrm>
          <a:prstGeom prst="rect">
            <a:avLst/>
          </a:prstGeom>
        </p:spPr>
        <p:txBody>
          <a:bodyPr wrap="square" lIns="241719" tIns="120859" rIns="241719" bIns="120859">
            <a:spAutoFit/>
          </a:bodyPr>
          <a:lstStyle/>
          <a:p>
            <a:pPr algn="ctr">
              <a:lnSpc>
                <a:spcPct val="125000"/>
              </a:lnSpc>
            </a:pP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40</a:t>
            </a:r>
          </a:p>
        </p:txBody>
      </p:sp>
      <p:sp>
        <p:nvSpPr>
          <p:cNvPr id="24" name="Textbox 1">
            <a:extLst>
              <a:ext uri="{FF2B5EF4-FFF2-40B4-BE49-F238E27FC236}">
                <a16:creationId xmlns:a16="http://schemas.microsoft.com/office/drawing/2014/main" id="{C9B30A56-17EC-4530-8298-59213BF4D64F}"/>
              </a:ext>
            </a:extLst>
          </p:cNvPr>
          <p:cNvSpPr/>
          <p:nvPr/>
        </p:nvSpPr>
        <p:spPr>
          <a:xfrm>
            <a:off x="838912" y="2119686"/>
            <a:ext cx="741972" cy="446057"/>
          </a:xfrm>
          <a:prstGeom prst="rect">
            <a:avLst/>
          </a:prstGeom>
        </p:spPr>
        <p:txBody>
          <a:bodyPr wrap="square" lIns="241719" tIns="120859" rIns="241719" bIns="120859">
            <a:spAutoFit/>
          </a:bodyPr>
          <a:lstStyle/>
          <a:p>
            <a:pPr algn="ctr">
              <a:lnSpc>
                <a:spcPct val="125000"/>
              </a:lnSpc>
            </a:pP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100</a:t>
            </a:r>
          </a:p>
        </p:txBody>
      </p:sp>
      <p:sp>
        <p:nvSpPr>
          <p:cNvPr id="25" name="Textbox 1">
            <a:extLst>
              <a:ext uri="{FF2B5EF4-FFF2-40B4-BE49-F238E27FC236}">
                <a16:creationId xmlns:a16="http://schemas.microsoft.com/office/drawing/2014/main" id="{D1F802F3-3ADC-4043-9F1D-C2A7C65648D9}"/>
              </a:ext>
            </a:extLst>
          </p:cNvPr>
          <p:cNvSpPr/>
          <p:nvPr/>
        </p:nvSpPr>
        <p:spPr>
          <a:xfrm>
            <a:off x="840988" y="3499357"/>
            <a:ext cx="739482" cy="446057"/>
          </a:xfrm>
          <a:prstGeom prst="rect">
            <a:avLst/>
          </a:prstGeom>
        </p:spPr>
        <p:txBody>
          <a:bodyPr wrap="square" lIns="241719" tIns="120859" rIns="241719" bIns="120859">
            <a:spAutoFit/>
          </a:bodyPr>
          <a:lstStyle/>
          <a:p>
            <a:pPr algn="ctr">
              <a:lnSpc>
                <a:spcPct val="125000"/>
              </a:lnSpc>
            </a:pP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60</a:t>
            </a:r>
          </a:p>
        </p:txBody>
      </p:sp>
      <p:sp>
        <p:nvSpPr>
          <p:cNvPr id="26" name="Textbox 1">
            <a:extLst>
              <a:ext uri="{FF2B5EF4-FFF2-40B4-BE49-F238E27FC236}">
                <a16:creationId xmlns:a16="http://schemas.microsoft.com/office/drawing/2014/main" id="{88D0333A-15CA-47D4-AA8B-ADCF9D3F27E3}"/>
              </a:ext>
            </a:extLst>
          </p:cNvPr>
          <p:cNvSpPr/>
          <p:nvPr/>
        </p:nvSpPr>
        <p:spPr>
          <a:xfrm>
            <a:off x="840988" y="2809522"/>
            <a:ext cx="739482" cy="446057"/>
          </a:xfrm>
          <a:prstGeom prst="rect">
            <a:avLst/>
          </a:prstGeom>
        </p:spPr>
        <p:txBody>
          <a:bodyPr wrap="square" lIns="241719" tIns="120859" rIns="241719" bIns="120859">
            <a:spAutoFit/>
          </a:bodyPr>
          <a:lstStyle/>
          <a:p>
            <a:pPr algn="ctr">
              <a:lnSpc>
                <a:spcPct val="125000"/>
              </a:lnSpc>
            </a:pP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80</a:t>
            </a:r>
          </a:p>
        </p:txBody>
      </p:sp>
      <p:sp>
        <p:nvSpPr>
          <p:cNvPr id="27" name="87 Rectángulo">
            <a:extLst>
              <a:ext uri="{FF2B5EF4-FFF2-40B4-BE49-F238E27FC236}">
                <a16:creationId xmlns:a16="http://schemas.microsoft.com/office/drawing/2014/main" id="{8C6F65CD-93D0-40F4-B84A-2C40E8DCB5BB}"/>
              </a:ext>
            </a:extLst>
          </p:cNvPr>
          <p:cNvSpPr/>
          <p:nvPr/>
        </p:nvSpPr>
        <p:spPr>
          <a:xfrm>
            <a:off x="3568309"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2014</a:t>
            </a:r>
          </a:p>
        </p:txBody>
      </p:sp>
      <p:sp>
        <p:nvSpPr>
          <p:cNvPr id="28" name="87 Rectángulo">
            <a:extLst>
              <a:ext uri="{FF2B5EF4-FFF2-40B4-BE49-F238E27FC236}">
                <a16:creationId xmlns:a16="http://schemas.microsoft.com/office/drawing/2014/main" id="{A0887E96-31A6-44DF-B558-2AA36BFEDA62}"/>
              </a:ext>
            </a:extLst>
          </p:cNvPr>
          <p:cNvSpPr/>
          <p:nvPr/>
        </p:nvSpPr>
        <p:spPr>
          <a:xfrm>
            <a:off x="4869048"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2016</a:t>
            </a:r>
          </a:p>
        </p:txBody>
      </p:sp>
      <p:sp>
        <p:nvSpPr>
          <p:cNvPr id="29" name="87 Rectángulo">
            <a:extLst>
              <a:ext uri="{FF2B5EF4-FFF2-40B4-BE49-F238E27FC236}">
                <a16:creationId xmlns:a16="http://schemas.microsoft.com/office/drawing/2014/main" id="{D0F58658-4AA6-4245-85F9-7FD6F531FDB5}"/>
              </a:ext>
            </a:extLst>
          </p:cNvPr>
          <p:cNvSpPr/>
          <p:nvPr/>
        </p:nvSpPr>
        <p:spPr>
          <a:xfrm>
            <a:off x="5519418"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2017</a:t>
            </a:r>
          </a:p>
        </p:txBody>
      </p:sp>
      <p:sp>
        <p:nvSpPr>
          <p:cNvPr id="30" name="87 Rectángulo">
            <a:extLst>
              <a:ext uri="{FF2B5EF4-FFF2-40B4-BE49-F238E27FC236}">
                <a16:creationId xmlns:a16="http://schemas.microsoft.com/office/drawing/2014/main" id="{3AE2364B-6C27-4549-8C82-B1B28EBD1FFA}"/>
              </a:ext>
            </a:extLst>
          </p:cNvPr>
          <p:cNvSpPr/>
          <p:nvPr/>
        </p:nvSpPr>
        <p:spPr>
          <a:xfrm>
            <a:off x="4218678"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2015</a:t>
            </a:r>
          </a:p>
        </p:txBody>
      </p:sp>
      <p:sp>
        <p:nvSpPr>
          <p:cNvPr id="31" name="87 Rectángulo">
            <a:extLst>
              <a:ext uri="{FF2B5EF4-FFF2-40B4-BE49-F238E27FC236}">
                <a16:creationId xmlns:a16="http://schemas.microsoft.com/office/drawing/2014/main" id="{D883F625-7922-495C-8D53-D6680D14E876}"/>
              </a:ext>
            </a:extLst>
          </p:cNvPr>
          <p:cNvSpPr/>
          <p:nvPr/>
        </p:nvSpPr>
        <p:spPr>
          <a:xfrm>
            <a:off x="2917939"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2013</a:t>
            </a:r>
          </a:p>
        </p:txBody>
      </p:sp>
      <p:sp>
        <p:nvSpPr>
          <p:cNvPr id="32" name="87 Rectángulo">
            <a:extLst>
              <a:ext uri="{FF2B5EF4-FFF2-40B4-BE49-F238E27FC236}">
                <a16:creationId xmlns:a16="http://schemas.microsoft.com/office/drawing/2014/main" id="{FED99976-24C6-4B32-9ED5-24591525D3AB}"/>
              </a:ext>
            </a:extLst>
          </p:cNvPr>
          <p:cNvSpPr/>
          <p:nvPr/>
        </p:nvSpPr>
        <p:spPr>
          <a:xfrm>
            <a:off x="2267570"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2012</a:t>
            </a:r>
          </a:p>
        </p:txBody>
      </p:sp>
      <p:sp>
        <p:nvSpPr>
          <p:cNvPr id="33" name="87 Rectángulo">
            <a:extLst>
              <a:ext uri="{FF2B5EF4-FFF2-40B4-BE49-F238E27FC236}">
                <a16:creationId xmlns:a16="http://schemas.microsoft.com/office/drawing/2014/main" id="{F933B78C-B08D-4D6A-8DA7-92FA038394C3}"/>
              </a:ext>
            </a:extLst>
          </p:cNvPr>
          <p:cNvSpPr/>
          <p:nvPr/>
        </p:nvSpPr>
        <p:spPr>
          <a:xfrm>
            <a:off x="1617200" y="5827307"/>
            <a:ext cx="412251" cy="352315"/>
          </a:xfrm>
          <a:prstGeom prst="rect">
            <a:avLst/>
          </a:prstGeom>
        </p:spPr>
        <p:txBody>
          <a:bodyPr wrap="square" lIns="0" tIns="90634" rIns="0" bIns="90634">
            <a:spAutoFit/>
          </a:bodyPr>
          <a:lstStyle/>
          <a:p>
            <a:pPr marL="0" lvl="1" algn="ctr"/>
            <a:r>
              <a:rPr 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Condensed" panose="020B0604020202020204" charset="0"/>
              </a:rPr>
              <a:t>2011</a:t>
            </a:r>
          </a:p>
        </p:txBody>
      </p:sp>
      <p:sp>
        <p:nvSpPr>
          <p:cNvPr id="34" name="32 Rectángulo redondeado">
            <a:extLst>
              <a:ext uri="{FF2B5EF4-FFF2-40B4-BE49-F238E27FC236}">
                <a16:creationId xmlns:a16="http://schemas.microsoft.com/office/drawing/2014/main" id="{7A0E07F3-F344-41DC-B4F3-75C2F597DB7D}"/>
              </a:ext>
            </a:extLst>
          </p:cNvPr>
          <p:cNvSpPr>
            <a:spLocks noChangeAspect="1"/>
          </p:cNvSpPr>
          <p:nvPr/>
        </p:nvSpPr>
        <p:spPr>
          <a:xfrm>
            <a:off x="9899134" y="2512850"/>
            <a:ext cx="1081793" cy="1081673"/>
          </a:xfrm>
          <a:prstGeom prst="roundRect">
            <a:avLst>
              <a:gd name="adj" fmla="val 1044"/>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33 Rectángulo redondeado">
            <a:extLst>
              <a:ext uri="{FF2B5EF4-FFF2-40B4-BE49-F238E27FC236}">
                <a16:creationId xmlns:a16="http://schemas.microsoft.com/office/drawing/2014/main" id="{324087AE-5F50-4B3E-AA25-F0D63F9C9499}"/>
              </a:ext>
            </a:extLst>
          </p:cNvPr>
          <p:cNvSpPr>
            <a:spLocks noChangeAspect="1"/>
          </p:cNvSpPr>
          <p:nvPr/>
        </p:nvSpPr>
        <p:spPr>
          <a:xfrm>
            <a:off x="9899134" y="3709766"/>
            <a:ext cx="1081793" cy="1081673"/>
          </a:xfrm>
          <a:prstGeom prst="roundRect">
            <a:avLst>
              <a:gd name="adj" fmla="val 1044"/>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900">
              <a:solidFill>
                <a:schemeClr val="bg1"/>
              </a:solidFill>
              <a:latin typeface="微软雅黑" panose="020B0503020204020204" pitchFamily="34" charset="-122"/>
              <a:ea typeface="微软雅黑" panose="020B0503020204020204" pitchFamily="34" charset="-122"/>
            </a:endParaRPr>
          </a:p>
        </p:txBody>
      </p:sp>
      <p:sp>
        <p:nvSpPr>
          <p:cNvPr id="36" name="34 Rectángulo redondeado">
            <a:extLst>
              <a:ext uri="{FF2B5EF4-FFF2-40B4-BE49-F238E27FC236}">
                <a16:creationId xmlns:a16="http://schemas.microsoft.com/office/drawing/2014/main" id="{4C852159-5289-476D-9D91-5DC4771CCD01}"/>
              </a:ext>
            </a:extLst>
          </p:cNvPr>
          <p:cNvSpPr>
            <a:spLocks noChangeAspect="1"/>
          </p:cNvSpPr>
          <p:nvPr/>
        </p:nvSpPr>
        <p:spPr>
          <a:xfrm>
            <a:off x="9899134" y="4906683"/>
            <a:ext cx="1081793" cy="1081673"/>
          </a:xfrm>
          <a:prstGeom prst="roundRect">
            <a:avLst>
              <a:gd name="adj" fmla="val 1044"/>
            </a:avLst>
          </a:prstGeom>
          <a:solidFill>
            <a:srgbClr val="4AB8CA"/>
          </a:solidFill>
          <a:ln>
            <a:noFill/>
          </a:ln>
        </p:spPr>
        <p:txBody>
          <a:bodyPr lIns="0" tIns="0" rIns="0" bIns="0" rtlCol="0" anchor="ctr"/>
          <a:lstStyle/>
          <a:p>
            <a:pPr algn="ctr"/>
            <a:endParaRPr lang="es-SV" sz="900">
              <a:solidFill>
                <a:schemeClr val="bg1"/>
              </a:solidFill>
              <a:latin typeface="微软雅黑" panose="020B0503020204020204" pitchFamily="34" charset="-122"/>
              <a:ea typeface="微软雅黑" panose="020B0503020204020204" pitchFamily="34" charset="-122"/>
            </a:endParaRPr>
          </a:p>
        </p:txBody>
      </p:sp>
      <p:sp>
        <p:nvSpPr>
          <p:cNvPr id="37" name="35 Triángulo isósceles">
            <a:extLst>
              <a:ext uri="{FF2B5EF4-FFF2-40B4-BE49-F238E27FC236}">
                <a16:creationId xmlns:a16="http://schemas.microsoft.com/office/drawing/2014/main" id="{06FA4D49-57A2-4007-8D93-7BF376189609}"/>
              </a:ext>
            </a:extLst>
          </p:cNvPr>
          <p:cNvSpPr/>
          <p:nvPr/>
        </p:nvSpPr>
        <p:spPr>
          <a:xfrm>
            <a:off x="10301904" y="2629137"/>
            <a:ext cx="276253" cy="2437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box 1">
            <a:extLst>
              <a:ext uri="{FF2B5EF4-FFF2-40B4-BE49-F238E27FC236}">
                <a16:creationId xmlns:a16="http://schemas.microsoft.com/office/drawing/2014/main" id="{182F8714-08B0-4431-988D-5DDD28822BD4}"/>
              </a:ext>
            </a:extLst>
          </p:cNvPr>
          <p:cNvSpPr/>
          <p:nvPr/>
        </p:nvSpPr>
        <p:spPr>
          <a:xfrm>
            <a:off x="9899134" y="2944674"/>
            <a:ext cx="1081793" cy="514537"/>
          </a:xfrm>
          <a:prstGeom prst="rect">
            <a:avLst/>
          </a:prstGeom>
        </p:spPr>
        <p:txBody>
          <a:bodyPr wrap="square" lIns="241719" tIns="120859" rIns="241719" bIns="120859">
            <a:spAutoFit/>
          </a:bodyPr>
          <a:lstStyle/>
          <a:p>
            <a:pPr algn="ctr" defTabSz="1812040">
              <a:lnSpc>
                <a:spcPct val="120000"/>
              </a:lnSpc>
            </a:pPr>
            <a:r>
              <a:rPr lang="en-US" sz="1600" dirty="0">
                <a:solidFill>
                  <a:schemeClr val="bg1"/>
                </a:solidFill>
                <a:latin typeface="微软雅黑" panose="020B0503020204020204" pitchFamily="34" charset="-122"/>
                <a:ea typeface="微软雅黑" panose="020B0503020204020204" pitchFamily="34" charset="-122"/>
                <a:cs typeface="Open Sans Condensed" panose="020B0604020202020204" charset="0"/>
              </a:rPr>
              <a:t>40%</a:t>
            </a: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39" name="37 Triángulo isósceles">
            <a:extLst>
              <a:ext uri="{FF2B5EF4-FFF2-40B4-BE49-F238E27FC236}">
                <a16:creationId xmlns:a16="http://schemas.microsoft.com/office/drawing/2014/main" id="{839F03B3-20B5-4D13-B493-92D90257E44E}"/>
              </a:ext>
            </a:extLst>
          </p:cNvPr>
          <p:cNvSpPr/>
          <p:nvPr/>
        </p:nvSpPr>
        <p:spPr>
          <a:xfrm>
            <a:off x="10301904" y="4997900"/>
            <a:ext cx="276253" cy="2437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box 1">
            <a:extLst>
              <a:ext uri="{FF2B5EF4-FFF2-40B4-BE49-F238E27FC236}">
                <a16:creationId xmlns:a16="http://schemas.microsoft.com/office/drawing/2014/main" id="{056DD2DC-7414-4DBC-8571-6FC05AA220AF}"/>
              </a:ext>
            </a:extLst>
          </p:cNvPr>
          <p:cNvSpPr/>
          <p:nvPr/>
        </p:nvSpPr>
        <p:spPr>
          <a:xfrm>
            <a:off x="9899134" y="5313438"/>
            <a:ext cx="1081793" cy="514537"/>
          </a:xfrm>
          <a:prstGeom prst="rect">
            <a:avLst/>
          </a:prstGeom>
        </p:spPr>
        <p:txBody>
          <a:bodyPr wrap="square" lIns="241719" tIns="120859" rIns="241719" bIns="120859">
            <a:spAutoFit/>
          </a:bodyPr>
          <a:lstStyle/>
          <a:p>
            <a:pPr algn="ctr" defTabSz="1812040">
              <a:lnSpc>
                <a:spcPct val="120000"/>
              </a:lnSpc>
            </a:pPr>
            <a:r>
              <a:rPr lang="en-US" sz="1600" dirty="0">
                <a:solidFill>
                  <a:schemeClr val="bg1"/>
                </a:solidFill>
                <a:latin typeface="微软雅黑" panose="020B0503020204020204" pitchFamily="34" charset="-122"/>
                <a:ea typeface="微软雅黑" panose="020B0503020204020204" pitchFamily="34" charset="-122"/>
                <a:cs typeface="Open Sans Condensed" panose="020B0604020202020204" charset="0"/>
              </a:rPr>
              <a:t>50%</a:t>
            </a: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41" name="Textbox 1">
            <a:extLst>
              <a:ext uri="{FF2B5EF4-FFF2-40B4-BE49-F238E27FC236}">
                <a16:creationId xmlns:a16="http://schemas.microsoft.com/office/drawing/2014/main" id="{788962DD-C101-4CCF-9580-0E503C25B8A9}"/>
              </a:ext>
            </a:extLst>
          </p:cNvPr>
          <p:cNvSpPr/>
          <p:nvPr/>
        </p:nvSpPr>
        <p:spPr>
          <a:xfrm>
            <a:off x="9899133" y="3790079"/>
            <a:ext cx="1081793" cy="514537"/>
          </a:xfrm>
          <a:prstGeom prst="rect">
            <a:avLst/>
          </a:prstGeom>
        </p:spPr>
        <p:txBody>
          <a:bodyPr wrap="square" lIns="241719" tIns="120859" rIns="241719" bIns="120859">
            <a:spAutoFit/>
          </a:bodyPr>
          <a:lstStyle/>
          <a:p>
            <a:pPr algn="ctr" defTabSz="1812040">
              <a:lnSpc>
                <a:spcPct val="120000"/>
              </a:lnSpc>
            </a:pPr>
            <a:r>
              <a:rPr lang="en-US" sz="1600" dirty="0">
                <a:solidFill>
                  <a:schemeClr val="bg1"/>
                </a:solidFill>
                <a:latin typeface="微软雅黑" panose="020B0503020204020204" pitchFamily="34" charset="-122"/>
                <a:ea typeface="微软雅黑" panose="020B0503020204020204" pitchFamily="34" charset="-122"/>
                <a:cs typeface="Open Sans Condensed" panose="020B0604020202020204" charset="0"/>
              </a:rPr>
              <a:t>20%</a:t>
            </a: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42" name="40 Triángulo isósceles">
            <a:extLst>
              <a:ext uri="{FF2B5EF4-FFF2-40B4-BE49-F238E27FC236}">
                <a16:creationId xmlns:a16="http://schemas.microsoft.com/office/drawing/2014/main" id="{3F96178F-6F7F-47F6-9D00-21383765764E}"/>
              </a:ext>
            </a:extLst>
          </p:cNvPr>
          <p:cNvSpPr/>
          <p:nvPr/>
        </p:nvSpPr>
        <p:spPr>
          <a:xfrm flipV="1">
            <a:off x="10301904" y="4250603"/>
            <a:ext cx="276253" cy="24376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9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a:extLst>
              <a:ext uri="{FF2B5EF4-FFF2-40B4-BE49-F238E27FC236}">
                <a16:creationId xmlns:a16="http://schemas.microsoft.com/office/drawing/2014/main" id="{0D4BA4F3-1CEC-42EF-9AB9-87A0036D240B}"/>
              </a:ext>
            </a:extLst>
          </p:cNvPr>
          <p:cNvSpPr txBox="1"/>
          <p:nvPr/>
        </p:nvSpPr>
        <p:spPr>
          <a:xfrm>
            <a:off x="6624336" y="2781715"/>
            <a:ext cx="3061786"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44" name="文本框 43">
            <a:extLst>
              <a:ext uri="{FF2B5EF4-FFF2-40B4-BE49-F238E27FC236}">
                <a16:creationId xmlns:a16="http://schemas.microsoft.com/office/drawing/2014/main" id="{FDA53269-957D-4E03-98DF-DEC3AE021C12}"/>
              </a:ext>
            </a:extLst>
          </p:cNvPr>
          <p:cNvSpPr txBox="1"/>
          <p:nvPr/>
        </p:nvSpPr>
        <p:spPr>
          <a:xfrm>
            <a:off x="6495118" y="2515329"/>
            <a:ext cx="1284902"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5" name="文本框 44">
            <a:extLst>
              <a:ext uri="{FF2B5EF4-FFF2-40B4-BE49-F238E27FC236}">
                <a16:creationId xmlns:a16="http://schemas.microsoft.com/office/drawing/2014/main" id="{5955BCFC-0722-4B63-B64A-CEF2C2A039DE}"/>
              </a:ext>
            </a:extLst>
          </p:cNvPr>
          <p:cNvSpPr txBox="1"/>
          <p:nvPr/>
        </p:nvSpPr>
        <p:spPr>
          <a:xfrm>
            <a:off x="6624336" y="3935212"/>
            <a:ext cx="3061786"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46" name="文本框 45">
            <a:extLst>
              <a:ext uri="{FF2B5EF4-FFF2-40B4-BE49-F238E27FC236}">
                <a16:creationId xmlns:a16="http://schemas.microsoft.com/office/drawing/2014/main" id="{7F4D8ED9-3919-4ADF-AD8B-0264937BDD2C}"/>
              </a:ext>
            </a:extLst>
          </p:cNvPr>
          <p:cNvSpPr txBox="1"/>
          <p:nvPr/>
        </p:nvSpPr>
        <p:spPr>
          <a:xfrm>
            <a:off x="6495118" y="3668826"/>
            <a:ext cx="1284902"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7" name="文本框 46">
            <a:extLst>
              <a:ext uri="{FF2B5EF4-FFF2-40B4-BE49-F238E27FC236}">
                <a16:creationId xmlns:a16="http://schemas.microsoft.com/office/drawing/2014/main" id="{4EF8BEF9-7ABF-4B01-8281-D393D6F87267}"/>
              </a:ext>
            </a:extLst>
          </p:cNvPr>
          <p:cNvSpPr txBox="1"/>
          <p:nvPr/>
        </p:nvSpPr>
        <p:spPr>
          <a:xfrm>
            <a:off x="6624336" y="5088709"/>
            <a:ext cx="3061786"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a:t>
            </a:r>
          </a:p>
        </p:txBody>
      </p:sp>
      <p:sp>
        <p:nvSpPr>
          <p:cNvPr id="48" name="文本框 47">
            <a:extLst>
              <a:ext uri="{FF2B5EF4-FFF2-40B4-BE49-F238E27FC236}">
                <a16:creationId xmlns:a16="http://schemas.microsoft.com/office/drawing/2014/main" id="{E1004B6F-0265-4CE3-BC7F-77F46AA5E41F}"/>
              </a:ext>
            </a:extLst>
          </p:cNvPr>
          <p:cNvSpPr txBox="1"/>
          <p:nvPr/>
        </p:nvSpPr>
        <p:spPr>
          <a:xfrm>
            <a:off x="6495118" y="4822323"/>
            <a:ext cx="1284902"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extLst>
      <p:ext uri="{BB962C8B-B14F-4D97-AF65-F5344CB8AC3E}">
        <p14:creationId xmlns:p14="http://schemas.microsoft.com/office/powerpoint/2010/main" val="2135097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03</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研究的成果与应用</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RESULTS AND APPLICATIONS</a:t>
            </a:r>
          </a:p>
        </p:txBody>
      </p:sp>
      <p:sp>
        <p:nvSpPr>
          <p:cNvPr id="8" name="Shape 345">
            <a:extLst>
              <a:ext uri="{FF2B5EF4-FFF2-40B4-BE49-F238E27FC236}">
                <a16:creationId xmlns:a16="http://schemas.microsoft.com/office/drawing/2014/main" id="{AFADCD7F-109B-48E2-8F18-B5DD4D5002F6}"/>
              </a:ext>
            </a:extLst>
          </p:cNvPr>
          <p:cNvSpPr/>
          <p:nvPr/>
        </p:nvSpPr>
        <p:spPr>
          <a:xfrm>
            <a:off x="4285789" y="2292286"/>
            <a:ext cx="3591501" cy="3614864"/>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noFill/>
          <a:ln w="63500" cap="flat" cmpd="sng">
            <a:solidFill>
              <a:srgbClr val="4AB8CA"/>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9" name="Shape 346">
            <a:extLst>
              <a:ext uri="{FF2B5EF4-FFF2-40B4-BE49-F238E27FC236}">
                <a16:creationId xmlns:a16="http://schemas.microsoft.com/office/drawing/2014/main" id="{D7DB48E0-8CD1-4CCF-88A4-97B30BE031BA}"/>
              </a:ext>
            </a:extLst>
          </p:cNvPr>
          <p:cNvSpPr/>
          <p:nvPr/>
        </p:nvSpPr>
        <p:spPr>
          <a:xfrm rot="10800000">
            <a:off x="5825360" y="5663779"/>
            <a:ext cx="540593" cy="544057"/>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74C8D6"/>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0" name="Shape 347">
            <a:extLst>
              <a:ext uri="{FF2B5EF4-FFF2-40B4-BE49-F238E27FC236}">
                <a16:creationId xmlns:a16="http://schemas.microsoft.com/office/drawing/2014/main" id="{D461C005-52A9-4079-9261-FE37CC396F80}"/>
              </a:ext>
            </a:extLst>
          </p:cNvPr>
          <p:cNvSpPr/>
          <p:nvPr/>
        </p:nvSpPr>
        <p:spPr>
          <a:xfrm rot="10800000">
            <a:off x="4513320" y="5105601"/>
            <a:ext cx="540593" cy="544057"/>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4AB8CA"/>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1" name="Shape 348">
            <a:extLst>
              <a:ext uri="{FF2B5EF4-FFF2-40B4-BE49-F238E27FC236}">
                <a16:creationId xmlns:a16="http://schemas.microsoft.com/office/drawing/2014/main" id="{8AC3DA38-F049-4D9E-AD5E-C61A7D16309D}"/>
              </a:ext>
            </a:extLst>
          </p:cNvPr>
          <p:cNvSpPr/>
          <p:nvPr/>
        </p:nvSpPr>
        <p:spPr>
          <a:xfrm rot="10800000">
            <a:off x="7037751" y="5125536"/>
            <a:ext cx="540593" cy="544057"/>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4AB8CA"/>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2" name="Shape 349">
            <a:extLst>
              <a:ext uri="{FF2B5EF4-FFF2-40B4-BE49-F238E27FC236}">
                <a16:creationId xmlns:a16="http://schemas.microsoft.com/office/drawing/2014/main" id="{8A08008E-2043-48F5-90CB-65D6CA6A9E8F}"/>
              </a:ext>
            </a:extLst>
          </p:cNvPr>
          <p:cNvSpPr/>
          <p:nvPr/>
        </p:nvSpPr>
        <p:spPr>
          <a:xfrm>
            <a:off x="5798787" y="2085462"/>
            <a:ext cx="540593" cy="544057"/>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74C8D6"/>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3" name="Shape 350">
            <a:extLst>
              <a:ext uri="{FF2B5EF4-FFF2-40B4-BE49-F238E27FC236}">
                <a16:creationId xmlns:a16="http://schemas.microsoft.com/office/drawing/2014/main" id="{6BDB7642-A556-4F10-8A45-CBE0AF807456}"/>
              </a:ext>
            </a:extLst>
          </p:cNvPr>
          <p:cNvSpPr/>
          <p:nvPr/>
        </p:nvSpPr>
        <p:spPr>
          <a:xfrm>
            <a:off x="7243692" y="2776539"/>
            <a:ext cx="540593" cy="544057"/>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4AB8CA"/>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4" name="Shape 351">
            <a:extLst>
              <a:ext uri="{FF2B5EF4-FFF2-40B4-BE49-F238E27FC236}">
                <a16:creationId xmlns:a16="http://schemas.microsoft.com/office/drawing/2014/main" id="{3BAF08E7-75AB-475C-8102-93C2FD69350B}"/>
              </a:ext>
            </a:extLst>
          </p:cNvPr>
          <p:cNvSpPr/>
          <p:nvPr/>
        </p:nvSpPr>
        <p:spPr>
          <a:xfrm>
            <a:off x="4004282" y="3996721"/>
            <a:ext cx="540593" cy="54488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74C8D6"/>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5" name="Shape 352">
            <a:extLst>
              <a:ext uri="{FF2B5EF4-FFF2-40B4-BE49-F238E27FC236}">
                <a16:creationId xmlns:a16="http://schemas.microsoft.com/office/drawing/2014/main" id="{EDCC52C9-EDE0-417C-8A01-F79702C22F1A}"/>
              </a:ext>
            </a:extLst>
          </p:cNvPr>
          <p:cNvSpPr/>
          <p:nvPr/>
        </p:nvSpPr>
        <p:spPr>
          <a:xfrm>
            <a:off x="7622356" y="3996721"/>
            <a:ext cx="540593" cy="54488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74C8D6"/>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6" name="Shape 353">
            <a:extLst>
              <a:ext uri="{FF2B5EF4-FFF2-40B4-BE49-F238E27FC236}">
                <a16:creationId xmlns:a16="http://schemas.microsoft.com/office/drawing/2014/main" id="{94BE0BBE-B7CA-4653-974C-1F10959E764F}"/>
              </a:ext>
            </a:extLst>
          </p:cNvPr>
          <p:cNvSpPr/>
          <p:nvPr/>
        </p:nvSpPr>
        <p:spPr>
          <a:xfrm>
            <a:off x="4453531" y="2643640"/>
            <a:ext cx="540593" cy="544057"/>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close/>
              </a:path>
            </a:pathLst>
          </a:custGeom>
          <a:solidFill>
            <a:srgbClr val="FFFFFF"/>
          </a:solidFill>
          <a:ln w="63500" cap="flat" cmpd="sng">
            <a:solidFill>
              <a:srgbClr val="4AB8CA"/>
            </a:solidFill>
            <a:prstDash val="solid"/>
            <a:bevel/>
            <a:headEnd type="none" w="med" len="med"/>
            <a:tailEnd type="none" w="med" len="med"/>
          </a:ln>
        </p:spPr>
        <p:txBody>
          <a:bodyPr lIns="45700" tIns="45700" rIns="45700" bIns="45700" anchor="ctr" anchorCtr="0">
            <a:noAutofit/>
          </a:bodyPr>
          <a:lstStyle/>
          <a:p>
            <a:pPr marL="0" marR="0" lvl="0" indent="0" algn="l" rtl="0">
              <a:spcBef>
                <a:spcPts val="0"/>
              </a:spcBef>
              <a:buNone/>
            </a:pPr>
            <a:endParaRPr sz="4000">
              <a:solidFill>
                <a:schemeClr val="dk1"/>
              </a:solidFill>
              <a:latin typeface="Calibri"/>
              <a:ea typeface="Calibri"/>
              <a:cs typeface="Calibri"/>
              <a:sym typeface="Calibri"/>
            </a:endParaRPr>
          </a:p>
        </p:txBody>
      </p:sp>
      <p:sp>
        <p:nvSpPr>
          <p:cNvPr id="17" name="Shape 354">
            <a:extLst>
              <a:ext uri="{FF2B5EF4-FFF2-40B4-BE49-F238E27FC236}">
                <a16:creationId xmlns:a16="http://schemas.microsoft.com/office/drawing/2014/main" id="{775F887C-13B3-41C2-A996-FE3EA63ECCB1}"/>
              </a:ext>
            </a:extLst>
          </p:cNvPr>
          <p:cNvSpPr/>
          <p:nvPr/>
        </p:nvSpPr>
        <p:spPr>
          <a:xfrm>
            <a:off x="4863751" y="2962598"/>
            <a:ext cx="2446373" cy="2447010"/>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4AB8CA"/>
          </a:solidFill>
          <a:ln>
            <a:noFill/>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18" name="Shape 355">
            <a:extLst>
              <a:ext uri="{FF2B5EF4-FFF2-40B4-BE49-F238E27FC236}">
                <a16:creationId xmlns:a16="http://schemas.microsoft.com/office/drawing/2014/main" id="{730684F3-E368-4D5D-80FC-F4E0BEB1549A}"/>
              </a:ext>
            </a:extLst>
          </p:cNvPr>
          <p:cNvSpPr/>
          <p:nvPr/>
        </p:nvSpPr>
        <p:spPr>
          <a:xfrm>
            <a:off x="5602725" y="3633748"/>
            <a:ext cx="954102" cy="919518"/>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19" name="Shape 356">
            <a:extLst>
              <a:ext uri="{FF2B5EF4-FFF2-40B4-BE49-F238E27FC236}">
                <a16:creationId xmlns:a16="http://schemas.microsoft.com/office/drawing/2014/main" id="{0C6030A0-0AAB-4F3C-8ADC-A8B306867E01}"/>
              </a:ext>
            </a:extLst>
          </p:cNvPr>
          <p:cNvSpPr/>
          <p:nvPr/>
        </p:nvSpPr>
        <p:spPr>
          <a:xfrm>
            <a:off x="7369454" y="2907443"/>
            <a:ext cx="287874" cy="256939"/>
          </a:xfrm>
          <a:custGeom>
            <a:avLst/>
            <a:gdLst/>
            <a:ahLst/>
            <a:cxnLst/>
            <a:rect l="0" t="0" r="0" b="0"/>
            <a:pathLst>
              <a:path w="120000" h="120000" extrusionOk="0">
                <a:moveTo>
                  <a:pt x="106411" y="71529"/>
                </a:moveTo>
                <a:lnTo>
                  <a:pt x="106411" y="71529"/>
                </a:lnTo>
                <a:cubicBezTo>
                  <a:pt x="66480" y="116470"/>
                  <a:pt x="66480" y="116470"/>
                  <a:pt x="66480" y="116470"/>
                </a:cubicBezTo>
                <a:cubicBezTo>
                  <a:pt x="65017" y="118117"/>
                  <a:pt x="60627" y="118117"/>
                  <a:pt x="59163" y="116470"/>
                </a:cubicBezTo>
                <a:cubicBezTo>
                  <a:pt x="56236" y="112941"/>
                  <a:pt x="56236" y="109647"/>
                  <a:pt x="59163" y="106352"/>
                </a:cubicBezTo>
                <a:cubicBezTo>
                  <a:pt x="97630" y="63058"/>
                  <a:pt x="97630" y="63058"/>
                  <a:pt x="97630" y="63058"/>
                </a:cubicBezTo>
                <a:lnTo>
                  <a:pt x="97630" y="63058"/>
                </a:lnTo>
                <a:cubicBezTo>
                  <a:pt x="106411" y="53176"/>
                  <a:pt x="106411" y="34823"/>
                  <a:pt x="97630" y="24941"/>
                </a:cubicBezTo>
                <a:cubicBezTo>
                  <a:pt x="88641" y="14823"/>
                  <a:pt x="74006" y="14823"/>
                  <a:pt x="65017" y="24941"/>
                </a:cubicBezTo>
                <a:cubicBezTo>
                  <a:pt x="17770" y="76470"/>
                  <a:pt x="17770" y="76470"/>
                  <a:pt x="17770" y="76470"/>
                </a:cubicBezTo>
                <a:cubicBezTo>
                  <a:pt x="13379" y="83058"/>
                  <a:pt x="13379" y="93176"/>
                  <a:pt x="17770" y="98117"/>
                </a:cubicBezTo>
                <a:cubicBezTo>
                  <a:pt x="23623" y="104705"/>
                  <a:pt x="32613" y="104705"/>
                  <a:pt x="38466" y="98117"/>
                </a:cubicBezTo>
                <a:cubicBezTo>
                  <a:pt x="81324" y="49882"/>
                  <a:pt x="81324" y="49882"/>
                  <a:pt x="81324" y="49882"/>
                </a:cubicBezTo>
                <a:cubicBezTo>
                  <a:pt x="82787" y="48235"/>
                  <a:pt x="82787" y="46588"/>
                  <a:pt x="81324" y="43294"/>
                </a:cubicBezTo>
                <a:cubicBezTo>
                  <a:pt x="79860" y="41411"/>
                  <a:pt x="76933" y="41411"/>
                  <a:pt x="75470" y="43294"/>
                </a:cubicBezTo>
                <a:cubicBezTo>
                  <a:pt x="39930" y="84705"/>
                  <a:pt x="39930" y="84705"/>
                  <a:pt x="39930" y="84705"/>
                </a:cubicBezTo>
                <a:cubicBezTo>
                  <a:pt x="37003" y="88000"/>
                  <a:pt x="32613" y="88000"/>
                  <a:pt x="31149" y="84705"/>
                </a:cubicBezTo>
                <a:cubicBezTo>
                  <a:pt x="28013" y="81411"/>
                  <a:pt x="28013" y="78117"/>
                  <a:pt x="31149" y="74823"/>
                </a:cubicBezTo>
                <a:cubicBezTo>
                  <a:pt x="66480" y="34823"/>
                  <a:pt x="66480" y="34823"/>
                  <a:pt x="66480" y="34823"/>
                </a:cubicBezTo>
                <a:cubicBezTo>
                  <a:pt x="74006" y="28235"/>
                  <a:pt x="82787" y="28235"/>
                  <a:pt x="90104" y="34823"/>
                </a:cubicBezTo>
                <a:cubicBezTo>
                  <a:pt x="96167" y="41411"/>
                  <a:pt x="96167" y="53176"/>
                  <a:pt x="90104" y="59764"/>
                </a:cubicBezTo>
                <a:cubicBezTo>
                  <a:pt x="45783" y="108000"/>
                  <a:pt x="45783" y="108000"/>
                  <a:pt x="45783" y="108000"/>
                </a:cubicBezTo>
                <a:cubicBezTo>
                  <a:pt x="37003" y="119764"/>
                  <a:pt x="20696" y="119764"/>
                  <a:pt x="10452" y="108000"/>
                </a:cubicBezTo>
                <a:cubicBezTo>
                  <a:pt x="0" y="96470"/>
                  <a:pt x="0" y="78117"/>
                  <a:pt x="10452" y="68235"/>
                </a:cubicBezTo>
                <a:lnTo>
                  <a:pt x="10452" y="68235"/>
                </a:lnTo>
                <a:cubicBezTo>
                  <a:pt x="56236" y="14823"/>
                  <a:pt x="56236" y="14823"/>
                  <a:pt x="56236" y="14823"/>
                </a:cubicBezTo>
                <a:lnTo>
                  <a:pt x="56236" y="14823"/>
                </a:lnTo>
                <a:cubicBezTo>
                  <a:pt x="69407" y="0"/>
                  <a:pt x="91567" y="0"/>
                  <a:pt x="106411" y="14823"/>
                </a:cubicBezTo>
                <a:cubicBezTo>
                  <a:pt x="119790" y="31529"/>
                  <a:pt x="119790" y="56470"/>
                  <a:pt x="106411" y="71529"/>
                </a:cubicBezTo>
              </a:path>
            </a:pathLst>
          </a:custGeom>
          <a:solidFill>
            <a:srgbClr val="4AB8CA"/>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24" name="Shape 357">
            <a:extLst>
              <a:ext uri="{FF2B5EF4-FFF2-40B4-BE49-F238E27FC236}">
                <a16:creationId xmlns:a16="http://schemas.microsoft.com/office/drawing/2014/main" id="{07AE88D1-DA7B-4A60-A65D-BC805CED89BC}"/>
              </a:ext>
            </a:extLst>
          </p:cNvPr>
          <p:cNvSpPr/>
          <p:nvPr/>
        </p:nvSpPr>
        <p:spPr>
          <a:xfrm>
            <a:off x="7724496" y="4122239"/>
            <a:ext cx="305589" cy="305669"/>
          </a:xfrm>
          <a:custGeom>
            <a:avLst/>
            <a:gdLst/>
            <a:ahLst/>
            <a:cxnLst/>
            <a:rect l="0" t="0" r="0" b="0"/>
            <a:pathLst>
              <a:path w="120000" h="120000" extrusionOk="0">
                <a:moveTo>
                  <a:pt x="118423" y="8472"/>
                </a:moveTo>
                <a:lnTo>
                  <a:pt x="118423" y="8472"/>
                </a:lnTo>
                <a:lnTo>
                  <a:pt x="118423" y="8472"/>
                </a:lnTo>
                <a:cubicBezTo>
                  <a:pt x="78029" y="115665"/>
                  <a:pt x="78029" y="115665"/>
                  <a:pt x="78029" y="115665"/>
                </a:cubicBezTo>
                <a:lnTo>
                  <a:pt x="78029" y="115665"/>
                </a:lnTo>
                <a:cubicBezTo>
                  <a:pt x="76650" y="118423"/>
                  <a:pt x="75270" y="119802"/>
                  <a:pt x="72315" y="119802"/>
                </a:cubicBezTo>
                <a:cubicBezTo>
                  <a:pt x="69556" y="119802"/>
                  <a:pt x="68177" y="117044"/>
                  <a:pt x="66798" y="115665"/>
                </a:cubicBezTo>
                <a:lnTo>
                  <a:pt x="66798" y="115665"/>
                </a:lnTo>
                <a:cubicBezTo>
                  <a:pt x="55763" y="64236"/>
                  <a:pt x="55763" y="64236"/>
                  <a:pt x="55763" y="64236"/>
                </a:cubicBezTo>
                <a:cubicBezTo>
                  <a:pt x="4137" y="53004"/>
                  <a:pt x="4137" y="53004"/>
                  <a:pt x="4137" y="53004"/>
                </a:cubicBezTo>
                <a:lnTo>
                  <a:pt x="4137" y="53004"/>
                </a:lnTo>
                <a:cubicBezTo>
                  <a:pt x="2758" y="51625"/>
                  <a:pt x="0" y="50246"/>
                  <a:pt x="0" y="47487"/>
                </a:cubicBezTo>
                <a:cubicBezTo>
                  <a:pt x="0" y="44729"/>
                  <a:pt x="1379" y="43152"/>
                  <a:pt x="4137" y="41773"/>
                </a:cubicBezTo>
                <a:lnTo>
                  <a:pt x="4137" y="41773"/>
                </a:lnTo>
                <a:cubicBezTo>
                  <a:pt x="111330" y="1576"/>
                  <a:pt x="111330" y="1576"/>
                  <a:pt x="111330" y="1576"/>
                </a:cubicBezTo>
                <a:lnTo>
                  <a:pt x="111330" y="1576"/>
                </a:lnTo>
                <a:cubicBezTo>
                  <a:pt x="112709" y="0"/>
                  <a:pt x="112709" y="0"/>
                  <a:pt x="114088" y="0"/>
                </a:cubicBezTo>
                <a:cubicBezTo>
                  <a:pt x="117044" y="0"/>
                  <a:pt x="119802" y="2955"/>
                  <a:pt x="119802" y="5714"/>
                </a:cubicBezTo>
                <a:cubicBezTo>
                  <a:pt x="119802" y="7093"/>
                  <a:pt x="119802" y="7093"/>
                  <a:pt x="118423" y="8472"/>
                </a:cubicBezTo>
                <a:close/>
                <a:moveTo>
                  <a:pt x="25024" y="46108"/>
                </a:moveTo>
                <a:lnTo>
                  <a:pt x="25024" y="46108"/>
                </a:lnTo>
                <a:cubicBezTo>
                  <a:pt x="61280" y="54384"/>
                  <a:pt x="61280" y="54384"/>
                  <a:pt x="61280" y="54384"/>
                </a:cubicBezTo>
                <a:lnTo>
                  <a:pt x="61280" y="54384"/>
                </a:lnTo>
                <a:cubicBezTo>
                  <a:pt x="62660" y="54384"/>
                  <a:pt x="65418" y="57142"/>
                  <a:pt x="65418" y="58522"/>
                </a:cubicBezTo>
                <a:lnTo>
                  <a:pt x="65418" y="58522"/>
                </a:lnTo>
                <a:cubicBezTo>
                  <a:pt x="73891" y="94778"/>
                  <a:pt x="73891" y="94778"/>
                  <a:pt x="73891" y="94778"/>
                </a:cubicBezTo>
                <a:cubicBezTo>
                  <a:pt x="104433" y="15369"/>
                  <a:pt x="104433" y="15369"/>
                  <a:pt x="104433" y="15369"/>
                </a:cubicBezTo>
                <a:lnTo>
                  <a:pt x="25024" y="46108"/>
                </a:lnTo>
                <a:close/>
              </a:path>
            </a:pathLst>
          </a:custGeom>
          <a:solidFill>
            <a:srgbClr val="74C8D6"/>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25" name="Shape 358">
            <a:extLst>
              <a:ext uri="{FF2B5EF4-FFF2-40B4-BE49-F238E27FC236}">
                <a16:creationId xmlns:a16="http://schemas.microsoft.com/office/drawing/2014/main" id="{7D26FD55-9FD1-41C1-9E41-C184BD0BA980}"/>
              </a:ext>
            </a:extLst>
          </p:cNvPr>
          <p:cNvSpPr/>
          <p:nvPr/>
        </p:nvSpPr>
        <p:spPr>
          <a:xfrm>
            <a:off x="5950504" y="5794108"/>
            <a:ext cx="281230" cy="281304"/>
          </a:xfrm>
          <a:custGeom>
            <a:avLst/>
            <a:gdLst/>
            <a:ahLst/>
            <a:cxnLst/>
            <a:rect l="0" t="0" r="0" b="0"/>
            <a:pathLst>
              <a:path w="120000" h="120000" extrusionOk="0">
                <a:moveTo>
                  <a:pt x="15026" y="106046"/>
                </a:moveTo>
                <a:lnTo>
                  <a:pt x="15026" y="106046"/>
                </a:lnTo>
                <a:cubicBezTo>
                  <a:pt x="13524" y="104543"/>
                  <a:pt x="13524" y="104543"/>
                  <a:pt x="13524" y="104543"/>
                </a:cubicBezTo>
                <a:cubicBezTo>
                  <a:pt x="0" y="91019"/>
                  <a:pt x="0" y="68264"/>
                  <a:pt x="13524" y="54525"/>
                </a:cubicBezTo>
                <a:cubicBezTo>
                  <a:pt x="54525" y="13524"/>
                  <a:pt x="54525" y="13524"/>
                  <a:pt x="54525" y="13524"/>
                </a:cubicBezTo>
                <a:cubicBezTo>
                  <a:pt x="68264" y="0"/>
                  <a:pt x="91019" y="0"/>
                  <a:pt x="104543" y="13524"/>
                </a:cubicBezTo>
                <a:cubicBezTo>
                  <a:pt x="106046" y="15026"/>
                  <a:pt x="106046" y="15026"/>
                  <a:pt x="106046" y="15026"/>
                </a:cubicBezTo>
                <a:cubicBezTo>
                  <a:pt x="119785" y="28765"/>
                  <a:pt x="119785" y="51520"/>
                  <a:pt x="106046" y="65044"/>
                </a:cubicBezTo>
                <a:cubicBezTo>
                  <a:pt x="65259" y="106046"/>
                  <a:pt x="65259" y="106046"/>
                  <a:pt x="65259" y="106046"/>
                </a:cubicBezTo>
                <a:cubicBezTo>
                  <a:pt x="51520" y="119785"/>
                  <a:pt x="28765" y="119785"/>
                  <a:pt x="15026" y="106046"/>
                </a:cubicBezTo>
                <a:close/>
                <a:moveTo>
                  <a:pt x="77280" y="77280"/>
                </a:moveTo>
                <a:lnTo>
                  <a:pt x="77280" y="77280"/>
                </a:lnTo>
                <a:cubicBezTo>
                  <a:pt x="42504" y="42289"/>
                  <a:pt x="42504" y="42289"/>
                  <a:pt x="42504" y="42289"/>
                </a:cubicBezTo>
                <a:cubicBezTo>
                  <a:pt x="21252" y="63542"/>
                  <a:pt x="21252" y="63542"/>
                  <a:pt x="21252" y="63542"/>
                </a:cubicBezTo>
                <a:cubicBezTo>
                  <a:pt x="12021" y="72772"/>
                  <a:pt x="12021" y="87799"/>
                  <a:pt x="21252" y="97030"/>
                </a:cubicBezTo>
                <a:cubicBezTo>
                  <a:pt x="22754" y="98533"/>
                  <a:pt x="22754" y="98533"/>
                  <a:pt x="22754" y="98533"/>
                </a:cubicBezTo>
                <a:cubicBezTo>
                  <a:pt x="31771" y="107549"/>
                  <a:pt x="47012" y="107549"/>
                  <a:pt x="56028" y="98533"/>
                </a:cubicBezTo>
                <a:lnTo>
                  <a:pt x="77280" y="77280"/>
                </a:lnTo>
                <a:close/>
              </a:path>
            </a:pathLst>
          </a:custGeom>
          <a:solidFill>
            <a:srgbClr val="74C8D6"/>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26" name="Shape 359">
            <a:extLst>
              <a:ext uri="{FF2B5EF4-FFF2-40B4-BE49-F238E27FC236}">
                <a16:creationId xmlns:a16="http://schemas.microsoft.com/office/drawing/2014/main" id="{AE3F79D0-7B3C-4345-9011-D109651880CD}"/>
              </a:ext>
            </a:extLst>
          </p:cNvPr>
          <p:cNvSpPr/>
          <p:nvPr/>
        </p:nvSpPr>
        <p:spPr>
          <a:xfrm>
            <a:off x="5916703" y="2206016"/>
            <a:ext cx="303374" cy="265799"/>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rgbClr val="74C8D6"/>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27" name="Shape 360">
            <a:extLst>
              <a:ext uri="{FF2B5EF4-FFF2-40B4-BE49-F238E27FC236}">
                <a16:creationId xmlns:a16="http://schemas.microsoft.com/office/drawing/2014/main" id="{A78F9287-BE11-4E59-A093-6EF0F3887182}"/>
              </a:ext>
            </a:extLst>
          </p:cNvPr>
          <p:cNvSpPr/>
          <p:nvPr/>
        </p:nvSpPr>
        <p:spPr>
          <a:xfrm>
            <a:off x="4569819" y="2776539"/>
            <a:ext cx="305589" cy="303454"/>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rgbClr val="4AB8CA"/>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28" name="Shape 361">
            <a:extLst>
              <a:ext uri="{FF2B5EF4-FFF2-40B4-BE49-F238E27FC236}">
                <a16:creationId xmlns:a16="http://schemas.microsoft.com/office/drawing/2014/main" id="{F03D84BD-0823-46ED-BCB1-7D22666D37DF}"/>
              </a:ext>
            </a:extLst>
          </p:cNvPr>
          <p:cNvSpPr/>
          <p:nvPr/>
        </p:nvSpPr>
        <p:spPr>
          <a:xfrm>
            <a:off x="4126841" y="4110422"/>
            <a:ext cx="303375" cy="274658"/>
          </a:xfrm>
          <a:custGeom>
            <a:avLst/>
            <a:gdLst/>
            <a:ahLst/>
            <a:cxnLst/>
            <a:rect l="0" t="0" r="0" b="0"/>
            <a:pathLst>
              <a:path w="120000" h="120000" extrusionOk="0">
                <a:moveTo>
                  <a:pt x="114219" y="119779"/>
                </a:moveTo>
                <a:lnTo>
                  <a:pt x="114219" y="119779"/>
                </a:lnTo>
                <a:cubicBezTo>
                  <a:pt x="104252" y="119779"/>
                  <a:pt x="104252" y="119779"/>
                  <a:pt x="104252" y="119779"/>
                </a:cubicBezTo>
                <a:cubicBezTo>
                  <a:pt x="104252" y="70018"/>
                  <a:pt x="104252" y="70018"/>
                  <a:pt x="104252" y="70018"/>
                </a:cubicBezTo>
                <a:cubicBezTo>
                  <a:pt x="104252" y="31045"/>
                  <a:pt x="104252" y="31045"/>
                  <a:pt x="104252" y="31045"/>
                </a:cubicBezTo>
                <a:cubicBezTo>
                  <a:pt x="114219" y="31045"/>
                  <a:pt x="114219" y="31045"/>
                  <a:pt x="114219" y="31045"/>
                </a:cubicBezTo>
                <a:cubicBezTo>
                  <a:pt x="117009" y="31045"/>
                  <a:pt x="119800" y="32587"/>
                  <a:pt x="119800" y="37431"/>
                </a:cubicBezTo>
                <a:cubicBezTo>
                  <a:pt x="119800" y="76183"/>
                  <a:pt x="119800" y="76183"/>
                  <a:pt x="119800" y="76183"/>
                </a:cubicBezTo>
                <a:cubicBezTo>
                  <a:pt x="119800" y="101064"/>
                  <a:pt x="119800" y="101064"/>
                  <a:pt x="119800" y="101064"/>
                </a:cubicBezTo>
                <a:cubicBezTo>
                  <a:pt x="119800" y="113614"/>
                  <a:pt x="119800" y="113614"/>
                  <a:pt x="119800" y="113614"/>
                </a:cubicBezTo>
                <a:cubicBezTo>
                  <a:pt x="119800" y="116697"/>
                  <a:pt x="117009" y="119779"/>
                  <a:pt x="114219" y="119779"/>
                </a:cubicBezTo>
                <a:close/>
                <a:moveTo>
                  <a:pt x="19734" y="119779"/>
                </a:moveTo>
                <a:lnTo>
                  <a:pt x="19734" y="119779"/>
                </a:lnTo>
                <a:cubicBezTo>
                  <a:pt x="19734" y="70018"/>
                  <a:pt x="19734" y="70018"/>
                  <a:pt x="19734" y="70018"/>
                </a:cubicBezTo>
                <a:cubicBezTo>
                  <a:pt x="19734" y="68477"/>
                  <a:pt x="19734" y="68477"/>
                  <a:pt x="19734" y="68477"/>
                </a:cubicBezTo>
                <a:cubicBezTo>
                  <a:pt x="19734" y="31045"/>
                  <a:pt x="19734" y="31045"/>
                  <a:pt x="19734" y="31045"/>
                </a:cubicBezTo>
                <a:cubicBezTo>
                  <a:pt x="31096" y="31045"/>
                  <a:pt x="31096" y="31045"/>
                  <a:pt x="31096" y="31045"/>
                </a:cubicBezTo>
                <a:cubicBezTo>
                  <a:pt x="31096" y="14091"/>
                  <a:pt x="43654" y="0"/>
                  <a:pt x="59202" y="0"/>
                </a:cubicBezTo>
                <a:cubicBezTo>
                  <a:pt x="74750" y="0"/>
                  <a:pt x="87308" y="14091"/>
                  <a:pt x="87308" y="31045"/>
                </a:cubicBezTo>
                <a:cubicBezTo>
                  <a:pt x="98671" y="31045"/>
                  <a:pt x="98671" y="31045"/>
                  <a:pt x="98671" y="31045"/>
                </a:cubicBezTo>
                <a:cubicBezTo>
                  <a:pt x="98671" y="70018"/>
                  <a:pt x="98671" y="70018"/>
                  <a:pt x="98671" y="70018"/>
                </a:cubicBezTo>
                <a:cubicBezTo>
                  <a:pt x="98671" y="119779"/>
                  <a:pt x="98671" y="119779"/>
                  <a:pt x="98671" y="119779"/>
                </a:cubicBezTo>
                <a:lnTo>
                  <a:pt x="19734" y="119779"/>
                </a:lnTo>
                <a:close/>
                <a:moveTo>
                  <a:pt x="59202" y="12550"/>
                </a:moveTo>
                <a:lnTo>
                  <a:pt x="59202" y="12550"/>
                </a:lnTo>
                <a:cubicBezTo>
                  <a:pt x="50830" y="12550"/>
                  <a:pt x="42259" y="20256"/>
                  <a:pt x="42259" y="31045"/>
                </a:cubicBezTo>
                <a:cubicBezTo>
                  <a:pt x="76146" y="31045"/>
                  <a:pt x="76146" y="31045"/>
                  <a:pt x="76146" y="31045"/>
                </a:cubicBezTo>
                <a:cubicBezTo>
                  <a:pt x="76146" y="20256"/>
                  <a:pt x="69169" y="12550"/>
                  <a:pt x="59202" y="12550"/>
                </a:cubicBezTo>
                <a:close/>
                <a:moveTo>
                  <a:pt x="0" y="113614"/>
                </a:moveTo>
                <a:lnTo>
                  <a:pt x="0" y="113614"/>
                </a:lnTo>
                <a:cubicBezTo>
                  <a:pt x="0" y="101064"/>
                  <a:pt x="0" y="101064"/>
                  <a:pt x="0" y="101064"/>
                </a:cubicBezTo>
                <a:cubicBezTo>
                  <a:pt x="0" y="76183"/>
                  <a:pt x="0" y="76183"/>
                  <a:pt x="0" y="76183"/>
                </a:cubicBezTo>
                <a:cubicBezTo>
                  <a:pt x="0" y="37431"/>
                  <a:pt x="0" y="37431"/>
                  <a:pt x="0" y="37431"/>
                </a:cubicBezTo>
                <a:cubicBezTo>
                  <a:pt x="0" y="32587"/>
                  <a:pt x="1395" y="31045"/>
                  <a:pt x="5780" y="31045"/>
                </a:cubicBezTo>
                <a:cubicBezTo>
                  <a:pt x="14152" y="31045"/>
                  <a:pt x="14152" y="31045"/>
                  <a:pt x="14152" y="31045"/>
                </a:cubicBezTo>
                <a:cubicBezTo>
                  <a:pt x="14152" y="68477"/>
                  <a:pt x="14152" y="68477"/>
                  <a:pt x="14152" y="68477"/>
                </a:cubicBezTo>
                <a:cubicBezTo>
                  <a:pt x="14152" y="70018"/>
                  <a:pt x="14152" y="70018"/>
                  <a:pt x="14152" y="70018"/>
                </a:cubicBezTo>
                <a:cubicBezTo>
                  <a:pt x="14152" y="119779"/>
                  <a:pt x="14152" y="119779"/>
                  <a:pt x="14152" y="119779"/>
                </a:cubicBezTo>
                <a:cubicBezTo>
                  <a:pt x="5780" y="119779"/>
                  <a:pt x="5780" y="119779"/>
                  <a:pt x="5780" y="119779"/>
                </a:cubicBezTo>
                <a:cubicBezTo>
                  <a:pt x="1395" y="119779"/>
                  <a:pt x="0" y="116697"/>
                  <a:pt x="0" y="113614"/>
                </a:cubicBezTo>
                <a:close/>
              </a:path>
            </a:pathLst>
          </a:custGeom>
          <a:solidFill>
            <a:srgbClr val="74C8D6"/>
          </a:solidFill>
          <a:ln>
            <a:noFill/>
          </a:ln>
        </p:spPr>
        <p:txBody>
          <a:bodyPr lIns="91425" tIns="45700" rIns="91425"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29" name="Shape 362">
            <a:extLst>
              <a:ext uri="{FF2B5EF4-FFF2-40B4-BE49-F238E27FC236}">
                <a16:creationId xmlns:a16="http://schemas.microsoft.com/office/drawing/2014/main" id="{14A11090-B594-4F65-840F-33BD7FA164FF}"/>
              </a:ext>
            </a:extLst>
          </p:cNvPr>
          <p:cNvSpPr/>
          <p:nvPr/>
        </p:nvSpPr>
        <p:spPr>
          <a:xfrm>
            <a:off x="4623403" y="5273854"/>
            <a:ext cx="312231" cy="201563"/>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rgbClr val="4AB8CA"/>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30" name="Shape 363">
            <a:extLst>
              <a:ext uri="{FF2B5EF4-FFF2-40B4-BE49-F238E27FC236}">
                <a16:creationId xmlns:a16="http://schemas.microsoft.com/office/drawing/2014/main" id="{785917ED-D630-4C7B-B5D6-8124331BBC1D}"/>
              </a:ext>
            </a:extLst>
          </p:cNvPr>
          <p:cNvSpPr/>
          <p:nvPr/>
        </p:nvSpPr>
        <p:spPr>
          <a:xfrm>
            <a:off x="7153748" y="5310458"/>
            <a:ext cx="312231" cy="174985"/>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rgbClr val="4AB8CA"/>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31" name="Shape 364">
            <a:extLst>
              <a:ext uri="{FF2B5EF4-FFF2-40B4-BE49-F238E27FC236}">
                <a16:creationId xmlns:a16="http://schemas.microsoft.com/office/drawing/2014/main" id="{6AC1379F-26CA-4F36-BFCE-54A0BE23C36F}"/>
              </a:ext>
            </a:extLst>
          </p:cNvPr>
          <p:cNvSpPr/>
          <p:nvPr/>
        </p:nvSpPr>
        <p:spPr>
          <a:xfrm>
            <a:off x="622103" y="2562548"/>
            <a:ext cx="778089" cy="779123"/>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4AB8CA"/>
          </a:solidFill>
          <a:ln w="25400" cap="flat" cmpd="sng">
            <a:solidFill>
              <a:srgbClr val="000000">
                <a:alpha val="0"/>
              </a:srgbClr>
            </a:solidFill>
            <a:prstDash val="solid"/>
            <a:miter/>
            <a:headEnd type="none" w="med" len="med"/>
            <a:tailEnd type="none" w="med" len="med"/>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32" name="Shape 365">
            <a:extLst>
              <a:ext uri="{FF2B5EF4-FFF2-40B4-BE49-F238E27FC236}">
                <a16:creationId xmlns:a16="http://schemas.microsoft.com/office/drawing/2014/main" id="{92196CCE-5EAD-4D9D-8F10-21CF0560B3B7}"/>
              </a:ext>
            </a:extLst>
          </p:cNvPr>
          <p:cNvSpPr/>
          <p:nvPr/>
        </p:nvSpPr>
        <p:spPr>
          <a:xfrm>
            <a:off x="622103" y="3656475"/>
            <a:ext cx="778089" cy="779123"/>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4AB8CA"/>
          </a:solidFill>
          <a:ln w="25400" cap="flat" cmpd="sng">
            <a:solidFill>
              <a:srgbClr val="000000">
                <a:alpha val="0"/>
              </a:srgbClr>
            </a:solidFill>
            <a:prstDash val="solid"/>
            <a:miter/>
            <a:headEnd type="none" w="med" len="med"/>
            <a:tailEnd type="none" w="med" len="med"/>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33" name="Shape 366">
            <a:extLst>
              <a:ext uri="{FF2B5EF4-FFF2-40B4-BE49-F238E27FC236}">
                <a16:creationId xmlns:a16="http://schemas.microsoft.com/office/drawing/2014/main" id="{ED775C6F-A68A-49D6-924D-20A1CC05DAE2}"/>
              </a:ext>
            </a:extLst>
          </p:cNvPr>
          <p:cNvSpPr/>
          <p:nvPr/>
        </p:nvSpPr>
        <p:spPr>
          <a:xfrm>
            <a:off x="622103" y="4801903"/>
            <a:ext cx="778089" cy="779123"/>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4AB8CA"/>
          </a:solidFill>
          <a:ln w="25400" cap="flat" cmpd="sng">
            <a:solidFill>
              <a:srgbClr val="000000">
                <a:alpha val="0"/>
              </a:srgbClr>
            </a:solidFill>
            <a:prstDash val="solid"/>
            <a:miter/>
            <a:headEnd type="none" w="med" len="med"/>
            <a:tailEnd type="none" w="med" len="med"/>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34" name="Shape 367">
            <a:extLst>
              <a:ext uri="{FF2B5EF4-FFF2-40B4-BE49-F238E27FC236}">
                <a16:creationId xmlns:a16="http://schemas.microsoft.com/office/drawing/2014/main" id="{60E54E43-E2AB-411F-82F0-3FA6ED253BEF}"/>
              </a:ext>
            </a:extLst>
          </p:cNvPr>
          <p:cNvSpPr/>
          <p:nvPr/>
        </p:nvSpPr>
        <p:spPr>
          <a:xfrm>
            <a:off x="10790977" y="2562548"/>
            <a:ext cx="778919" cy="779123"/>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solidFill>
          <a:ln w="25400" cap="flat" cmpd="sng">
            <a:solidFill>
              <a:srgbClr val="000000">
                <a:alpha val="0"/>
              </a:srgbClr>
            </a:solidFill>
            <a:prstDash val="solid"/>
            <a:miter/>
            <a:headEnd type="none" w="med" len="med"/>
            <a:tailEnd type="none" w="med" len="med"/>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35" name="Shape 368">
            <a:extLst>
              <a:ext uri="{FF2B5EF4-FFF2-40B4-BE49-F238E27FC236}">
                <a16:creationId xmlns:a16="http://schemas.microsoft.com/office/drawing/2014/main" id="{4F6560F4-C3B3-41F0-824C-15E5955C2A3C}"/>
              </a:ext>
            </a:extLst>
          </p:cNvPr>
          <p:cNvSpPr/>
          <p:nvPr/>
        </p:nvSpPr>
        <p:spPr>
          <a:xfrm>
            <a:off x="10790977" y="3656475"/>
            <a:ext cx="778919" cy="779123"/>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solidFill>
          <a:ln w="25400" cap="flat" cmpd="sng">
            <a:solidFill>
              <a:srgbClr val="000000">
                <a:alpha val="0"/>
              </a:srgbClr>
            </a:solidFill>
            <a:prstDash val="solid"/>
            <a:miter/>
            <a:headEnd type="none" w="med" len="med"/>
            <a:tailEnd type="none" w="med" len="med"/>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36" name="Shape 369">
            <a:extLst>
              <a:ext uri="{FF2B5EF4-FFF2-40B4-BE49-F238E27FC236}">
                <a16:creationId xmlns:a16="http://schemas.microsoft.com/office/drawing/2014/main" id="{AA60588D-FF75-4B16-885D-75B67C5A3D44}"/>
              </a:ext>
            </a:extLst>
          </p:cNvPr>
          <p:cNvSpPr/>
          <p:nvPr/>
        </p:nvSpPr>
        <p:spPr>
          <a:xfrm>
            <a:off x="10790977" y="4801903"/>
            <a:ext cx="778919" cy="779123"/>
          </a:xfrm>
          <a:custGeom>
            <a:avLst/>
            <a:gdLst/>
            <a:ahLst/>
            <a:cxnLst/>
            <a:rect l="0" t="0" r="0" b="0"/>
            <a:pathLst>
              <a:path w="120000" h="120000" extrusionOk="0">
                <a:moveTo>
                  <a:pt x="102419" y="17567"/>
                </a:moveTo>
                <a:cubicBezTo>
                  <a:pt x="125853" y="41002"/>
                  <a:pt x="125853"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solidFill>
          <a:ln w="25400" cap="flat" cmpd="sng">
            <a:solidFill>
              <a:srgbClr val="000000">
                <a:alpha val="0"/>
              </a:srgbClr>
            </a:solidFill>
            <a:prstDash val="solid"/>
            <a:miter/>
            <a:headEnd type="none" w="med" len="med"/>
            <a:tailEnd type="none" w="med" len="med"/>
          </a:ln>
        </p:spPr>
        <p:txBody>
          <a:bodyPr lIns="0" tIns="0" rIns="0" bIns="0" anchor="ctr" anchorCtr="0">
            <a:noAutofit/>
          </a:bodyPr>
          <a:lstStyle/>
          <a:p>
            <a:pPr marL="0" marR="0" lvl="0" indent="0" algn="l" rtl="0">
              <a:spcBef>
                <a:spcPts val="0"/>
              </a:spcBef>
              <a:buNone/>
            </a:pPr>
            <a:endParaRPr sz="2400">
              <a:solidFill>
                <a:schemeClr val="dk1"/>
              </a:solidFill>
              <a:latin typeface="Cabin"/>
              <a:ea typeface="Cabin"/>
              <a:cs typeface="Cabin"/>
              <a:sym typeface="Cabin"/>
            </a:endParaRPr>
          </a:p>
        </p:txBody>
      </p:sp>
      <p:sp>
        <p:nvSpPr>
          <p:cNvPr id="37" name="Shape 382">
            <a:extLst>
              <a:ext uri="{FF2B5EF4-FFF2-40B4-BE49-F238E27FC236}">
                <a16:creationId xmlns:a16="http://schemas.microsoft.com/office/drawing/2014/main" id="{CF26FB09-1DA6-4587-9EDB-1E4DAB0B80D6}"/>
              </a:ext>
            </a:extLst>
          </p:cNvPr>
          <p:cNvSpPr/>
          <p:nvPr/>
        </p:nvSpPr>
        <p:spPr>
          <a:xfrm>
            <a:off x="799042" y="3895753"/>
            <a:ext cx="432579" cy="346767"/>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38" name="Shape 383">
            <a:extLst>
              <a:ext uri="{FF2B5EF4-FFF2-40B4-BE49-F238E27FC236}">
                <a16:creationId xmlns:a16="http://schemas.microsoft.com/office/drawing/2014/main" id="{892732B1-A4A1-4A01-BB2E-0D062EC9A71B}"/>
              </a:ext>
            </a:extLst>
          </p:cNvPr>
          <p:cNvSpPr/>
          <p:nvPr/>
        </p:nvSpPr>
        <p:spPr>
          <a:xfrm>
            <a:off x="799042" y="2748457"/>
            <a:ext cx="444237" cy="393472"/>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39" name="Shape 384">
            <a:extLst>
              <a:ext uri="{FF2B5EF4-FFF2-40B4-BE49-F238E27FC236}">
                <a16:creationId xmlns:a16="http://schemas.microsoft.com/office/drawing/2014/main" id="{4B23E754-9B14-45C2-8197-BCF43DBA7D37}"/>
              </a:ext>
            </a:extLst>
          </p:cNvPr>
          <p:cNvSpPr/>
          <p:nvPr/>
        </p:nvSpPr>
        <p:spPr>
          <a:xfrm>
            <a:off x="799042" y="4981617"/>
            <a:ext cx="432579" cy="426036"/>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40" name="Shape 385">
            <a:extLst>
              <a:ext uri="{FF2B5EF4-FFF2-40B4-BE49-F238E27FC236}">
                <a16:creationId xmlns:a16="http://schemas.microsoft.com/office/drawing/2014/main" id="{9C9D0BA7-4365-43B4-AF14-F55AAB876B0D}"/>
              </a:ext>
            </a:extLst>
          </p:cNvPr>
          <p:cNvSpPr/>
          <p:nvPr/>
        </p:nvSpPr>
        <p:spPr>
          <a:xfrm>
            <a:off x="10998026" y="3936994"/>
            <a:ext cx="377458" cy="230283"/>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41" name="Shape 386">
            <a:extLst>
              <a:ext uri="{FF2B5EF4-FFF2-40B4-BE49-F238E27FC236}">
                <a16:creationId xmlns:a16="http://schemas.microsoft.com/office/drawing/2014/main" id="{73072256-9872-4B30-B7EE-61CF3CBBCC14}"/>
              </a:ext>
            </a:extLst>
          </p:cNvPr>
          <p:cNvSpPr/>
          <p:nvPr/>
        </p:nvSpPr>
        <p:spPr>
          <a:xfrm>
            <a:off x="10972955" y="2725766"/>
            <a:ext cx="425844" cy="439478"/>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42" name="Shape 387">
            <a:extLst>
              <a:ext uri="{FF2B5EF4-FFF2-40B4-BE49-F238E27FC236}">
                <a16:creationId xmlns:a16="http://schemas.microsoft.com/office/drawing/2014/main" id="{7B960720-9248-4271-8B7E-FA091629E14F}"/>
              </a:ext>
            </a:extLst>
          </p:cNvPr>
          <p:cNvSpPr/>
          <p:nvPr/>
        </p:nvSpPr>
        <p:spPr>
          <a:xfrm>
            <a:off x="11003719" y="4993275"/>
            <a:ext cx="371765" cy="371859"/>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1200">
              <a:solidFill>
                <a:schemeClr val="dk1"/>
              </a:solidFill>
              <a:latin typeface="Roboto"/>
              <a:ea typeface="Roboto"/>
              <a:cs typeface="Roboto"/>
              <a:sym typeface="Roboto"/>
            </a:endParaRPr>
          </a:p>
        </p:txBody>
      </p:sp>
      <p:sp>
        <p:nvSpPr>
          <p:cNvPr id="43" name="Rectangle 11">
            <a:extLst>
              <a:ext uri="{FF2B5EF4-FFF2-40B4-BE49-F238E27FC236}">
                <a16:creationId xmlns:a16="http://schemas.microsoft.com/office/drawing/2014/main" id="{5B381443-9306-451A-8838-C73C6F8E7E56}"/>
              </a:ext>
            </a:extLst>
          </p:cNvPr>
          <p:cNvSpPr/>
          <p:nvPr/>
        </p:nvSpPr>
        <p:spPr>
          <a:xfrm>
            <a:off x="1446213" y="2732894"/>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4" name="Rectangle 11">
            <a:extLst>
              <a:ext uri="{FF2B5EF4-FFF2-40B4-BE49-F238E27FC236}">
                <a16:creationId xmlns:a16="http://schemas.microsoft.com/office/drawing/2014/main" id="{57DD1992-E4A6-4AB7-9969-CD0CBA6C75EF}"/>
              </a:ext>
            </a:extLst>
          </p:cNvPr>
          <p:cNvSpPr/>
          <p:nvPr/>
        </p:nvSpPr>
        <p:spPr>
          <a:xfrm>
            <a:off x="1446213" y="2422600"/>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5" name="Rectangle 11">
            <a:extLst>
              <a:ext uri="{FF2B5EF4-FFF2-40B4-BE49-F238E27FC236}">
                <a16:creationId xmlns:a16="http://schemas.microsoft.com/office/drawing/2014/main" id="{0818146E-1CAE-4DED-8813-DD49289EE6DF}"/>
              </a:ext>
            </a:extLst>
          </p:cNvPr>
          <p:cNvSpPr/>
          <p:nvPr/>
        </p:nvSpPr>
        <p:spPr>
          <a:xfrm>
            <a:off x="1446213" y="3833221"/>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6" name="Rectangle 11">
            <a:extLst>
              <a:ext uri="{FF2B5EF4-FFF2-40B4-BE49-F238E27FC236}">
                <a16:creationId xmlns:a16="http://schemas.microsoft.com/office/drawing/2014/main" id="{98358369-FFD6-4CE2-8ECA-1E36F92B631A}"/>
              </a:ext>
            </a:extLst>
          </p:cNvPr>
          <p:cNvSpPr/>
          <p:nvPr/>
        </p:nvSpPr>
        <p:spPr>
          <a:xfrm>
            <a:off x="1446213" y="3522927"/>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7" name="Rectangle 11">
            <a:extLst>
              <a:ext uri="{FF2B5EF4-FFF2-40B4-BE49-F238E27FC236}">
                <a16:creationId xmlns:a16="http://schemas.microsoft.com/office/drawing/2014/main" id="{96E25A5B-6D94-445D-ABC4-3DDC502B0299}"/>
              </a:ext>
            </a:extLst>
          </p:cNvPr>
          <p:cNvSpPr/>
          <p:nvPr/>
        </p:nvSpPr>
        <p:spPr>
          <a:xfrm>
            <a:off x="1446213" y="4933548"/>
            <a:ext cx="2375537"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8" name="Rectangle 11">
            <a:extLst>
              <a:ext uri="{FF2B5EF4-FFF2-40B4-BE49-F238E27FC236}">
                <a16:creationId xmlns:a16="http://schemas.microsoft.com/office/drawing/2014/main" id="{0FF4753C-6FE0-4A23-97A1-C19B98B64DE4}"/>
              </a:ext>
            </a:extLst>
          </p:cNvPr>
          <p:cNvSpPr/>
          <p:nvPr/>
        </p:nvSpPr>
        <p:spPr>
          <a:xfrm>
            <a:off x="1446213" y="4623254"/>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9" name="Rectangle 11">
            <a:extLst>
              <a:ext uri="{FF2B5EF4-FFF2-40B4-BE49-F238E27FC236}">
                <a16:creationId xmlns:a16="http://schemas.microsoft.com/office/drawing/2014/main" id="{DF7756E8-9FCA-4299-B9B2-961284818941}"/>
              </a:ext>
            </a:extLst>
          </p:cNvPr>
          <p:cNvSpPr/>
          <p:nvPr/>
        </p:nvSpPr>
        <p:spPr>
          <a:xfrm>
            <a:off x="8253714" y="2732894"/>
            <a:ext cx="2375537"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0" name="Rectangle 11">
            <a:extLst>
              <a:ext uri="{FF2B5EF4-FFF2-40B4-BE49-F238E27FC236}">
                <a16:creationId xmlns:a16="http://schemas.microsoft.com/office/drawing/2014/main" id="{904B03D3-62D7-4E1A-B791-82CA503A49E9}"/>
              </a:ext>
            </a:extLst>
          </p:cNvPr>
          <p:cNvSpPr/>
          <p:nvPr/>
        </p:nvSpPr>
        <p:spPr>
          <a:xfrm>
            <a:off x="9279670" y="2422600"/>
            <a:ext cx="1349581" cy="372025"/>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51" name="Rectangle 11">
            <a:extLst>
              <a:ext uri="{FF2B5EF4-FFF2-40B4-BE49-F238E27FC236}">
                <a16:creationId xmlns:a16="http://schemas.microsoft.com/office/drawing/2014/main" id="{55993918-283F-4139-8670-C2CA626EF138}"/>
              </a:ext>
            </a:extLst>
          </p:cNvPr>
          <p:cNvSpPr/>
          <p:nvPr/>
        </p:nvSpPr>
        <p:spPr>
          <a:xfrm>
            <a:off x="8253714" y="3833221"/>
            <a:ext cx="2375537"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2" name="Rectangle 11">
            <a:extLst>
              <a:ext uri="{FF2B5EF4-FFF2-40B4-BE49-F238E27FC236}">
                <a16:creationId xmlns:a16="http://schemas.microsoft.com/office/drawing/2014/main" id="{75B7B568-32D3-401D-BCB9-E39BCA9B2A60}"/>
              </a:ext>
            </a:extLst>
          </p:cNvPr>
          <p:cNvSpPr/>
          <p:nvPr/>
        </p:nvSpPr>
        <p:spPr>
          <a:xfrm>
            <a:off x="9279670" y="3522927"/>
            <a:ext cx="1349581" cy="400110"/>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53" name="Rectangle 11">
            <a:extLst>
              <a:ext uri="{FF2B5EF4-FFF2-40B4-BE49-F238E27FC236}">
                <a16:creationId xmlns:a16="http://schemas.microsoft.com/office/drawing/2014/main" id="{CEDD021E-8CDB-4D8F-93A0-2C484D557B0B}"/>
              </a:ext>
            </a:extLst>
          </p:cNvPr>
          <p:cNvSpPr/>
          <p:nvPr/>
        </p:nvSpPr>
        <p:spPr>
          <a:xfrm>
            <a:off x="8253714" y="4933548"/>
            <a:ext cx="2375537" cy="784830"/>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4" name="Rectangle 11">
            <a:extLst>
              <a:ext uri="{FF2B5EF4-FFF2-40B4-BE49-F238E27FC236}">
                <a16:creationId xmlns:a16="http://schemas.microsoft.com/office/drawing/2014/main" id="{B09A1F73-12DF-4840-B1A0-88B35F7445E0}"/>
              </a:ext>
            </a:extLst>
          </p:cNvPr>
          <p:cNvSpPr/>
          <p:nvPr/>
        </p:nvSpPr>
        <p:spPr>
          <a:xfrm>
            <a:off x="9279670" y="4623254"/>
            <a:ext cx="1349581" cy="400110"/>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extLst>
      <p:ext uri="{BB962C8B-B14F-4D97-AF65-F5344CB8AC3E}">
        <p14:creationId xmlns:p14="http://schemas.microsoft.com/office/powerpoint/2010/main" val="2564715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03</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研究的成果与应用</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RESULTS AND APPLICATIONS</a:t>
            </a:r>
          </a:p>
        </p:txBody>
      </p:sp>
      <p:graphicFrame>
        <p:nvGraphicFramePr>
          <p:cNvPr id="8" name="Chart 1">
            <a:extLst>
              <a:ext uri="{FF2B5EF4-FFF2-40B4-BE49-F238E27FC236}">
                <a16:creationId xmlns:a16="http://schemas.microsoft.com/office/drawing/2014/main" id="{5EFC291F-31C3-4916-88BD-DDBF88B59EA7}"/>
              </a:ext>
            </a:extLst>
          </p:cNvPr>
          <p:cNvGraphicFramePr/>
          <p:nvPr>
            <p:extLst>
              <p:ext uri="{D42A27DB-BD31-4B8C-83A1-F6EECF244321}">
                <p14:modId xmlns:p14="http://schemas.microsoft.com/office/powerpoint/2010/main" val="3085535289"/>
              </p:ext>
            </p:extLst>
          </p:nvPr>
        </p:nvGraphicFramePr>
        <p:xfrm>
          <a:off x="873681" y="2052346"/>
          <a:ext cx="1706400" cy="168950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24">
            <a:extLst>
              <a:ext uri="{FF2B5EF4-FFF2-40B4-BE49-F238E27FC236}">
                <a16:creationId xmlns:a16="http://schemas.microsoft.com/office/drawing/2014/main" id="{2BD9EC84-C143-4508-9A68-1C0D830AF757}"/>
              </a:ext>
            </a:extLst>
          </p:cNvPr>
          <p:cNvGraphicFramePr/>
          <p:nvPr>
            <p:extLst>
              <p:ext uri="{D42A27DB-BD31-4B8C-83A1-F6EECF244321}">
                <p14:modId xmlns:p14="http://schemas.microsoft.com/office/powerpoint/2010/main" val="369831827"/>
              </p:ext>
            </p:extLst>
          </p:nvPr>
        </p:nvGraphicFramePr>
        <p:xfrm>
          <a:off x="873681" y="4388095"/>
          <a:ext cx="1706400" cy="168950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30">
            <a:extLst>
              <a:ext uri="{FF2B5EF4-FFF2-40B4-BE49-F238E27FC236}">
                <a16:creationId xmlns:a16="http://schemas.microsoft.com/office/drawing/2014/main" id="{9351A3F8-36EE-4A33-A5A2-BBE8CB73EE16}"/>
              </a:ext>
            </a:extLst>
          </p:cNvPr>
          <p:cNvGraphicFramePr/>
          <p:nvPr>
            <p:extLst>
              <p:ext uri="{D42A27DB-BD31-4B8C-83A1-F6EECF244321}">
                <p14:modId xmlns:p14="http://schemas.microsoft.com/office/powerpoint/2010/main" val="413494188"/>
              </p:ext>
            </p:extLst>
          </p:nvPr>
        </p:nvGraphicFramePr>
        <p:xfrm>
          <a:off x="6563776" y="2052346"/>
          <a:ext cx="1706400" cy="1689506"/>
        </p:xfrm>
        <a:graphic>
          <a:graphicData uri="http://schemas.openxmlformats.org/drawingml/2006/chart">
            <c:chart xmlns:c="http://schemas.openxmlformats.org/drawingml/2006/chart" xmlns:r="http://schemas.openxmlformats.org/officeDocument/2006/relationships" r:id="rId6"/>
          </a:graphicData>
        </a:graphic>
      </p:graphicFrame>
      <p:sp>
        <p:nvSpPr>
          <p:cNvPr id="11" name="Oval 31">
            <a:extLst>
              <a:ext uri="{FF2B5EF4-FFF2-40B4-BE49-F238E27FC236}">
                <a16:creationId xmlns:a16="http://schemas.microsoft.com/office/drawing/2014/main" id="{E15AEFD2-0F1F-4766-8D43-7623C00F0BAC}"/>
              </a:ext>
            </a:extLst>
          </p:cNvPr>
          <p:cNvSpPr/>
          <p:nvPr/>
        </p:nvSpPr>
        <p:spPr>
          <a:xfrm>
            <a:off x="6786975" y="2267099"/>
            <a:ext cx="1260000" cy="1259999"/>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latin typeface="Sinkin Sans 300 Light" charset="0"/>
            </a:endParaRPr>
          </a:p>
        </p:txBody>
      </p:sp>
      <p:sp>
        <p:nvSpPr>
          <p:cNvPr id="12" name="TextBox 32">
            <a:extLst>
              <a:ext uri="{FF2B5EF4-FFF2-40B4-BE49-F238E27FC236}">
                <a16:creationId xmlns:a16="http://schemas.microsoft.com/office/drawing/2014/main" id="{47ACA4AB-51FB-4269-9635-9A6A5EDC0313}"/>
              </a:ext>
            </a:extLst>
          </p:cNvPr>
          <p:cNvSpPr txBox="1"/>
          <p:nvPr/>
        </p:nvSpPr>
        <p:spPr>
          <a:xfrm>
            <a:off x="6786978" y="2512916"/>
            <a:ext cx="1259998" cy="691942"/>
          </a:xfrm>
          <a:prstGeom prst="rect">
            <a:avLst/>
          </a:prstGeom>
          <a:noFill/>
        </p:spPr>
        <p:txBody>
          <a:bodyPr wrap="square" lIns="243797" tIns="121899" rIns="243797" bIns="121899" rtlCol="0">
            <a:spAutoFit/>
          </a:bodyPr>
          <a:lstStyle/>
          <a:p>
            <a:pPr algn="ctr">
              <a:lnSpc>
                <a:spcPts val="4040"/>
              </a:lnSpc>
            </a:pPr>
            <a:r>
              <a:rPr lang="en-US" sz="2000" dirty="0">
                <a:latin typeface="微软雅黑" panose="020B0503020204020204" pitchFamily="34" charset="-122"/>
                <a:ea typeface="微软雅黑" panose="020B0503020204020204" pitchFamily="34" charset="-122"/>
                <a:cs typeface="Sinkin Sans 300 Light" charset="0"/>
              </a:rPr>
              <a:t>20%</a:t>
            </a:r>
            <a:endParaRPr lang="en-US" sz="2800" dirty="0">
              <a:latin typeface="微软雅黑" panose="020B0503020204020204" pitchFamily="34" charset="-122"/>
              <a:ea typeface="微软雅黑" panose="020B0503020204020204" pitchFamily="34" charset="-122"/>
              <a:cs typeface="Sinkin Sans 300 Light" charset="0"/>
            </a:endParaRPr>
          </a:p>
        </p:txBody>
      </p:sp>
      <p:graphicFrame>
        <p:nvGraphicFramePr>
          <p:cNvPr id="13" name="Chart 38">
            <a:extLst>
              <a:ext uri="{FF2B5EF4-FFF2-40B4-BE49-F238E27FC236}">
                <a16:creationId xmlns:a16="http://schemas.microsoft.com/office/drawing/2014/main" id="{66CAD238-551F-4EAA-BF28-2FB37F9E02C7}"/>
              </a:ext>
            </a:extLst>
          </p:cNvPr>
          <p:cNvGraphicFramePr/>
          <p:nvPr>
            <p:extLst>
              <p:ext uri="{D42A27DB-BD31-4B8C-83A1-F6EECF244321}">
                <p14:modId xmlns:p14="http://schemas.microsoft.com/office/powerpoint/2010/main" val="3263446982"/>
              </p:ext>
            </p:extLst>
          </p:nvPr>
        </p:nvGraphicFramePr>
        <p:xfrm>
          <a:off x="6563776" y="4388095"/>
          <a:ext cx="1706400" cy="1689507"/>
        </p:xfrm>
        <a:graphic>
          <a:graphicData uri="http://schemas.openxmlformats.org/drawingml/2006/chart">
            <c:chart xmlns:c="http://schemas.openxmlformats.org/drawingml/2006/chart" xmlns:r="http://schemas.openxmlformats.org/officeDocument/2006/relationships" r:id="rId7"/>
          </a:graphicData>
        </a:graphic>
      </p:graphicFrame>
      <p:sp>
        <p:nvSpPr>
          <p:cNvPr id="14" name="Oval 31">
            <a:extLst>
              <a:ext uri="{FF2B5EF4-FFF2-40B4-BE49-F238E27FC236}">
                <a16:creationId xmlns:a16="http://schemas.microsoft.com/office/drawing/2014/main" id="{18E50B6F-C56A-48A7-AA0B-3704EFE8F0B0}"/>
              </a:ext>
            </a:extLst>
          </p:cNvPr>
          <p:cNvSpPr/>
          <p:nvPr/>
        </p:nvSpPr>
        <p:spPr>
          <a:xfrm>
            <a:off x="6786975" y="4610340"/>
            <a:ext cx="1260000" cy="1260000"/>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latin typeface="Sinkin Sans 300 Light" charset="0"/>
            </a:endParaRPr>
          </a:p>
        </p:txBody>
      </p:sp>
      <p:sp>
        <p:nvSpPr>
          <p:cNvPr id="15" name="TextBox 40">
            <a:extLst>
              <a:ext uri="{FF2B5EF4-FFF2-40B4-BE49-F238E27FC236}">
                <a16:creationId xmlns:a16="http://schemas.microsoft.com/office/drawing/2014/main" id="{AF6B5AA7-0C1E-4731-8552-3FB3D3FD70FE}"/>
              </a:ext>
            </a:extLst>
          </p:cNvPr>
          <p:cNvSpPr txBox="1"/>
          <p:nvPr/>
        </p:nvSpPr>
        <p:spPr>
          <a:xfrm>
            <a:off x="6786978" y="4848665"/>
            <a:ext cx="1259998" cy="691942"/>
          </a:xfrm>
          <a:prstGeom prst="rect">
            <a:avLst/>
          </a:prstGeom>
          <a:noFill/>
        </p:spPr>
        <p:txBody>
          <a:bodyPr wrap="square" lIns="243797" tIns="121899" rIns="243797" bIns="121899" rtlCol="0">
            <a:spAutoFit/>
          </a:bodyPr>
          <a:lstStyle/>
          <a:p>
            <a:pPr algn="ctr">
              <a:lnSpc>
                <a:spcPts val="4040"/>
              </a:lnSpc>
            </a:pPr>
            <a:r>
              <a:rPr lang="en-US" sz="2000" dirty="0">
                <a:latin typeface="微软雅黑" panose="020B0503020204020204" pitchFamily="34" charset="-122"/>
                <a:ea typeface="微软雅黑" panose="020B0503020204020204" pitchFamily="34" charset="-122"/>
                <a:cs typeface="Sinkin Sans 300 Light" charset="0"/>
              </a:rPr>
              <a:t>90%</a:t>
            </a:r>
            <a:endParaRPr lang="en-US" sz="2800" dirty="0">
              <a:latin typeface="微软雅黑" panose="020B0503020204020204" pitchFamily="34" charset="-122"/>
              <a:ea typeface="微软雅黑" panose="020B0503020204020204" pitchFamily="34" charset="-122"/>
              <a:cs typeface="Sinkin Sans 300 Light" charset="0"/>
            </a:endParaRPr>
          </a:p>
        </p:txBody>
      </p:sp>
      <p:cxnSp>
        <p:nvCxnSpPr>
          <p:cNvPr id="16" name="Straight Connector 43">
            <a:extLst>
              <a:ext uri="{FF2B5EF4-FFF2-40B4-BE49-F238E27FC236}">
                <a16:creationId xmlns:a16="http://schemas.microsoft.com/office/drawing/2014/main" id="{4E2506F1-84D8-419B-86C8-9D2D6AC3A681}"/>
              </a:ext>
            </a:extLst>
          </p:cNvPr>
          <p:cNvCxnSpPr/>
          <p:nvPr/>
        </p:nvCxnSpPr>
        <p:spPr>
          <a:xfrm rot="5400000">
            <a:off x="6115901" y="-1213067"/>
            <a:ext cx="0" cy="10559632"/>
          </a:xfrm>
          <a:prstGeom prst="line">
            <a:avLst/>
          </a:prstGeom>
          <a:ln>
            <a:solidFill>
              <a:srgbClr val="4AB8CA"/>
            </a:solidFill>
            <a:prstDash val="dash"/>
          </a:ln>
        </p:spPr>
        <p:style>
          <a:lnRef idx="1">
            <a:schemeClr val="accent1"/>
          </a:lnRef>
          <a:fillRef idx="0">
            <a:schemeClr val="accent1"/>
          </a:fillRef>
          <a:effectRef idx="0">
            <a:schemeClr val="accent1"/>
          </a:effectRef>
          <a:fontRef idx="minor">
            <a:schemeClr val="tx1"/>
          </a:fontRef>
        </p:style>
      </p:cxnSp>
      <p:sp>
        <p:nvSpPr>
          <p:cNvPr id="17" name="Oval 31">
            <a:extLst>
              <a:ext uri="{FF2B5EF4-FFF2-40B4-BE49-F238E27FC236}">
                <a16:creationId xmlns:a16="http://schemas.microsoft.com/office/drawing/2014/main" id="{93B281C3-0589-4344-8B99-9E16A8481F09}"/>
              </a:ext>
            </a:extLst>
          </p:cNvPr>
          <p:cNvSpPr/>
          <p:nvPr/>
        </p:nvSpPr>
        <p:spPr>
          <a:xfrm>
            <a:off x="1096880" y="4610340"/>
            <a:ext cx="1260000" cy="1260000"/>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latin typeface="Sinkin Sans 300 Light" charset="0"/>
            </a:endParaRPr>
          </a:p>
        </p:txBody>
      </p:sp>
      <p:sp>
        <p:nvSpPr>
          <p:cNvPr id="18" name="TextBox 26">
            <a:extLst>
              <a:ext uri="{FF2B5EF4-FFF2-40B4-BE49-F238E27FC236}">
                <a16:creationId xmlns:a16="http://schemas.microsoft.com/office/drawing/2014/main" id="{899C0998-A245-4A8F-8541-036DB81B565F}"/>
              </a:ext>
            </a:extLst>
          </p:cNvPr>
          <p:cNvSpPr txBox="1"/>
          <p:nvPr/>
        </p:nvSpPr>
        <p:spPr>
          <a:xfrm>
            <a:off x="1096883" y="4848665"/>
            <a:ext cx="1259998" cy="691942"/>
          </a:xfrm>
          <a:prstGeom prst="rect">
            <a:avLst/>
          </a:prstGeom>
          <a:noFill/>
        </p:spPr>
        <p:txBody>
          <a:bodyPr wrap="square" lIns="243797" tIns="121899" rIns="243797" bIns="121899" rtlCol="0">
            <a:spAutoFit/>
          </a:bodyPr>
          <a:lstStyle/>
          <a:p>
            <a:pPr algn="ctr">
              <a:lnSpc>
                <a:spcPts val="4040"/>
              </a:lnSpc>
            </a:pPr>
            <a:r>
              <a:rPr lang="en-US" sz="2000" dirty="0">
                <a:latin typeface="微软雅黑" panose="020B0503020204020204" pitchFamily="34" charset="-122"/>
                <a:ea typeface="微软雅黑" panose="020B0503020204020204" pitchFamily="34" charset="-122"/>
                <a:cs typeface="Sinkin Sans 300 Light" charset="0"/>
              </a:rPr>
              <a:t>50%</a:t>
            </a:r>
            <a:endParaRPr lang="en-US" sz="2800" dirty="0">
              <a:latin typeface="微软雅黑" panose="020B0503020204020204" pitchFamily="34" charset="-122"/>
              <a:ea typeface="微软雅黑" panose="020B0503020204020204" pitchFamily="34" charset="-122"/>
              <a:cs typeface="Sinkin Sans 300 Light" charset="0"/>
            </a:endParaRPr>
          </a:p>
        </p:txBody>
      </p:sp>
      <p:sp>
        <p:nvSpPr>
          <p:cNvPr id="19" name="Oval 31">
            <a:extLst>
              <a:ext uri="{FF2B5EF4-FFF2-40B4-BE49-F238E27FC236}">
                <a16:creationId xmlns:a16="http://schemas.microsoft.com/office/drawing/2014/main" id="{B44245BB-C508-4261-AE04-FD05C529D0AE}"/>
              </a:ext>
            </a:extLst>
          </p:cNvPr>
          <p:cNvSpPr/>
          <p:nvPr/>
        </p:nvSpPr>
        <p:spPr>
          <a:xfrm>
            <a:off x="1096880" y="2271444"/>
            <a:ext cx="1260000" cy="1260000"/>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latin typeface="Sinkin Sans 300 Light" charset="0"/>
            </a:endParaRPr>
          </a:p>
        </p:txBody>
      </p:sp>
      <p:sp>
        <p:nvSpPr>
          <p:cNvPr id="24" name="TextBox 19">
            <a:extLst>
              <a:ext uri="{FF2B5EF4-FFF2-40B4-BE49-F238E27FC236}">
                <a16:creationId xmlns:a16="http://schemas.microsoft.com/office/drawing/2014/main" id="{D785E694-9F71-4F0D-A086-B72228C93498}"/>
              </a:ext>
            </a:extLst>
          </p:cNvPr>
          <p:cNvSpPr txBox="1"/>
          <p:nvPr/>
        </p:nvSpPr>
        <p:spPr>
          <a:xfrm>
            <a:off x="1096883" y="2512916"/>
            <a:ext cx="1259998" cy="691942"/>
          </a:xfrm>
          <a:prstGeom prst="rect">
            <a:avLst/>
          </a:prstGeom>
          <a:noFill/>
        </p:spPr>
        <p:txBody>
          <a:bodyPr wrap="square" lIns="243797" tIns="121899" rIns="243797" bIns="121899" rtlCol="0">
            <a:spAutoFit/>
          </a:bodyPr>
          <a:lstStyle/>
          <a:p>
            <a:pPr algn="ctr">
              <a:lnSpc>
                <a:spcPts val="4040"/>
              </a:lnSpc>
            </a:pPr>
            <a:r>
              <a:rPr lang="en-US" sz="2000" dirty="0">
                <a:latin typeface="微软雅黑" panose="020B0503020204020204" pitchFamily="34" charset="-122"/>
                <a:ea typeface="微软雅黑" panose="020B0503020204020204" pitchFamily="34" charset="-122"/>
                <a:cs typeface="Sinkin Sans 300 Light" charset="0"/>
              </a:rPr>
              <a:t>75%</a:t>
            </a:r>
            <a:endParaRPr lang="en-US" sz="2800" dirty="0">
              <a:latin typeface="微软雅黑" panose="020B0503020204020204" pitchFamily="34" charset="-122"/>
              <a:ea typeface="微软雅黑" panose="020B0503020204020204" pitchFamily="34" charset="-122"/>
              <a:cs typeface="Sinkin Sans 300 Light" charset="0"/>
            </a:endParaRPr>
          </a:p>
        </p:txBody>
      </p:sp>
      <p:sp>
        <p:nvSpPr>
          <p:cNvPr id="25" name="Rectangle 11">
            <a:extLst>
              <a:ext uri="{FF2B5EF4-FFF2-40B4-BE49-F238E27FC236}">
                <a16:creationId xmlns:a16="http://schemas.microsoft.com/office/drawing/2014/main" id="{18035F8B-2A25-4159-89BF-BAD963B5372E}"/>
              </a:ext>
            </a:extLst>
          </p:cNvPr>
          <p:cNvSpPr/>
          <p:nvPr/>
        </p:nvSpPr>
        <p:spPr>
          <a:xfrm>
            <a:off x="3066008" y="2569310"/>
            <a:ext cx="245199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6" name="Rectangle 11">
            <a:extLst>
              <a:ext uri="{FF2B5EF4-FFF2-40B4-BE49-F238E27FC236}">
                <a16:creationId xmlns:a16="http://schemas.microsoft.com/office/drawing/2014/main" id="{8EF13516-D76C-4158-AB91-AB92D26C6E54}"/>
              </a:ext>
            </a:extLst>
          </p:cNvPr>
          <p:cNvSpPr/>
          <p:nvPr/>
        </p:nvSpPr>
        <p:spPr>
          <a:xfrm>
            <a:off x="3066009" y="2245197"/>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9" name="Rectangle 11">
            <a:extLst>
              <a:ext uri="{FF2B5EF4-FFF2-40B4-BE49-F238E27FC236}">
                <a16:creationId xmlns:a16="http://schemas.microsoft.com/office/drawing/2014/main" id="{DF9E5C43-D2C1-4EC2-9DC8-437DABCF160B}"/>
              </a:ext>
            </a:extLst>
          </p:cNvPr>
          <p:cNvSpPr/>
          <p:nvPr/>
        </p:nvSpPr>
        <p:spPr>
          <a:xfrm>
            <a:off x="8532650" y="2569310"/>
            <a:ext cx="2347553"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0" name="Rectangle 11">
            <a:extLst>
              <a:ext uri="{FF2B5EF4-FFF2-40B4-BE49-F238E27FC236}">
                <a16:creationId xmlns:a16="http://schemas.microsoft.com/office/drawing/2014/main" id="{6613A1F4-B3AC-4278-8D99-9E15465F905B}"/>
              </a:ext>
            </a:extLst>
          </p:cNvPr>
          <p:cNvSpPr/>
          <p:nvPr/>
        </p:nvSpPr>
        <p:spPr>
          <a:xfrm>
            <a:off x="8532651" y="2245197"/>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3" name="Rectangle 11">
            <a:extLst>
              <a:ext uri="{FF2B5EF4-FFF2-40B4-BE49-F238E27FC236}">
                <a16:creationId xmlns:a16="http://schemas.microsoft.com/office/drawing/2014/main" id="{BC4BDA7A-4712-4363-81F7-4CE6B802613B}"/>
              </a:ext>
            </a:extLst>
          </p:cNvPr>
          <p:cNvSpPr/>
          <p:nvPr/>
        </p:nvSpPr>
        <p:spPr>
          <a:xfrm>
            <a:off x="3066008" y="4988157"/>
            <a:ext cx="2451995"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4" name="Rectangle 11">
            <a:extLst>
              <a:ext uri="{FF2B5EF4-FFF2-40B4-BE49-F238E27FC236}">
                <a16:creationId xmlns:a16="http://schemas.microsoft.com/office/drawing/2014/main" id="{AB8D2011-2DC2-4A91-941A-D8111C00B055}"/>
              </a:ext>
            </a:extLst>
          </p:cNvPr>
          <p:cNvSpPr/>
          <p:nvPr/>
        </p:nvSpPr>
        <p:spPr>
          <a:xfrm>
            <a:off x="3066009" y="4664044"/>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5" name="Rectangle 11">
            <a:extLst>
              <a:ext uri="{FF2B5EF4-FFF2-40B4-BE49-F238E27FC236}">
                <a16:creationId xmlns:a16="http://schemas.microsoft.com/office/drawing/2014/main" id="{4AF0AC72-A42B-4826-9A18-9DD50A008033}"/>
              </a:ext>
            </a:extLst>
          </p:cNvPr>
          <p:cNvSpPr/>
          <p:nvPr/>
        </p:nvSpPr>
        <p:spPr>
          <a:xfrm>
            <a:off x="8532650" y="4988157"/>
            <a:ext cx="2347553"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6" name="Rectangle 11">
            <a:extLst>
              <a:ext uri="{FF2B5EF4-FFF2-40B4-BE49-F238E27FC236}">
                <a16:creationId xmlns:a16="http://schemas.microsoft.com/office/drawing/2014/main" id="{E3276730-4779-47FD-AA8B-8CE49A1EA430}"/>
              </a:ext>
            </a:extLst>
          </p:cNvPr>
          <p:cNvSpPr/>
          <p:nvPr/>
        </p:nvSpPr>
        <p:spPr>
          <a:xfrm>
            <a:off x="8532651" y="4664044"/>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extLst>
      <p:ext uri="{BB962C8B-B14F-4D97-AF65-F5344CB8AC3E}">
        <p14:creationId xmlns:p14="http://schemas.microsoft.com/office/powerpoint/2010/main" val="3642215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03</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研究的成果与应用</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RESULTS AND APPLICATIONS</a:t>
            </a:r>
          </a:p>
        </p:txBody>
      </p:sp>
      <p:sp>
        <p:nvSpPr>
          <p:cNvPr id="8" name="任意多边形: 形状 7">
            <a:extLst>
              <a:ext uri="{FF2B5EF4-FFF2-40B4-BE49-F238E27FC236}">
                <a16:creationId xmlns:a16="http://schemas.microsoft.com/office/drawing/2014/main" id="{99F269B2-F6EC-4DDC-98E2-AFF5FFB6ECAC}"/>
              </a:ext>
            </a:extLst>
          </p:cNvPr>
          <p:cNvSpPr/>
          <p:nvPr/>
        </p:nvSpPr>
        <p:spPr>
          <a:xfrm>
            <a:off x="7932825" y="4498354"/>
            <a:ext cx="1592266" cy="600463"/>
          </a:xfrm>
          <a:custGeom>
            <a:avLst/>
            <a:gdLst/>
            <a:ahLst/>
            <a:cxnLst/>
            <a:rect l="0" t="0" r="0" b="0"/>
            <a:pathLst>
              <a:path>
                <a:moveTo>
                  <a:pt x="0" y="0"/>
                </a:moveTo>
                <a:lnTo>
                  <a:pt x="0" y="357968"/>
                </a:lnTo>
                <a:lnTo>
                  <a:pt x="1592266" y="357968"/>
                </a:lnTo>
                <a:lnTo>
                  <a:pt x="1592266" y="600463"/>
                </a:lnTo>
              </a:path>
            </a:pathLst>
          </a:custGeom>
          <a:noFill/>
          <a:ln w="12700">
            <a:solidFill>
              <a:schemeClr val="tx1">
                <a:lumMod val="75000"/>
                <a:lumOff val="25000"/>
              </a:schemeClr>
            </a:solidFill>
            <a:prstDash val="sysDash"/>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9" name="任意多边形: 形状 8">
            <a:extLst>
              <a:ext uri="{FF2B5EF4-FFF2-40B4-BE49-F238E27FC236}">
                <a16:creationId xmlns:a16="http://schemas.microsoft.com/office/drawing/2014/main" id="{BA274E32-38C4-4616-9012-6C5B7399B2B0}"/>
              </a:ext>
            </a:extLst>
          </p:cNvPr>
          <p:cNvSpPr/>
          <p:nvPr/>
        </p:nvSpPr>
        <p:spPr>
          <a:xfrm>
            <a:off x="6150009" y="4498354"/>
            <a:ext cx="1782816" cy="600463"/>
          </a:xfrm>
          <a:custGeom>
            <a:avLst/>
            <a:gdLst/>
            <a:ahLst/>
            <a:cxnLst/>
            <a:rect l="0" t="0" r="0" b="0"/>
            <a:pathLst>
              <a:path>
                <a:moveTo>
                  <a:pt x="1782816" y="0"/>
                </a:moveTo>
                <a:lnTo>
                  <a:pt x="1782816" y="357968"/>
                </a:lnTo>
                <a:lnTo>
                  <a:pt x="0" y="357968"/>
                </a:lnTo>
                <a:lnTo>
                  <a:pt x="0" y="600463"/>
                </a:lnTo>
              </a:path>
            </a:pathLst>
          </a:custGeom>
          <a:noFill/>
          <a:ln w="12700">
            <a:solidFill>
              <a:schemeClr val="tx1">
                <a:lumMod val="75000"/>
                <a:lumOff val="25000"/>
              </a:schemeClr>
            </a:solidFill>
            <a:prstDash val="sysDash"/>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任意多边形: 形状 9">
            <a:extLst>
              <a:ext uri="{FF2B5EF4-FFF2-40B4-BE49-F238E27FC236}">
                <a16:creationId xmlns:a16="http://schemas.microsoft.com/office/drawing/2014/main" id="{384035C1-E84E-4806-B97F-B0CAE2C0769D}"/>
              </a:ext>
            </a:extLst>
          </p:cNvPr>
          <p:cNvSpPr/>
          <p:nvPr/>
        </p:nvSpPr>
        <p:spPr>
          <a:xfrm>
            <a:off x="2834842" y="4498354"/>
            <a:ext cx="5097982" cy="600463"/>
          </a:xfrm>
          <a:custGeom>
            <a:avLst/>
            <a:gdLst/>
            <a:ahLst/>
            <a:cxnLst/>
            <a:rect l="0" t="0" r="0" b="0"/>
            <a:pathLst>
              <a:path>
                <a:moveTo>
                  <a:pt x="5097982" y="0"/>
                </a:moveTo>
                <a:lnTo>
                  <a:pt x="5097982" y="357968"/>
                </a:lnTo>
                <a:lnTo>
                  <a:pt x="0" y="357968"/>
                </a:lnTo>
                <a:lnTo>
                  <a:pt x="0" y="600463"/>
                </a:lnTo>
              </a:path>
            </a:pathLst>
          </a:custGeom>
          <a:noFill/>
          <a:ln w="12700">
            <a:solidFill>
              <a:schemeClr val="tx1">
                <a:lumMod val="75000"/>
                <a:lumOff val="25000"/>
              </a:schemeClr>
            </a:solidFill>
            <a:prstDash val="sysDash"/>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1" name="任意多边形: 形状 10">
            <a:extLst>
              <a:ext uri="{FF2B5EF4-FFF2-40B4-BE49-F238E27FC236}">
                <a16:creationId xmlns:a16="http://schemas.microsoft.com/office/drawing/2014/main" id="{044A0F28-DA7F-469C-B827-4A2B566BE3FA}"/>
              </a:ext>
            </a:extLst>
          </p:cNvPr>
          <p:cNvSpPr/>
          <p:nvPr/>
        </p:nvSpPr>
        <p:spPr>
          <a:xfrm>
            <a:off x="6181001" y="2858627"/>
            <a:ext cx="1751823" cy="600463"/>
          </a:xfrm>
          <a:custGeom>
            <a:avLst/>
            <a:gdLst/>
            <a:ahLst/>
            <a:cxnLst/>
            <a:rect l="0" t="0" r="0" b="0"/>
            <a:pathLst>
              <a:path>
                <a:moveTo>
                  <a:pt x="0" y="0"/>
                </a:moveTo>
                <a:lnTo>
                  <a:pt x="0" y="357968"/>
                </a:lnTo>
                <a:lnTo>
                  <a:pt x="1751823" y="357968"/>
                </a:lnTo>
                <a:lnTo>
                  <a:pt x="1751823" y="600463"/>
                </a:lnTo>
              </a:path>
            </a:pathLst>
          </a:custGeom>
          <a:noFill/>
          <a:ln w="12700">
            <a:solidFill>
              <a:schemeClr val="tx1">
                <a:lumMod val="75000"/>
                <a:lumOff val="25000"/>
              </a:schemeClr>
            </a:solidFill>
            <a:prstDash val="sysDash"/>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任意多边形: 形状 11">
            <a:extLst>
              <a:ext uri="{FF2B5EF4-FFF2-40B4-BE49-F238E27FC236}">
                <a16:creationId xmlns:a16="http://schemas.microsoft.com/office/drawing/2014/main" id="{40B10D26-7F4E-4380-99DE-4F8ABCAFE69F}"/>
              </a:ext>
            </a:extLst>
          </p:cNvPr>
          <p:cNvSpPr/>
          <p:nvPr/>
        </p:nvSpPr>
        <p:spPr>
          <a:xfrm>
            <a:off x="4122611" y="2858627"/>
            <a:ext cx="2058390" cy="600463"/>
          </a:xfrm>
          <a:custGeom>
            <a:avLst/>
            <a:gdLst/>
            <a:ahLst/>
            <a:cxnLst/>
            <a:rect l="0" t="0" r="0" b="0"/>
            <a:pathLst>
              <a:path>
                <a:moveTo>
                  <a:pt x="2058390" y="0"/>
                </a:moveTo>
                <a:lnTo>
                  <a:pt x="2058390" y="357968"/>
                </a:lnTo>
                <a:lnTo>
                  <a:pt x="0" y="357968"/>
                </a:lnTo>
                <a:lnTo>
                  <a:pt x="0" y="600463"/>
                </a:lnTo>
              </a:path>
            </a:pathLst>
          </a:custGeom>
          <a:noFill/>
          <a:ln w="12700">
            <a:solidFill>
              <a:schemeClr val="tx1">
                <a:lumMod val="75000"/>
                <a:lumOff val="25000"/>
              </a:schemeClr>
            </a:solidFill>
            <a:prstDash val="sysDash"/>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任意多边形: 形状 12">
            <a:extLst>
              <a:ext uri="{FF2B5EF4-FFF2-40B4-BE49-F238E27FC236}">
                <a16:creationId xmlns:a16="http://schemas.microsoft.com/office/drawing/2014/main" id="{AE213C17-039E-4120-8BED-302720CF05B5}"/>
              </a:ext>
            </a:extLst>
          </p:cNvPr>
          <p:cNvSpPr/>
          <p:nvPr/>
        </p:nvSpPr>
        <p:spPr>
          <a:xfrm>
            <a:off x="4701590" y="1819364"/>
            <a:ext cx="2958821" cy="1039263"/>
          </a:xfrm>
          <a:custGeom>
            <a:avLst/>
            <a:gdLst>
              <a:gd name="connsiteX0" fmla="*/ 0 w 2958821"/>
              <a:gd name="connsiteY0" fmla="*/ 0 h 1039263"/>
              <a:gd name="connsiteX1" fmla="*/ 2958821 w 2958821"/>
              <a:gd name="connsiteY1" fmla="*/ 0 h 1039263"/>
              <a:gd name="connsiteX2" fmla="*/ 2958821 w 2958821"/>
              <a:gd name="connsiteY2" fmla="*/ 1039263 h 1039263"/>
              <a:gd name="connsiteX3" fmla="*/ 0 w 2958821"/>
              <a:gd name="connsiteY3" fmla="*/ 1039263 h 1039263"/>
              <a:gd name="connsiteX4" fmla="*/ 0 w 2958821"/>
              <a:gd name="connsiteY4" fmla="*/ 0 h 1039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8821" h="1039263">
                <a:moveTo>
                  <a:pt x="0" y="0"/>
                </a:moveTo>
                <a:lnTo>
                  <a:pt x="2958821" y="0"/>
                </a:lnTo>
                <a:lnTo>
                  <a:pt x="2958821" y="1039263"/>
                </a:lnTo>
                <a:lnTo>
                  <a:pt x="0" y="1039263"/>
                </a:lnTo>
                <a:lnTo>
                  <a:pt x="0" y="0"/>
                </a:lnTo>
                <a:close/>
              </a:path>
            </a:pathLst>
          </a:custGeom>
          <a:solidFill>
            <a:srgbClr val="74C8D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60960" tIns="60960" rIns="60960" bIns="146652" numCol="1" spcCol="1270" anchor="ctr" anchorCtr="0">
            <a:noAutofit/>
          </a:bodyPr>
          <a:lstStyle/>
          <a:p>
            <a:pPr marL="0" lvl="0" indent="0" algn="ctr" defTabSz="4267200">
              <a:lnSpc>
                <a:spcPct val="90000"/>
              </a:lnSpc>
              <a:spcBef>
                <a:spcPct val="0"/>
              </a:spcBef>
              <a:spcAft>
                <a:spcPct val="35000"/>
              </a:spcAft>
              <a:buNone/>
            </a:pPr>
            <a:endParaRPr lang="en-US" sz="9600" kern="1200" dirty="0"/>
          </a:p>
        </p:txBody>
      </p:sp>
      <p:sp>
        <p:nvSpPr>
          <p:cNvPr id="14" name="任意多边形: 形状 13">
            <a:extLst>
              <a:ext uri="{FF2B5EF4-FFF2-40B4-BE49-F238E27FC236}">
                <a16:creationId xmlns:a16="http://schemas.microsoft.com/office/drawing/2014/main" id="{BC6B468E-E478-47F2-8CEB-A5E0677AC49E}"/>
              </a:ext>
            </a:extLst>
          </p:cNvPr>
          <p:cNvSpPr/>
          <p:nvPr/>
        </p:nvSpPr>
        <p:spPr>
          <a:xfrm>
            <a:off x="5690137" y="2627680"/>
            <a:ext cx="2323295" cy="346421"/>
          </a:xfrm>
          <a:custGeom>
            <a:avLst/>
            <a:gdLst>
              <a:gd name="connsiteX0" fmla="*/ 0 w 2323295"/>
              <a:gd name="connsiteY0" fmla="*/ 0 h 346421"/>
              <a:gd name="connsiteX1" fmla="*/ 2323295 w 2323295"/>
              <a:gd name="connsiteY1" fmla="*/ 0 h 346421"/>
              <a:gd name="connsiteX2" fmla="*/ 2323295 w 2323295"/>
              <a:gd name="connsiteY2" fmla="*/ 346421 h 346421"/>
              <a:gd name="connsiteX3" fmla="*/ 0 w 2323295"/>
              <a:gd name="connsiteY3" fmla="*/ 346421 h 346421"/>
              <a:gd name="connsiteX4" fmla="*/ 0 w 2323295"/>
              <a:gd name="connsiteY4" fmla="*/ 0 h 34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3295" h="346421">
                <a:moveTo>
                  <a:pt x="0" y="0"/>
                </a:moveTo>
                <a:lnTo>
                  <a:pt x="2323295" y="0"/>
                </a:lnTo>
                <a:lnTo>
                  <a:pt x="2323295" y="346421"/>
                </a:lnTo>
                <a:lnTo>
                  <a:pt x="0" y="346421"/>
                </a:lnTo>
                <a:lnTo>
                  <a:pt x="0" y="0"/>
                </a:lnTo>
                <a:close/>
              </a:path>
            </a:pathLst>
          </a:custGeom>
          <a:solidFill>
            <a:schemeClr val="lt1">
              <a:hueOff val="0"/>
              <a:satOff val="0"/>
              <a:lumOff val="0"/>
            </a:schemeClr>
          </a:solidFill>
          <a:ln w="19050">
            <a:solidFill>
              <a:srgbClr val="74C8D6"/>
            </a:solidFill>
          </a:ln>
        </p:spPr>
        <p:style>
          <a:lnRef idx="1">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280" tIns="20320" rIns="81280" bIns="20320" numCol="1" spcCol="1270" anchor="ctr" anchorCtr="0">
            <a:noAutofit/>
          </a:bodyPr>
          <a:lstStyle/>
          <a:p>
            <a:pPr marL="0" lvl="0" indent="0" algn="r" defTabSz="1422400">
              <a:lnSpc>
                <a:spcPct val="90000"/>
              </a:lnSpc>
              <a:spcBef>
                <a:spcPct val="0"/>
              </a:spcBef>
              <a:spcAft>
                <a:spcPct val="35000"/>
              </a:spcAft>
              <a:buNone/>
            </a:pPr>
            <a:endParaRPr lang="en-US" sz="3200" kern="1200"/>
          </a:p>
        </p:txBody>
      </p:sp>
      <p:sp>
        <p:nvSpPr>
          <p:cNvPr id="15" name="任意多边形: 形状 14">
            <a:extLst>
              <a:ext uri="{FF2B5EF4-FFF2-40B4-BE49-F238E27FC236}">
                <a16:creationId xmlns:a16="http://schemas.microsoft.com/office/drawing/2014/main" id="{4039FD33-8123-47ED-97E4-F0E752A78A80}"/>
              </a:ext>
            </a:extLst>
          </p:cNvPr>
          <p:cNvSpPr/>
          <p:nvPr/>
        </p:nvSpPr>
        <p:spPr>
          <a:xfrm>
            <a:off x="3118988" y="3459091"/>
            <a:ext cx="2007246" cy="1039263"/>
          </a:xfrm>
          <a:custGeom>
            <a:avLst/>
            <a:gdLst>
              <a:gd name="connsiteX0" fmla="*/ 0 w 2007246"/>
              <a:gd name="connsiteY0" fmla="*/ 0 h 1039263"/>
              <a:gd name="connsiteX1" fmla="*/ 2007246 w 2007246"/>
              <a:gd name="connsiteY1" fmla="*/ 0 h 1039263"/>
              <a:gd name="connsiteX2" fmla="*/ 2007246 w 2007246"/>
              <a:gd name="connsiteY2" fmla="*/ 1039263 h 1039263"/>
              <a:gd name="connsiteX3" fmla="*/ 0 w 2007246"/>
              <a:gd name="connsiteY3" fmla="*/ 1039263 h 1039263"/>
              <a:gd name="connsiteX4" fmla="*/ 0 w 2007246"/>
              <a:gd name="connsiteY4" fmla="*/ 0 h 1039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246" h="1039263">
                <a:moveTo>
                  <a:pt x="0" y="0"/>
                </a:moveTo>
                <a:lnTo>
                  <a:pt x="2007246" y="0"/>
                </a:lnTo>
                <a:lnTo>
                  <a:pt x="2007246" y="1039263"/>
                </a:lnTo>
                <a:lnTo>
                  <a:pt x="0" y="1039263"/>
                </a:lnTo>
                <a:lnTo>
                  <a:pt x="0" y="0"/>
                </a:lnTo>
                <a:close/>
              </a:path>
            </a:pathLst>
          </a:custGeom>
          <a:solidFill>
            <a:srgbClr val="74C8D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41910" tIns="41910" rIns="41910" bIns="146652" numCol="1" spcCol="1270" anchor="ctr" anchorCtr="0">
            <a:noAutofit/>
          </a:bodyPr>
          <a:lstStyle/>
          <a:p>
            <a:pPr marL="0" lvl="0" indent="0" algn="ctr" defTabSz="2933700">
              <a:lnSpc>
                <a:spcPct val="90000"/>
              </a:lnSpc>
              <a:spcBef>
                <a:spcPct val="0"/>
              </a:spcBef>
              <a:spcAft>
                <a:spcPct val="35000"/>
              </a:spcAft>
              <a:buNone/>
            </a:pPr>
            <a:endParaRPr lang="en-US" sz="6600" kern="1200" dirty="0"/>
          </a:p>
        </p:txBody>
      </p:sp>
      <p:sp>
        <p:nvSpPr>
          <p:cNvPr id="16" name="任意多边形: 形状 15">
            <a:extLst>
              <a:ext uri="{FF2B5EF4-FFF2-40B4-BE49-F238E27FC236}">
                <a16:creationId xmlns:a16="http://schemas.microsoft.com/office/drawing/2014/main" id="{12CDE303-A3FF-45A8-A77C-227A097DA8EB}"/>
              </a:ext>
            </a:extLst>
          </p:cNvPr>
          <p:cNvSpPr/>
          <p:nvPr/>
        </p:nvSpPr>
        <p:spPr>
          <a:xfrm>
            <a:off x="3520451" y="4267406"/>
            <a:ext cx="1806521" cy="346421"/>
          </a:xfrm>
          <a:custGeom>
            <a:avLst/>
            <a:gdLst>
              <a:gd name="connsiteX0" fmla="*/ 0 w 1806521"/>
              <a:gd name="connsiteY0" fmla="*/ 0 h 346421"/>
              <a:gd name="connsiteX1" fmla="*/ 1806521 w 1806521"/>
              <a:gd name="connsiteY1" fmla="*/ 0 h 346421"/>
              <a:gd name="connsiteX2" fmla="*/ 1806521 w 1806521"/>
              <a:gd name="connsiteY2" fmla="*/ 346421 h 346421"/>
              <a:gd name="connsiteX3" fmla="*/ 0 w 1806521"/>
              <a:gd name="connsiteY3" fmla="*/ 346421 h 346421"/>
              <a:gd name="connsiteX4" fmla="*/ 0 w 1806521"/>
              <a:gd name="connsiteY4" fmla="*/ 0 h 34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521" h="346421">
                <a:moveTo>
                  <a:pt x="0" y="0"/>
                </a:moveTo>
                <a:lnTo>
                  <a:pt x="1806521" y="0"/>
                </a:lnTo>
                <a:lnTo>
                  <a:pt x="1806521" y="346421"/>
                </a:lnTo>
                <a:lnTo>
                  <a:pt x="0" y="346421"/>
                </a:lnTo>
                <a:lnTo>
                  <a:pt x="0" y="0"/>
                </a:lnTo>
                <a:close/>
              </a:path>
            </a:pathLst>
          </a:custGeom>
          <a:solidFill>
            <a:schemeClr val="lt1">
              <a:hueOff val="0"/>
              <a:satOff val="0"/>
              <a:lumOff val="0"/>
            </a:schemeClr>
          </a:solidFill>
          <a:ln w="19050">
            <a:solidFill>
              <a:srgbClr val="74C8D6"/>
            </a:solidFill>
          </a:ln>
        </p:spPr>
        <p:style>
          <a:lnRef idx="1">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280" tIns="20320" rIns="81280" bIns="20320" numCol="1" spcCol="1270" anchor="ctr" anchorCtr="0">
            <a:noAutofit/>
          </a:bodyPr>
          <a:lstStyle/>
          <a:p>
            <a:pPr marL="0" lvl="0" indent="0" algn="r" defTabSz="1422400">
              <a:lnSpc>
                <a:spcPct val="90000"/>
              </a:lnSpc>
              <a:spcBef>
                <a:spcPct val="0"/>
              </a:spcBef>
              <a:spcAft>
                <a:spcPct val="35000"/>
              </a:spcAft>
              <a:buNone/>
            </a:pPr>
            <a:endParaRPr lang="en-US" sz="3200" kern="1200"/>
          </a:p>
        </p:txBody>
      </p:sp>
      <p:sp>
        <p:nvSpPr>
          <p:cNvPr id="17" name="任意多边形: 形状 16">
            <a:extLst>
              <a:ext uri="{FF2B5EF4-FFF2-40B4-BE49-F238E27FC236}">
                <a16:creationId xmlns:a16="http://schemas.microsoft.com/office/drawing/2014/main" id="{41D76FF2-11B5-4871-93D1-C8B2A1499F80}"/>
              </a:ext>
            </a:extLst>
          </p:cNvPr>
          <p:cNvSpPr/>
          <p:nvPr/>
        </p:nvSpPr>
        <p:spPr>
          <a:xfrm>
            <a:off x="6929202" y="3459091"/>
            <a:ext cx="2007246" cy="1039263"/>
          </a:xfrm>
          <a:custGeom>
            <a:avLst/>
            <a:gdLst>
              <a:gd name="connsiteX0" fmla="*/ 0 w 2007246"/>
              <a:gd name="connsiteY0" fmla="*/ 0 h 1039263"/>
              <a:gd name="connsiteX1" fmla="*/ 2007246 w 2007246"/>
              <a:gd name="connsiteY1" fmla="*/ 0 h 1039263"/>
              <a:gd name="connsiteX2" fmla="*/ 2007246 w 2007246"/>
              <a:gd name="connsiteY2" fmla="*/ 1039263 h 1039263"/>
              <a:gd name="connsiteX3" fmla="*/ 0 w 2007246"/>
              <a:gd name="connsiteY3" fmla="*/ 1039263 h 1039263"/>
              <a:gd name="connsiteX4" fmla="*/ 0 w 2007246"/>
              <a:gd name="connsiteY4" fmla="*/ 0 h 1039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246" h="1039263">
                <a:moveTo>
                  <a:pt x="0" y="0"/>
                </a:moveTo>
                <a:lnTo>
                  <a:pt x="2007246" y="0"/>
                </a:lnTo>
                <a:lnTo>
                  <a:pt x="2007246" y="1039263"/>
                </a:lnTo>
                <a:lnTo>
                  <a:pt x="0" y="1039263"/>
                </a:lnTo>
                <a:lnTo>
                  <a:pt x="0" y="0"/>
                </a:lnTo>
                <a:close/>
              </a:path>
            </a:pathLst>
          </a:custGeom>
          <a:solidFill>
            <a:srgbClr val="74C8D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41910" tIns="41910" rIns="41910" bIns="146652" numCol="1" spcCol="1270" anchor="ctr" anchorCtr="0">
            <a:noAutofit/>
          </a:bodyPr>
          <a:lstStyle/>
          <a:p>
            <a:pPr marL="0" lvl="0" indent="0" algn="ctr" defTabSz="2933700">
              <a:lnSpc>
                <a:spcPct val="90000"/>
              </a:lnSpc>
              <a:spcBef>
                <a:spcPct val="0"/>
              </a:spcBef>
              <a:spcAft>
                <a:spcPct val="35000"/>
              </a:spcAft>
              <a:buNone/>
            </a:pPr>
            <a:endParaRPr lang="en-US" sz="6600" kern="1200" dirty="0"/>
          </a:p>
        </p:txBody>
      </p:sp>
      <p:sp>
        <p:nvSpPr>
          <p:cNvPr id="18" name="任意多边形: 形状 17">
            <a:extLst>
              <a:ext uri="{FF2B5EF4-FFF2-40B4-BE49-F238E27FC236}">
                <a16:creationId xmlns:a16="http://schemas.microsoft.com/office/drawing/2014/main" id="{8D787019-1952-4600-A7AE-7F64A15E7C00}"/>
              </a:ext>
            </a:extLst>
          </p:cNvPr>
          <p:cNvSpPr/>
          <p:nvPr/>
        </p:nvSpPr>
        <p:spPr>
          <a:xfrm>
            <a:off x="7330655" y="4267406"/>
            <a:ext cx="1806521" cy="346421"/>
          </a:xfrm>
          <a:custGeom>
            <a:avLst/>
            <a:gdLst>
              <a:gd name="connsiteX0" fmla="*/ 0 w 1806521"/>
              <a:gd name="connsiteY0" fmla="*/ 0 h 346421"/>
              <a:gd name="connsiteX1" fmla="*/ 1806521 w 1806521"/>
              <a:gd name="connsiteY1" fmla="*/ 0 h 346421"/>
              <a:gd name="connsiteX2" fmla="*/ 1806521 w 1806521"/>
              <a:gd name="connsiteY2" fmla="*/ 346421 h 346421"/>
              <a:gd name="connsiteX3" fmla="*/ 0 w 1806521"/>
              <a:gd name="connsiteY3" fmla="*/ 346421 h 346421"/>
              <a:gd name="connsiteX4" fmla="*/ 0 w 1806521"/>
              <a:gd name="connsiteY4" fmla="*/ 0 h 34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521" h="346421">
                <a:moveTo>
                  <a:pt x="0" y="0"/>
                </a:moveTo>
                <a:lnTo>
                  <a:pt x="1806521" y="0"/>
                </a:lnTo>
                <a:lnTo>
                  <a:pt x="1806521" y="346421"/>
                </a:lnTo>
                <a:lnTo>
                  <a:pt x="0" y="346421"/>
                </a:lnTo>
                <a:lnTo>
                  <a:pt x="0" y="0"/>
                </a:lnTo>
                <a:close/>
              </a:path>
            </a:pathLst>
          </a:custGeom>
          <a:solidFill>
            <a:schemeClr val="lt1">
              <a:hueOff val="0"/>
              <a:satOff val="0"/>
              <a:lumOff val="0"/>
            </a:schemeClr>
          </a:solidFill>
          <a:ln w="19050">
            <a:solidFill>
              <a:srgbClr val="74C8D6"/>
            </a:solidFill>
          </a:ln>
        </p:spPr>
        <p:style>
          <a:lnRef idx="1">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280" tIns="20320" rIns="81280" bIns="20320" numCol="1" spcCol="1270" anchor="ctr" anchorCtr="0">
            <a:noAutofit/>
          </a:bodyPr>
          <a:lstStyle/>
          <a:p>
            <a:pPr marL="0" lvl="0" indent="0" algn="r" defTabSz="1422400">
              <a:lnSpc>
                <a:spcPct val="90000"/>
              </a:lnSpc>
              <a:spcBef>
                <a:spcPct val="0"/>
              </a:spcBef>
              <a:spcAft>
                <a:spcPct val="35000"/>
              </a:spcAft>
              <a:buNone/>
            </a:pPr>
            <a:endParaRPr lang="en-US" sz="3200" kern="1200"/>
          </a:p>
        </p:txBody>
      </p:sp>
      <p:sp>
        <p:nvSpPr>
          <p:cNvPr id="19" name="任意多边形: 形状 18">
            <a:extLst>
              <a:ext uri="{FF2B5EF4-FFF2-40B4-BE49-F238E27FC236}">
                <a16:creationId xmlns:a16="http://schemas.microsoft.com/office/drawing/2014/main" id="{559D2153-20F2-466E-8C8C-5BB29B9037B2}"/>
              </a:ext>
            </a:extLst>
          </p:cNvPr>
          <p:cNvSpPr/>
          <p:nvPr/>
        </p:nvSpPr>
        <p:spPr>
          <a:xfrm>
            <a:off x="1831219" y="5098817"/>
            <a:ext cx="2007246" cy="1039263"/>
          </a:xfrm>
          <a:custGeom>
            <a:avLst/>
            <a:gdLst>
              <a:gd name="connsiteX0" fmla="*/ 0 w 2007246"/>
              <a:gd name="connsiteY0" fmla="*/ 0 h 1039263"/>
              <a:gd name="connsiteX1" fmla="*/ 2007246 w 2007246"/>
              <a:gd name="connsiteY1" fmla="*/ 0 h 1039263"/>
              <a:gd name="connsiteX2" fmla="*/ 2007246 w 2007246"/>
              <a:gd name="connsiteY2" fmla="*/ 1039263 h 1039263"/>
              <a:gd name="connsiteX3" fmla="*/ 0 w 2007246"/>
              <a:gd name="connsiteY3" fmla="*/ 1039263 h 1039263"/>
              <a:gd name="connsiteX4" fmla="*/ 0 w 2007246"/>
              <a:gd name="connsiteY4" fmla="*/ 0 h 1039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246" h="1039263">
                <a:moveTo>
                  <a:pt x="0" y="0"/>
                </a:moveTo>
                <a:lnTo>
                  <a:pt x="2007246" y="0"/>
                </a:lnTo>
                <a:lnTo>
                  <a:pt x="2007246" y="1039263"/>
                </a:lnTo>
                <a:lnTo>
                  <a:pt x="0" y="1039263"/>
                </a:lnTo>
                <a:lnTo>
                  <a:pt x="0" y="0"/>
                </a:lnTo>
                <a:close/>
              </a:path>
            </a:pathLst>
          </a:custGeom>
          <a:solidFill>
            <a:srgbClr val="74C8D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41910" tIns="41910" rIns="41910" bIns="146652" numCol="1" spcCol="1270" anchor="ctr" anchorCtr="0">
            <a:noAutofit/>
          </a:bodyPr>
          <a:lstStyle/>
          <a:p>
            <a:pPr marL="0" lvl="0" indent="0" algn="ctr" defTabSz="2933700">
              <a:lnSpc>
                <a:spcPct val="90000"/>
              </a:lnSpc>
              <a:spcBef>
                <a:spcPct val="0"/>
              </a:spcBef>
              <a:spcAft>
                <a:spcPct val="35000"/>
              </a:spcAft>
              <a:buNone/>
            </a:pPr>
            <a:endParaRPr lang="en-US" sz="6600" kern="1200" dirty="0"/>
          </a:p>
        </p:txBody>
      </p:sp>
      <p:sp>
        <p:nvSpPr>
          <p:cNvPr id="24" name="任意多边形: 形状 23">
            <a:extLst>
              <a:ext uri="{FF2B5EF4-FFF2-40B4-BE49-F238E27FC236}">
                <a16:creationId xmlns:a16="http://schemas.microsoft.com/office/drawing/2014/main" id="{FDBDD68A-496C-4199-A390-E652C9DE177E}"/>
              </a:ext>
            </a:extLst>
          </p:cNvPr>
          <p:cNvSpPr/>
          <p:nvPr/>
        </p:nvSpPr>
        <p:spPr>
          <a:xfrm>
            <a:off x="2232672" y="5907133"/>
            <a:ext cx="1806521" cy="346421"/>
          </a:xfrm>
          <a:custGeom>
            <a:avLst/>
            <a:gdLst>
              <a:gd name="connsiteX0" fmla="*/ 0 w 1806521"/>
              <a:gd name="connsiteY0" fmla="*/ 0 h 346421"/>
              <a:gd name="connsiteX1" fmla="*/ 1806521 w 1806521"/>
              <a:gd name="connsiteY1" fmla="*/ 0 h 346421"/>
              <a:gd name="connsiteX2" fmla="*/ 1806521 w 1806521"/>
              <a:gd name="connsiteY2" fmla="*/ 346421 h 346421"/>
              <a:gd name="connsiteX3" fmla="*/ 0 w 1806521"/>
              <a:gd name="connsiteY3" fmla="*/ 346421 h 346421"/>
              <a:gd name="connsiteX4" fmla="*/ 0 w 1806521"/>
              <a:gd name="connsiteY4" fmla="*/ 0 h 34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521" h="346421">
                <a:moveTo>
                  <a:pt x="0" y="0"/>
                </a:moveTo>
                <a:lnTo>
                  <a:pt x="1806521" y="0"/>
                </a:lnTo>
                <a:lnTo>
                  <a:pt x="1806521" y="346421"/>
                </a:lnTo>
                <a:lnTo>
                  <a:pt x="0" y="346421"/>
                </a:lnTo>
                <a:lnTo>
                  <a:pt x="0" y="0"/>
                </a:lnTo>
                <a:close/>
              </a:path>
            </a:pathLst>
          </a:custGeom>
          <a:solidFill>
            <a:schemeClr val="lt1">
              <a:hueOff val="0"/>
              <a:satOff val="0"/>
              <a:lumOff val="0"/>
            </a:schemeClr>
          </a:solidFill>
          <a:ln w="19050">
            <a:solidFill>
              <a:srgbClr val="74C8D6"/>
            </a:solidFill>
          </a:ln>
        </p:spPr>
        <p:style>
          <a:lnRef idx="1">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280" tIns="20320" rIns="81280" bIns="20320" numCol="1" spcCol="1270" anchor="ctr" anchorCtr="0">
            <a:noAutofit/>
          </a:bodyPr>
          <a:lstStyle/>
          <a:p>
            <a:pPr marL="0" lvl="0" indent="0" algn="r" defTabSz="1422400">
              <a:lnSpc>
                <a:spcPct val="90000"/>
              </a:lnSpc>
              <a:spcBef>
                <a:spcPct val="0"/>
              </a:spcBef>
              <a:spcAft>
                <a:spcPct val="35000"/>
              </a:spcAft>
              <a:buNone/>
            </a:pPr>
            <a:endParaRPr lang="en-US" sz="3200" kern="1200"/>
          </a:p>
        </p:txBody>
      </p:sp>
      <p:sp>
        <p:nvSpPr>
          <p:cNvPr id="25" name="任意多边形: 形状 24">
            <a:extLst>
              <a:ext uri="{FF2B5EF4-FFF2-40B4-BE49-F238E27FC236}">
                <a16:creationId xmlns:a16="http://schemas.microsoft.com/office/drawing/2014/main" id="{72070C3B-68D9-43A9-A134-099A4C027630}"/>
              </a:ext>
            </a:extLst>
          </p:cNvPr>
          <p:cNvSpPr/>
          <p:nvPr/>
        </p:nvSpPr>
        <p:spPr>
          <a:xfrm>
            <a:off x="5146386" y="5098817"/>
            <a:ext cx="2007246" cy="1039263"/>
          </a:xfrm>
          <a:custGeom>
            <a:avLst/>
            <a:gdLst>
              <a:gd name="connsiteX0" fmla="*/ 0 w 2007246"/>
              <a:gd name="connsiteY0" fmla="*/ 0 h 1039263"/>
              <a:gd name="connsiteX1" fmla="*/ 2007246 w 2007246"/>
              <a:gd name="connsiteY1" fmla="*/ 0 h 1039263"/>
              <a:gd name="connsiteX2" fmla="*/ 2007246 w 2007246"/>
              <a:gd name="connsiteY2" fmla="*/ 1039263 h 1039263"/>
              <a:gd name="connsiteX3" fmla="*/ 0 w 2007246"/>
              <a:gd name="connsiteY3" fmla="*/ 1039263 h 1039263"/>
              <a:gd name="connsiteX4" fmla="*/ 0 w 2007246"/>
              <a:gd name="connsiteY4" fmla="*/ 0 h 1039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246" h="1039263">
                <a:moveTo>
                  <a:pt x="0" y="0"/>
                </a:moveTo>
                <a:lnTo>
                  <a:pt x="2007246" y="0"/>
                </a:lnTo>
                <a:lnTo>
                  <a:pt x="2007246" y="1039263"/>
                </a:lnTo>
                <a:lnTo>
                  <a:pt x="0" y="1039263"/>
                </a:lnTo>
                <a:lnTo>
                  <a:pt x="0" y="0"/>
                </a:lnTo>
                <a:close/>
              </a:path>
            </a:pathLst>
          </a:custGeom>
          <a:solidFill>
            <a:srgbClr val="74C8D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41910" tIns="41910" rIns="41910" bIns="146652" numCol="1" spcCol="1270" anchor="ctr" anchorCtr="0">
            <a:noAutofit/>
          </a:bodyPr>
          <a:lstStyle/>
          <a:p>
            <a:pPr marL="0" lvl="0" indent="0" algn="ctr" defTabSz="2933700">
              <a:lnSpc>
                <a:spcPct val="90000"/>
              </a:lnSpc>
              <a:spcBef>
                <a:spcPct val="0"/>
              </a:spcBef>
              <a:spcAft>
                <a:spcPct val="35000"/>
              </a:spcAft>
              <a:buNone/>
            </a:pPr>
            <a:endParaRPr lang="en-US" sz="6600" kern="1200" dirty="0"/>
          </a:p>
        </p:txBody>
      </p:sp>
      <p:sp>
        <p:nvSpPr>
          <p:cNvPr id="26" name="任意多边形: 形状 25">
            <a:extLst>
              <a:ext uri="{FF2B5EF4-FFF2-40B4-BE49-F238E27FC236}">
                <a16:creationId xmlns:a16="http://schemas.microsoft.com/office/drawing/2014/main" id="{E127227A-B8E3-4EAC-9351-8E7D0B48BB5E}"/>
              </a:ext>
            </a:extLst>
          </p:cNvPr>
          <p:cNvSpPr/>
          <p:nvPr/>
        </p:nvSpPr>
        <p:spPr>
          <a:xfrm>
            <a:off x="5547835" y="5907133"/>
            <a:ext cx="1806521" cy="346421"/>
          </a:xfrm>
          <a:custGeom>
            <a:avLst/>
            <a:gdLst>
              <a:gd name="connsiteX0" fmla="*/ 0 w 1806521"/>
              <a:gd name="connsiteY0" fmla="*/ 0 h 346421"/>
              <a:gd name="connsiteX1" fmla="*/ 1806521 w 1806521"/>
              <a:gd name="connsiteY1" fmla="*/ 0 h 346421"/>
              <a:gd name="connsiteX2" fmla="*/ 1806521 w 1806521"/>
              <a:gd name="connsiteY2" fmla="*/ 346421 h 346421"/>
              <a:gd name="connsiteX3" fmla="*/ 0 w 1806521"/>
              <a:gd name="connsiteY3" fmla="*/ 346421 h 346421"/>
              <a:gd name="connsiteX4" fmla="*/ 0 w 1806521"/>
              <a:gd name="connsiteY4" fmla="*/ 0 h 34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521" h="346421">
                <a:moveTo>
                  <a:pt x="0" y="0"/>
                </a:moveTo>
                <a:lnTo>
                  <a:pt x="1806521" y="0"/>
                </a:lnTo>
                <a:lnTo>
                  <a:pt x="1806521" y="346421"/>
                </a:lnTo>
                <a:lnTo>
                  <a:pt x="0" y="346421"/>
                </a:lnTo>
                <a:lnTo>
                  <a:pt x="0" y="0"/>
                </a:lnTo>
                <a:close/>
              </a:path>
            </a:pathLst>
          </a:custGeom>
          <a:solidFill>
            <a:schemeClr val="lt1">
              <a:hueOff val="0"/>
              <a:satOff val="0"/>
              <a:lumOff val="0"/>
            </a:schemeClr>
          </a:solidFill>
          <a:ln w="19050">
            <a:solidFill>
              <a:srgbClr val="74C8D6"/>
            </a:solidFill>
          </a:ln>
        </p:spPr>
        <p:style>
          <a:lnRef idx="1">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280" tIns="20320" rIns="81280" bIns="20320" numCol="1" spcCol="1270" anchor="ctr" anchorCtr="0">
            <a:noAutofit/>
          </a:bodyPr>
          <a:lstStyle/>
          <a:p>
            <a:pPr marL="0" lvl="0" indent="0" algn="r" defTabSz="1422400">
              <a:lnSpc>
                <a:spcPct val="90000"/>
              </a:lnSpc>
              <a:spcBef>
                <a:spcPct val="0"/>
              </a:spcBef>
              <a:spcAft>
                <a:spcPct val="35000"/>
              </a:spcAft>
              <a:buNone/>
            </a:pPr>
            <a:endParaRPr lang="en-US" sz="3200" kern="1200"/>
          </a:p>
        </p:txBody>
      </p:sp>
      <p:sp>
        <p:nvSpPr>
          <p:cNvPr id="27" name="任意多边形: 形状 26">
            <a:extLst>
              <a:ext uri="{FF2B5EF4-FFF2-40B4-BE49-F238E27FC236}">
                <a16:creationId xmlns:a16="http://schemas.microsoft.com/office/drawing/2014/main" id="{A76419B5-A498-488C-8226-6546760CA9DA}"/>
              </a:ext>
            </a:extLst>
          </p:cNvPr>
          <p:cNvSpPr/>
          <p:nvPr/>
        </p:nvSpPr>
        <p:spPr>
          <a:xfrm>
            <a:off x="8521469" y="5098817"/>
            <a:ext cx="2007246" cy="1039263"/>
          </a:xfrm>
          <a:custGeom>
            <a:avLst/>
            <a:gdLst>
              <a:gd name="connsiteX0" fmla="*/ 0 w 2007246"/>
              <a:gd name="connsiteY0" fmla="*/ 0 h 1039263"/>
              <a:gd name="connsiteX1" fmla="*/ 2007246 w 2007246"/>
              <a:gd name="connsiteY1" fmla="*/ 0 h 1039263"/>
              <a:gd name="connsiteX2" fmla="*/ 2007246 w 2007246"/>
              <a:gd name="connsiteY2" fmla="*/ 1039263 h 1039263"/>
              <a:gd name="connsiteX3" fmla="*/ 0 w 2007246"/>
              <a:gd name="connsiteY3" fmla="*/ 1039263 h 1039263"/>
              <a:gd name="connsiteX4" fmla="*/ 0 w 2007246"/>
              <a:gd name="connsiteY4" fmla="*/ 0 h 1039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246" h="1039263">
                <a:moveTo>
                  <a:pt x="0" y="0"/>
                </a:moveTo>
                <a:lnTo>
                  <a:pt x="2007246" y="0"/>
                </a:lnTo>
                <a:lnTo>
                  <a:pt x="2007246" y="1039263"/>
                </a:lnTo>
                <a:lnTo>
                  <a:pt x="0" y="1039263"/>
                </a:lnTo>
                <a:lnTo>
                  <a:pt x="0" y="0"/>
                </a:lnTo>
                <a:close/>
              </a:path>
            </a:pathLst>
          </a:custGeom>
          <a:solidFill>
            <a:srgbClr val="74C8D6"/>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41910" tIns="41910" rIns="41910" bIns="146652" numCol="1" spcCol="1270" anchor="ctr" anchorCtr="0">
            <a:noAutofit/>
          </a:bodyPr>
          <a:lstStyle/>
          <a:p>
            <a:pPr marL="0" lvl="0" indent="0" algn="ctr" defTabSz="2933700">
              <a:lnSpc>
                <a:spcPct val="90000"/>
              </a:lnSpc>
              <a:spcBef>
                <a:spcPct val="0"/>
              </a:spcBef>
              <a:spcAft>
                <a:spcPct val="35000"/>
              </a:spcAft>
              <a:buNone/>
            </a:pPr>
            <a:endParaRPr lang="en-US" sz="6600" kern="1200" dirty="0"/>
          </a:p>
        </p:txBody>
      </p:sp>
      <p:sp>
        <p:nvSpPr>
          <p:cNvPr id="28" name="任意多边形: 形状 27">
            <a:extLst>
              <a:ext uri="{FF2B5EF4-FFF2-40B4-BE49-F238E27FC236}">
                <a16:creationId xmlns:a16="http://schemas.microsoft.com/office/drawing/2014/main" id="{26ABB776-3F4D-4C00-8C82-3F930043D968}"/>
              </a:ext>
            </a:extLst>
          </p:cNvPr>
          <p:cNvSpPr/>
          <p:nvPr/>
        </p:nvSpPr>
        <p:spPr>
          <a:xfrm>
            <a:off x="8922920" y="5907133"/>
            <a:ext cx="1806521" cy="346421"/>
          </a:xfrm>
          <a:custGeom>
            <a:avLst/>
            <a:gdLst>
              <a:gd name="connsiteX0" fmla="*/ 0 w 1806521"/>
              <a:gd name="connsiteY0" fmla="*/ 0 h 346421"/>
              <a:gd name="connsiteX1" fmla="*/ 1806521 w 1806521"/>
              <a:gd name="connsiteY1" fmla="*/ 0 h 346421"/>
              <a:gd name="connsiteX2" fmla="*/ 1806521 w 1806521"/>
              <a:gd name="connsiteY2" fmla="*/ 346421 h 346421"/>
              <a:gd name="connsiteX3" fmla="*/ 0 w 1806521"/>
              <a:gd name="connsiteY3" fmla="*/ 346421 h 346421"/>
              <a:gd name="connsiteX4" fmla="*/ 0 w 1806521"/>
              <a:gd name="connsiteY4" fmla="*/ 0 h 34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6521" h="346421">
                <a:moveTo>
                  <a:pt x="0" y="0"/>
                </a:moveTo>
                <a:lnTo>
                  <a:pt x="1806521" y="0"/>
                </a:lnTo>
                <a:lnTo>
                  <a:pt x="1806521" y="346421"/>
                </a:lnTo>
                <a:lnTo>
                  <a:pt x="0" y="346421"/>
                </a:lnTo>
                <a:lnTo>
                  <a:pt x="0" y="0"/>
                </a:lnTo>
                <a:close/>
              </a:path>
            </a:pathLst>
          </a:custGeom>
          <a:solidFill>
            <a:schemeClr val="lt1">
              <a:hueOff val="0"/>
              <a:satOff val="0"/>
              <a:lumOff val="0"/>
            </a:schemeClr>
          </a:solidFill>
          <a:ln w="19050">
            <a:solidFill>
              <a:srgbClr val="74C8D6"/>
            </a:solidFill>
          </a:ln>
        </p:spPr>
        <p:style>
          <a:lnRef idx="1">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1280" tIns="20320" rIns="81280" bIns="20320" numCol="1" spcCol="1270" anchor="ctr" anchorCtr="0">
            <a:noAutofit/>
          </a:bodyPr>
          <a:lstStyle/>
          <a:p>
            <a:pPr marL="0" lvl="0" indent="0" algn="r" defTabSz="1422400">
              <a:lnSpc>
                <a:spcPct val="90000"/>
              </a:lnSpc>
              <a:spcBef>
                <a:spcPct val="0"/>
              </a:spcBef>
              <a:spcAft>
                <a:spcPct val="35000"/>
              </a:spcAft>
              <a:buNone/>
            </a:pPr>
            <a:endParaRPr lang="en-US" sz="3200" kern="1200"/>
          </a:p>
        </p:txBody>
      </p:sp>
      <p:sp>
        <p:nvSpPr>
          <p:cNvPr id="29" name="TextBox 10">
            <a:extLst>
              <a:ext uri="{FF2B5EF4-FFF2-40B4-BE49-F238E27FC236}">
                <a16:creationId xmlns:a16="http://schemas.microsoft.com/office/drawing/2014/main" id="{8CA75E5D-3156-4A84-B627-FBF14FE0F22B}"/>
              </a:ext>
            </a:extLst>
          </p:cNvPr>
          <p:cNvSpPr txBox="1"/>
          <p:nvPr/>
        </p:nvSpPr>
        <p:spPr>
          <a:xfrm>
            <a:off x="4691786" y="2840652"/>
            <a:ext cx="1262866" cy="196208"/>
          </a:xfrm>
          <a:prstGeom prst="rect">
            <a:avLst/>
          </a:prstGeom>
          <a:noFill/>
        </p:spPr>
        <p:txBody>
          <a:bodyPr wrap="square" numCol="1" spcCol="457200" rtlCol="0">
            <a:spAutoFit/>
          </a:bodyPr>
          <a:lstStyle/>
          <a:p>
            <a:r>
              <a:rPr lang="en-US" sz="675" dirty="0">
                <a:solidFill>
                  <a:srgbClr val="FEFEFE"/>
                </a:solidFill>
                <a:latin typeface="Montserrat" charset="0"/>
                <a:ea typeface="Montserrat" charset="0"/>
                <a:cs typeface="Montserrat" charset="0"/>
              </a:rPr>
              <a:t>Also he his male </a:t>
            </a:r>
            <a:r>
              <a:rPr lang="en-US" sz="675">
                <a:solidFill>
                  <a:srgbClr val="FEFEFE"/>
                </a:solidFill>
                <a:latin typeface="Montserrat" charset="0"/>
                <a:ea typeface="Montserrat" charset="0"/>
                <a:cs typeface="Montserrat" charset="0"/>
              </a:rPr>
              <a:t>air bring</a:t>
            </a:r>
            <a:endParaRPr lang="en-US" sz="675" dirty="0">
              <a:solidFill>
                <a:srgbClr val="FEFEFE"/>
              </a:solidFill>
              <a:latin typeface="Montserrat" charset="0"/>
              <a:ea typeface="Montserrat" charset="0"/>
              <a:cs typeface="Montserrat" charset="0"/>
            </a:endParaRPr>
          </a:p>
        </p:txBody>
      </p:sp>
      <p:sp>
        <p:nvSpPr>
          <p:cNvPr id="30" name="TextBox 11">
            <a:extLst>
              <a:ext uri="{FF2B5EF4-FFF2-40B4-BE49-F238E27FC236}">
                <a16:creationId xmlns:a16="http://schemas.microsoft.com/office/drawing/2014/main" id="{F6B66DC8-92E1-4CFB-9C13-B08EFCC1EBEF}"/>
              </a:ext>
            </a:extLst>
          </p:cNvPr>
          <p:cNvSpPr txBox="1"/>
          <p:nvPr/>
        </p:nvSpPr>
        <p:spPr>
          <a:xfrm>
            <a:off x="4376318" y="2813221"/>
            <a:ext cx="623313" cy="380873"/>
          </a:xfrm>
          <a:prstGeom prst="rect">
            <a:avLst/>
          </a:prstGeom>
          <a:noFill/>
        </p:spPr>
        <p:txBody>
          <a:bodyPr wrap="square" numCol="1" spcCol="457200" rtlCol="0">
            <a:spAutoFit/>
          </a:bodyPr>
          <a:lstStyle/>
          <a:p>
            <a:pPr algn="ctr"/>
            <a:r>
              <a:rPr lang="en-US" sz="1875" dirty="0">
                <a:solidFill>
                  <a:srgbClr val="FEFEFE"/>
                </a:solidFill>
                <a:latin typeface="Montserrat Light" charset="0"/>
                <a:ea typeface="Montserrat Light" charset="0"/>
                <a:cs typeface="Montserrat Light" charset="0"/>
              </a:rPr>
              <a:t>C</a:t>
            </a:r>
          </a:p>
        </p:txBody>
      </p:sp>
      <p:sp>
        <p:nvSpPr>
          <p:cNvPr id="31" name="TextBox 16">
            <a:extLst>
              <a:ext uri="{FF2B5EF4-FFF2-40B4-BE49-F238E27FC236}">
                <a16:creationId xmlns:a16="http://schemas.microsoft.com/office/drawing/2014/main" id="{3F980E01-A117-4D56-94D7-073622593334}"/>
              </a:ext>
            </a:extLst>
          </p:cNvPr>
          <p:cNvSpPr txBox="1"/>
          <p:nvPr/>
        </p:nvSpPr>
        <p:spPr>
          <a:xfrm>
            <a:off x="5594431" y="3807630"/>
            <a:ext cx="1262866" cy="196208"/>
          </a:xfrm>
          <a:prstGeom prst="rect">
            <a:avLst/>
          </a:prstGeom>
          <a:noFill/>
        </p:spPr>
        <p:txBody>
          <a:bodyPr wrap="square" numCol="1" spcCol="457200" rtlCol="0">
            <a:spAutoFit/>
          </a:bodyPr>
          <a:lstStyle/>
          <a:p>
            <a:r>
              <a:rPr lang="en-US" sz="675" dirty="0">
                <a:solidFill>
                  <a:srgbClr val="FEFEFE"/>
                </a:solidFill>
                <a:latin typeface="Montserrat" charset="0"/>
                <a:ea typeface="Montserrat" charset="0"/>
                <a:cs typeface="Montserrat" charset="0"/>
              </a:rPr>
              <a:t>Also he his male </a:t>
            </a:r>
            <a:r>
              <a:rPr lang="en-US" sz="675">
                <a:solidFill>
                  <a:srgbClr val="FEFEFE"/>
                </a:solidFill>
                <a:latin typeface="Montserrat" charset="0"/>
                <a:ea typeface="Montserrat" charset="0"/>
                <a:cs typeface="Montserrat" charset="0"/>
              </a:rPr>
              <a:t>air bring</a:t>
            </a:r>
            <a:endParaRPr lang="en-US" sz="675" dirty="0">
              <a:solidFill>
                <a:srgbClr val="FEFEFE"/>
              </a:solidFill>
              <a:latin typeface="Montserrat" charset="0"/>
              <a:ea typeface="Montserrat" charset="0"/>
              <a:cs typeface="Montserrat" charset="0"/>
            </a:endParaRPr>
          </a:p>
        </p:txBody>
      </p:sp>
      <p:sp>
        <p:nvSpPr>
          <p:cNvPr id="32" name="TextBox 17">
            <a:extLst>
              <a:ext uri="{FF2B5EF4-FFF2-40B4-BE49-F238E27FC236}">
                <a16:creationId xmlns:a16="http://schemas.microsoft.com/office/drawing/2014/main" id="{50DD0428-8EFB-40E1-9FC3-037EB7937D5F}"/>
              </a:ext>
            </a:extLst>
          </p:cNvPr>
          <p:cNvSpPr txBox="1"/>
          <p:nvPr/>
        </p:nvSpPr>
        <p:spPr>
          <a:xfrm>
            <a:off x="5278962" y="3780199"/>
            <a:ext cx="623313" cy="380873"/>
          </a:xfrm>
          <a:prstGeom prst="rect">
            <a:avLst/>
          </a:prstGeom>
          <a:noFill/>
        </p:spPr>
        <p:txBody>
          <a:bodyPr wrap="square" numCol="1" spcCol="457200" rtlCol="0">
            <a:spAutoFit/>
          </a:bodyPr>
          <a:lstStyle/>
          <a:p>
            <a:pPr algn="ctr"/>
            <a:r>
              <a:rPr lang="en-US" sz="1875" dirty="0">
                <a:solidFill>
                  <a:srgbClr val="FEFEFE"/>
                </a:solidFill>
                <a:latin typeface="Montserrat Light" charset="0"/>
                <a:ea typeface="Montserrat Light" charset="0"/>
                <a:cs typeface="Montserrat Light" charset="0"/>
              </a:rPr>
              <a:t>F</a:t>
            </a:r>
          </a:p>
        </p:txBody>
      </p:sp>
      <p:sp>
        <p:nvSpPr>
          <p:cNvPr id="33" name="Rectangle 11">
            <a:extLst>
              <a:ext uri="{FF2B5EF4-FFF2-40B4-BE49-F238E27FC236}">
                <a16:creationId xmlns:a16="http://schemas.microsoft.com/office/drawing/2014/main" id="{8CA73096-38E3-4604-B7A5-5C649B4D5C03}"/>
              </a:ext>
            </a:extLst>
          </p:cNvPr>
          <p:cNvSpPr/>
          <p:nvPr/>
        </p:nvSpPr>
        <p:spPr>
          <a:xfrm>
            <a:off x="4738319" y="2068011"/>
            <a:ext cx="2704203" cy="784830"/>
          </a:xfrm>
          <a:prstGeom prst="rect">
            <a:avLst/>
          </a:prstGeom>
        </p:spPr>
        <p:txBody>
          <a:bodyPr wrap="square">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bg1"/>
              </a:solidFill>
              <a:latin typeface="Arial" panose="020B0604020202020204" pitchFamily="34" charset="0"/>
              <a:cs typeface="Arial" panose="020B0604020202020204" pitchFamily="34" charset="0"/>
            </a:endParaRPr>
          </a:p>
        </p:txBody>
      </p:sp>
      <p:sp>
        <p:nvSpPr>
          <p:cNvPr id="34" name="Rectangle 11">
            <a:extLst>
              <a:ext uri="{FF2B5EF4-FFF2-40B4-BE49-F238E27FC236}">
                <a16:creationId xmlns:a16="http://schemas.microsoft.com/office/drawing/2014/main" id="{27155C11-A205-45D4-A598-6BE37D85C03A}"/>
              </a:ext>
            </a:extLst>
          </p:cNvPr>
          <p:cNvSpPr/>
          <p:nvPr/>
        </p:nvSpPr>
        <p:spPr>
          <a:xfrm>
            <a:off x="4738319" y="1767048"/>
            <a:ext cx="1349581" cy="400110"/>
          </a:xfrm>
          <a:prstGeom prst="rect">
            <a:avLst/>
          </a:prstGeom>
        </p:spPr>
        <p:txBody>
          <a:bodyPr wrap="square">
            <a:spAutoFit/>
          </a:bodyPr>
          <a:lstStyle/>
          <a:p>
            <a:pPr>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5" name="Rectangle 11">
            <a:extLst>
              <a:ext uri="{FF2B5EF4-FFF2-40B4-BE49-F238E27FC236}">
                <a16:creationId xmlns:a16="http://schemas.microsoft.com/office/drawing/2014/main" id="{E2C3D632-86C5-4B3E-88D2-1CC31C0FDC98}"/>
              </a:ext>
            </a:extLst>
          </p:cNvPr>
          <p:cNvSpPr/>
          <p:nvPr/>
        </p:nvSpPr>
        <p:spPr>
          <a:xfrm>
            <a:off x="6914602" y="3770928"/>
            <a:ext cx="2007246" cy="553998"/>
          </a:xfrm>
          <a:prstGeom prst="rect">
            <a:avLst/>
          </a:prstGeom>
        </p:spPr>
        <p:txBody>
          <a:bodyPr wrap="square">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r>
              <a:rPr lang="en-US" altLang="zh-CN" sz="1200" dirty="0">
                <a:solidFill>
                  <a:schemeClr val="bg1"/>
                </a:solidFill>
                <a:latin typeface="Arial" panose="020B0604020202020204" pitchFamily="34" charset="0"/>
                <a:cs typeface="Arial" panose="020B0604020202020204" pitchFamily="34" charset="0"/>
              </a:rPr>
              <a:t>. </a:t>
            </a:r>
            <a:endParaRPr lang="zh-CN" altLang="en-US" sz="1200" dirty="0">
              <a:solidFill>
                <a:schemeClr val="bg1"/>
              </a:solidFill>
              <a:latin typeface="Arial" panose="020B0604020202020204" pitchFamily="34" charset="0"/>
              <a:cs typeface="Arial" panose="020B0604020202020204" pitchFamily="34" charset="0"/>
            </a:endParaRPr>
          </a:p>
        </p:txBody>
      </p:sp>
      <p:sp>
        <p:nvSpPr>
          <p:cNvPr id="36" name="Rectangle 11">
            <a:extLst>
              <a:ext uri="{FF2B5EF4-FFF2-40B4-BE49-F238E27FC236}">
                <a16:creationId xmlns:a16="http://schemas.microsoft.com/office/drawing/2014/main" id="{5484AFB4-0463-4D1D-8832-07D77F830DDD}"/>
              </a:ext>
            </a:extLst>
          </p:cNvPr>
          <p:cNvSpPr/>
          <p:nvPr/>
        </p:nvSpPr>
        <p:spPr>
          <a:xfrm>
            <a:off x="6914602" y="3469965"/>
            <a:ext cx="1349581" cy="400110"/>
          </a:xfrm>
          <a:prstGeom prst="rect">
            <a:avLst/>
          </a:prstGeom>
        </p:spPr>
        <p:txBody>
          <a:bodyPr wrap="square">
            <a:spAutoFit/>
          </a:bodyPr>
          <a:lstStyle/>
          <a:p>
            <a:pPr>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7" name="Rectangle 11">
            <a:extLst>
              <a:ext uri="{FF2B5EF4-FFF2-40B4-BE49-F238E27FC236}">
                <a16:creationId xmlns:a16="http://schemas.microsoft.com/office/drawing/2014/main" id="{5CAA6DAA-5BE1-42D1-B801-0AC29C9BE737}"/>
              </a:ext>
            </a:extLst>
          </p:cNvPr>
          <p:cNvSpPr/>
          <p:nvPr/>
        </p:nvSpPr>
        <p:spPr>
          <a:xfrm>
            <a:off x="3122202" y="3770928"/>
            <a:ext cx="2007246" cy="532582"/>
          </a:xfrm>
          <a:prstGeom prst="rect">
            <a:avLst/>
          </a:prstGeom>
        </p:spPr>
        <p:txBody>
          <a:bodyPr wrap="square">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Arial" panose="020B0604020202020204" pitchFamily="34" charset="0"/>
              <a:cs typeface="Arial" panose="020B0604020202020204" pitchFamily="34" charset="0"/>
            </a:endParaRPr>
          </a:p>
        </p:txBody>
      </p:sp>
      <p:sp>
        <p:nvSpPr>
          <p:cNvPr id="38" name="Rectangle 11">
            <a:extLst>
              <a:ext uri="{FF2B5EF4-FFF2-40B4-BE49-F238E27FC236}">
                <a16:creationId xmlns:a16="http://schemas.microsoft.com/office/drawing/2014/main" id="{0D20C703-DC0E-456E-878C-F8E18BDA9A7B}"/>
              </a:ext>
            </a:extLst>
          </p:cNvPr>
          <p:cNvSpPr/>
          <p:nvPr/>
        </p:nvSpPr>
        <p:spPr>
          <a:xfrm>
            <a:off x="3122202" y="3469965"/>
            <a:ext cx="1349581" cy="400110"/>
          </a:xfrm>
          <a:prstGeom prst="rect">
            <a:avLst/>
          </a:prstGeom>
        </p:spPr>
        <p:txBody>
          <a:bodyPr wrap="square">
            <a:spAutoFit/>
          </a:bodyPr>
          <a:lstStyle/>
          <a:p>
            <a:pPr>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9" name="Rectangle 11">
            <a:extLst>
              <a:ext uri="{FF2B5EF4-FFF2-40B4-BE49-F238E27FC236}">
                <a16:creationId xmlns:a16="http://schemas.microsoft.com/office/drawing/2014/main" id="{29B225BF-36FA-4386-B237-B88823CDF7EB}"/>
              </a:ext>
            </a:extLst>
          </p:cNvPr>
          <p:cNvSpPr/>
          <p:nvPr/>
        </p:nvSpPr>
        <p:spPr>
          <a:xfrm>
            <a:off x="1812606" y="5391756"/>
            <a:ext cx="2007246" cy="532582"/>
          </a:xfrm>
          <a:prstGeom prst="rect">
            <a:avLst/>
          </a:prstGeom>
        </p:spPr>
        <p:txBody>
          <a:bodyPr wrap="square">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Arial" panose="020B0604020202020204" pitchFamily="34" charset="0"/>
              <a:cs typeface="Arial" panose="020B0604020202020204" pitchFamily="34" charset="0"/>
            </a:endParaRPr>
          </a:p>
        </p:txBody>
      </p:sp>
      <p:sp>
        <p:nvSpPr>
          <p:cNvPr id="40" name="Rectangle 11">
            <a:extLst>
              <a:ext uri="{FF2B5EF4-FFF2-40B4-BE49-F238E27FC236}">
                <a16:creationId xmlns:a16="http://schemas.microsoft.com/office/drawing/2014/main" id="{E4A46987-377D-41ED-974F-67A3C0A141D5}"/>
              </a:ext>
            </a:extLst>
          </p:cNvPr>
          <p:cNvSpPr/>
          <p:nvPr/>
        </p:nvSpPr>
        <p:spPr>
          <a:xfrm>
            <a:off x="1812606" y="5090793"/>
            <a:ext cx="1349581" cy="400110"/>
          </a:xfrm>
          <a:prstGeom prst="rect">
            <a:avLst/>
          </a:prstGeom>
        </p:spPr>
        <p:txBody>
          <a:bodyPr wrap="square">
            <a:spAutoFit/>
          </a:bodyPr>
          <a:lstStyle/>
          <a:p>
            <a:pPr>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1" name="Rectangle 11">
            <a:extLst>
              <a:ext uri="{FF2B5EF4-FFF2-40B4-BE49-F238E27FC236}">
                <a16:creationId xmlns:a16="http://schemas.microsoft.com/office/drawing/2014/main" id="{91053FEB-8EE3-4888-8C5B-82B8F26911E2}"/>
              </a:ext>
            </a:extLst>
          </p:cNvPr>
          <p:cNvSpPr/>
          <p:nvPr/>
        </p:nvSpPr>
        <p:spPr>
          <a:xfrm>
            <a:off x="5177378" y="5391756"/>
            <a:ext cx="2007246" cy="532582"/>
          </a:xfrm>
          <a:prstGeom prst="rect">
            <a:avLst/>
          </a:prstGeom>
        </p:spPr>
        <p:txBody>
          <a:bodyPr wrap="square">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Arial" panose="020B0604020202020204" pitchFamily="34" charset="0"/>
              <a:cs typeface="Arial" panose="020B0604020202020204" pitchFamily="34" charset="0"/>
            </a:endParaRPr>
          </a:p>
        </p:txBody>
      </p:sp>
      <p:sp>
        <p:nvSpPr>
          <p:cNvPr id="42" name="Rectangle 11">
            <a:extLst>
              <a:ext uri="{FF2B5EF4-FFF2-40B4-BE49-F238E27FC236}">
                <a16:creationId xmlns:a16="http://schemas.microsoft.com/office/drawing/2014/main" id="{B498833D-4C79-494A-B2D9-20C0B62A967D}"/>
              </a:ext>
            </a:extLst>
          </p:cNvPr>
          <p:cNvSpPr/>
          <p:nvPr/>
        </p:nvSpPr>
        <p:spPr>
          <a:xfrm>
            <a:off x="5177378" y="5090793"/>
            <a:ext cx="1349581" cy="400110"/>
          </a:xfrm>
          <a:prstGeom prst="rect">
            <a:avLst/>
          </a:prstGeom>
        </p:spPr>
        <p:txBody>
          <a:bodyPr wrap="square">
            <a:spAutoFit/>
          </a:bodyPr>
          <a:lstStyle/>
          <a:p>
            <a:pPr>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3" name="Rectangle 11">
            <a:extLst>
              <a:ext uri="{FF2B5EF4-FFF2-40B4-BE49-F238E27FC236}">
                <a16:creationId xmlns:a16="http://schemas.microsoft.com/office/drawing/2014/main" id="{041C6B70-9D1E-4C7F-98D7-B73EECE24B66}"/>
              </a:ext>
            </a:extLst>
          </p:cNvPr>
          <p:cNvSpPr/>
          <p:nvPr/>
        </p:nvSpPr>
        <p:spPr>
          <a:xfrm>
            <a:off x="8542150" y="5391756"/>
            <a:ext cx="2007246" cy="532582"/>
          </a:xfrm>
          <a:prstGeom prst="rect">
            <a:avLst/>
          </a:prstGeom>
        </p:spPr>
        <p:txBody>
          <a:bodyPr wrap="square">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Arial" panose="020B0604020202020204" pitchFamily="34" charset="0"/>
              <a:cs typeface="Arial" panose="020B0604020202020204" pitchFamily="34" charset="0"/>
            </a:endParaRPr>
          </a:p>
        </p:txBody>
      </p:sp>
      <p:sp>
        <p:nvSpPr>
          <p:cNvPr id="44" name="Rectangle 11">
            <a:extLst>
              <a:ext uri="{FF2B5EF4-FFF2-40B4-BE49-F238E27FC236}">
                <a16:creationId xmlns:a16="http://schemas.microsoft.com/office/drawing/2014/main" id="{248ADB1B-04A1-4C84-9B69-4EC814D587EA}"/>
              </a:ext>
            </a:extLst>
          </p:cNvPr>
          <p:cNvSpPr/>
          <p:nvPr/>
        </p:nvSpPr>
        <p:spPr>
          <a:xfrm>
            <a:off x="8542150" y="5090793"/>
            <a:ext cx="1349581" cy="400110"/>
          </a:xfrm>
          <a:prstGeom prst="rect">
            <a:avLst/>
          </a:prstGeom>
        </p:spPr>
        <p:txBody>
          <a:bodyPr wrap="square">
            <a:spAutoFit/>
          </a:bodyPr>
          <a:lstStyle/>
          <a:p>
            <a:pPr>
              <a:lnSpc>
                <a:spcPct val="125000"/>
              </a:lnSpc>
            </a:pPr>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5" name="Rectangle 11">
            <a:extLst>
              <a:ext uri="{FF2B5EF4-FFF2-40B4-BE49-F238E27FC236}">
                <a16:creationId xmlns:a16="http://schemas.microsoft.com/office/drawing/2014/main" id="{2E3C45A3-3D34-4689-AE0F-1537AC4A52A1}"/>
              </a:ext>
            </a:extLst>
          </p:cNvPr>
          <p:cNvSpPr/>
          <p:nvPr/>
        </p:nvSpPr>
        <p:spPr>
          <a:xfrm>
            <a:off x="6223357" y="2622351"/>
            <a:ext cx="1349581" cy="361637"/>
          </a:xfrm>
          <a:prstGeom prst="rect">
            <a:avLst/>
          </a:prstGeom>
        </p:spPr>
        <p:txBody>
          <a:bodyPr wrap="square">
            <a:spAutoFit/>
          </a:bodyPr>
          <a:lstStyle/>
          <a:p>
            <a:pPr algn="ctr">
              <a:lnSpc>
                <a:spcPct val="125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Rectangle 11">
            <a:extLst>
              <a:ext uri="{FF2B5EF4-FFF2-40B4-BE49-F238E27FC236}">
                <a16:creationId xmlns:a16="http://schemas.microsoft.com/office/drawing/2014/main" id="{C871C544-4BB6-476E-A695-065BAB7519CC}"/>
              </a:ext>
            </a:extLst>
          </p:cNvPr>
          <p:cNvSpPr/>
          <p:nvPr/>
        </p:nvSpPr>
        <p:spPr>
          <a:xfrm>
            <a:off x="7591794" y="4248988"/>
            <a:ext cx="1349581" cy="361637"/>
          </a:xfrm>
          <a:prstGeom prst="rect">
            <a:avLst/>
          </a:prstGeom>
        </p:spPr>
        <p:txBody>
          <a:bodyPr wrap="square">
            <a:spAutoFit/>
          </a:bodyPr>
          <a:lstStyle/>
          <a:p>
            <a:pPr algn="ctr">
              <a:lnSpc>
                <a:spcPct val="125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Rectangle 11">
            <a:extLst>
              <a:ext uri="{FF2B5EF4-FFF2-40B4-BE49-F238E27FC236}">
                <a16:creationId xmlns:a16="http://schemas.microsoft.com/office/drawing/2014/main" id="{8EB3E653-81C3-4D4F-9022-AF3422457EDE}"/>
              </a:ext>
            </a:extLst>
          </p:cNvPr>
          <p:cNvSpPr/>
          <p:nvPr/>
        </p:nvSpPr>
        <p:spPr>
          <a:xfrm>
            <a:off x="3666802" y="4248988"/>
            <a:ext cx="1349581" cy="361637"/>
          </a:xfrm>
          <a:prstGeom prst="rect">
            <a:avLst/>
          </a:prstGeom>
        </p:spPr>
        <p:txBody>
          <a:bodyPr wrap="square">
            <a:spAutoFit/>
          </a:bodyPr>
          <a:lstStyle/>
          <a:p>
            <a:pPr algn="ctr">
              <a:lnSpc>
                <a:spcPct val="125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Rectangle 11">
            <a:extLst>
              <a:ext uri="{FF2B5EF4-FFF2-40B4-BE49-F238E27FC236}">
                <a16:creationId xmlns:a16="http://schemas.microsoft.com/office/drawing/2014/main" id="{BCA55F59-8714-4F0B-AA8C-E0CF4171A340}"/>
              </a:ext>
            </a:extLst>
          </p:cNvPr>
          <p:cNvSpPr/>
          <p:nvPr/>
        </p:nvSpPr>
        <p:spPr>
          <a:xfrm>
            <a:off x="2403371" y="5898416"/>
            <a:ext cx="1349581" cy="361637"/>
          </a:xfrm>
          <a:prstGeom prst="rect">
            <a:avLst/>
          </a:prstGeom>
        </p:spPr>
        <p:txBody>
          <a:bodyPr wrap="square">
            <a:spAutoFit/>
          </a:bodyPr>
          <a:lstStyle/>
          <a:p>
            <a:pPr algn="ctr">
              <a:lnSpc>
                <a:spcPct val="125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Rectangle 11">
            <a:extLst>
              <a:ext uri="{FF2B5EF4-FFF2-40B4-BE49-F238E27FC236}">
                <a16:creationId xmlns:a16="http://schemas.microsoft.com/office/drawing/2014/main" id="{E69D7BB9-1F9E-4026-80FD-C9F4112BB10D}"/>
              </a:ext>
            </a:extLst>
          </p:cNvPr>
          <p:cNvSpPr/>
          <p:nvPr/>
        </p:nvSpPr>
        <p:spPr>
          <a:xfrm>
            <a:off x="5741579" y="5898416"/>
            <a:ext cx="1349581" cy="361637"/>
          </a:xfrm>
          <a:prstGeom prst="rect">
            <a:avLst/>
          </a:prstGeom>
        </p:spPr>
        <p:txBody>
          <a:bodyPr wrap="square">
            <a:spAutoFit/>
          </a:bodyPr>
          <a:lstStyle/>
          <a:p>
            <a:pPr algn="ctr">
              <a:lnSpc>
                <a:spcPct val="125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Rectangle 11">
            <a:extLst>
              <a:ext uri="{FF2B5EF4-FFF2-40B4-BE49-F238E27FC236}">
                <a16:creationId xmlns:a16="http://schemas.microsoft.com/office/drawing/2014/main" id="{52AF6B8D-5D88-49E9-A701-927EC9E30F09}"/>
              </a:ext>
            </a:extLst>
          </p:cNvPr>
          <p:cNvSpPr/>
          <p:nvPr/>
        </p:nvSpPr>
        <p:spPr>
          <a:xfrm>
            <a:off x="9153757" y="5898416"/>
            <a:ext cx="1349581" cy="361637"/>
          </a:xfrm>
          <a:prstGeom prst="rect">
            <a:avLst/>
          </a:prstGeom>
        </p:spPr>
        <p:txBody>
          <a:bodyPr wrap="square">
            <a:spAutoFit/>
          </a:bodyPr>
          <a:lstStyle/>
          <a:p>
            <a:pPr algn="ctr">
              <a:lnSpc>
                <a:spcPct val="125000"/>
              </a:lnSpc>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37403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sp>
        <p:nvSpPr>
          <p:cNvPr id="53" name="矩形 52">
            <a:extLst>
              <a:ext uri="{FF2B5EF4-FFF2-40B4-BE49-F238E27FC236}">
                <a16:creationId xmlns:a16="http://schemas.microsoft.com/office/drawing/2014/main" id="{2C0CD21E-92A3-40DC-9256-4EE9602A02D0}"/>
              </a:ext>
            </a:extLst>
          </p:cNvPr>
          <p:cNvSpPr/>
          <p:nvPr/>
        </p:nvSpPr>
        <p:spPr>
          <a:xfrm>
            <a:off x="4362192" y="2842469"/>
            <a:ext cx="3467616" cy="841064"/>
          </a:xfrm>
          <a:prstGeom prst="rect">
            <a:avLst/>
          </a:prstGeom>
        </p:spPr>
        <p:txBody>
          <a:bodyPr wrap="none">
            <a:spAutoFit/>
          </a:bodyPr>
          <a:lstStyle/>
          <a:p>
            <a:pPr algn="ctr">
              <a:lnSpc>
                <a:spcPct val="175000"/>
              </a:lnSpc>
            </a:pPr>
            <a:r>
              <a:rPr lang="zh-CN" altLang="en-US" sz="3200" dirty="0">
                <a:solidFill>
                  <a:srgbClr val="74C8D6"/>
                </a:solidFill>
                <a:latin typeface="方正清刻本悦宋简体" panose="02000000000000000000" pitchFamily="2" charset="-122"/>
                <a:ea typeface="方正清刻本悦宋简体" panose="02000000000000000000" pitchFamily="2" charset="-122"/>
              </a:rPr>
              <a:t>论文的结论与总结</a:t>
            </a:r>
          </a:p>
        </p:txBody>
      </p:sp>
      <p:sp>
        <p:nvSpPr>
          <p:cNvPr id="54" name="文本框 53">
            <a:extLst>
              <a:ext uri="{FF2B5EF4-FFF2-40B4-BE49-F238E27FC236}">
                <a16:creationId xmlns:a16="http://schemas.microsoft.com/office/drawing/2014/main" id="{C9AE2C54-67CC-4369-B617-9D40E3C8C89E}"/>
              </a:ext>
            </a:extLst>
          </p:cNvPr>
          <p:cNvSpPr txBox="1"/>
          <p:nvPr/>
        </p:nvSpPr>
        <p:spPr>
          <a:xfrm>
            <a:off x="2794000" y="3653843"/>
            <a:ext cx="6604000" cy="400110"/>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r>
              <a:rPr lang="en-US" altLang="zh-CN" sz="2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THE CONCLUSION OF THE PAPER</a:t>
            </a:r>
          </a:p>
        </p:txBody>
      </p:sp>
      <p:sp>
        <p:nvSpPr>
          <p:cNvPr id="55" name="Rectangle 11">
            <a:extLst>
              <a:ext uri="{FF2B5EF4-FFF2-40B4-BE49-F238E27FC236}">
                <a16:creationId xmlns:a16="http://schemas.microsoft.com/office/drawing/2014/main" id="{84BDA1DB-3E91-4736-A0C2-2E09D935FD1F}"/>
              </a:ext>
            </a:extLst>
          </p:cNvPr>
          <p:cNvSpPr/>
          <p:nvPr/>
        </p:nvSpPr>
        <p:spPr>
          <a:xfrm>
            <a:off x="4191000" y="4051170"/>
            <a:ext cx="3810000" cy="553998"/>
          </a:xfrm>
          <a:prstGeom prst="rect">
            <a:avLst/>
          </a:prstGeom>
        </p:spPr>
        <p:txBody>
          <a:bodyPr wrap="square">
            <a:spAutoFit/>
          </a:bodyPr>
          <a:lstStyle/>
          <a:p>
            <a:pPr algn="ctr">
              <a:lnSpc>
                <a:spcPct val="125000"/>
              </a:lnSpc>
            </a:pPr>
            <a:r>
              <a:rPr lang="en-US" altLang="zh-CN" sz="12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A company is an association or collection of individuals, whether natural persons, legal persons, or a mixture of both. </a:t>
            </a:r>
          </a:p>
        </p:txBody>
      </p:sp>
      <p:sp>
        <p:nvSpPr>
          <p:cNvPr id="56" name="矩形 55">
            <a:extLst>
              <a:ext uri="{FF2B5EF4-FFF2-40B4-BE49-F238E27FC236}">
                <a16:creationId xmlns:a16="http://schemas.microsoft.com/office/drawing/2014/main" id="{6F52B592-AEAA-415C-9E0F-0CBC7B5C95FB}"/>
              </a:ext>
            </a:extLst>
          </p:cNvPr>
          <p:cNvSpPr/>
          <p:nvPr/>
        </p:nvSpPr>
        <p:spPr>
          <a:xfrm>
            <a:off x="4557760" y="1559257"/>
            <a:ext cx="3076483" cy="1636538"/>
          </a:xfrm>
          <a:prstGeom prst="rect">
            <a:avLst/>
          </a:prstGeom>
        </p:spPr>
        <p:txBody>
          <a:bodyPr wrap="none">
            <a:spAutoFit/>
          </a:bodyPr>
          <a:lstStyle/>
          <a:p>
            <a:pPr algn="ctr">
              <a:lnSpc>
                <a:spcPct val="175000"/>
              </a:lnSpc>
            </a:pPr>
            <a:r>
              <a:rPr lang="en-US" altLang="zh-CN" sz="6600" dirty="0">
                <a:solidFill>
                  <a:srgbClr val="74C8D6"/>
                </a:solidFill>
                <a:latin typeface="方正清刻本悦宋简体" panose="02000000000000000000" pitchFamily="2" charset="-122"/>
                <a:ea typeface="方正清刻本悦宋简体" panose="02000000000000000000" pitchFamily="2" charset="-122"/>
              </a:rPr>
              <a:t>PART 04</a:t>
            </a:r>
            <a:endParaRPr lang="zh-CN" altLang="en-US" sz="6600" dirty="0">
              <a:solidFill>
                <a:srgbClr val="74C8D6"/>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66221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04</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论文的结论与总结</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THE CONCLUSION OF THE PAPER</a:t>
            </a:r>
          </a:p>
        </p:txBody>
      </p:sp>
      <p:grpSp>
        <p:nvGrpSpPr>
          <p:cNvPr id="8" name="组合 7">
            <a:extLst>
              <a:ext uri="{FF2B5EF4-FFF2-40B4-BE49-F238E27FC236}">
                <a16:creationId xmlns:a16="http://schemas.microsoft.com/office/drawing/2014/main" id="{030E34C9-2158-42F9-A6F8-AA41360F8AE9}"/>
              </a:ext>
            </a:extLst>
          </p:cNvPr>
          <p:cNvGrpSpPr/>
          <p:nvPr/>
        </p:nvGrpSpPr>
        <p:grpSpPr>
          <a:xfrm>
            <a:off x="1580643" y="2263333"/>
            <a:ext cx="9030714" cy="2094720"/>
            <a:chOff x="1364342" y="2137651"/>
            <a:chExt cx="9463316" cy="2195064"/>
          </a:xfrm>
        </p:grpSpPr>
        <p:grpSp>
          <p:nvGrpSpPr>
            <p:cNvPr id="9" name="组合 8">
              <a:extLst>
                <a:ext uri="{FF2B5EF4-FFF2-40B4-BE49-F238E27FC236}">
                  <a16:creationId xmlns:a16="http://schemas.microsoft.com/office/drawing/2014/main" id="{1424B760-8972-47F6-9CCC-6FAEBAAD3333}"/>
                </a:ext>
              </a:extLst>
            </p:cNvPr>
            <p:cNvGrpSpPr/>
            <p:nvPr/>
          </p:nvGrpSpPr>
          <p:grpSpPr>
            <a:xfrm>
              <a:off x="1364342" y="2137651"/>
              <a:ext cx="9463316" cy="2195064"/>
              <a:chOff x="1070596" y="2025971"/>
              <a:chExt cx="10050807" cy="2331337"/>
            </a:xfrm>
          </p:grpSpPr>
          <p:sp>
            <p:nvSpPr>
              <p:cNvPr id="14" name="Shape 278">
                <a:extLst>
                  <a:ext uri="{FF2B5EF4-FFF2-40B4-BE49-F238E27FC236}">
                    <a16:creationId xmlns:a16="http://schemas.microsoft.com/office/drawing/2014/main" id="{C933B065-BC33-4A2F-9B03-1ACAD2B109DA}"/>
                  </a:ext>
                </a:extLst>
              </p:cNvPr>
              <p:cNvSpPr/>
              <p:nvPr/>
            </p:nvSpPr>
            <p:spPr>
              <a:xfrm>
                <a:off x="8236745" y="2025971"/>
                <a:ext cx="2884658" cy="1534943"/>
              </a:xfrm>
              <a:prstGeom prst="chevron">
                <a:avLst>
                  <a:gd name="adj" fmla="val 20758"/>
                </a:avLst>
              </a:prstGeom>
              <a:solidFill>
                <a:srgbClr val="4AB8CA"/>
              </a:solidFill>
              <a:ln>
                <a:noFill/>
              </a:ln>
            </p:spPr>
            <p:txBody>
              <a:bodyPr lIns="365675" tIns="0" rIns="182825" bIns="182825" anchor="ctr" anchorCtr="0">
                <a:noAutofit/>
              </a:bodyPr>
              <a:lstStyle/>
              <a:p>
                <a:pPr marL="0" marR="0" lvl="0" indent="0" algn="ctr" rtl="0">
                  <a:spcBef>
                    <a:spcPts val="0"/>
                  </a:spcBef>
                  <a:buSzPct val="25000"/>
                  <a:buNone/>
                </a:pPr>
                <a:endParaRPr lang="id-ID" sz="2800" dirty="0">
                  <a:solidFill>
                    <a:schemeClr val="lt1"/>
                  </a:solidFill>
                  <a:latin typeface="Roboto"/>
                  <a:ea typeface="Roboto"/>
                  <a:cs typeface="Roboto"/>
                  <a:sym typeface="Roboto"/>
                </a:endParaRPr>
              </a:p>
            </p:txBody>
          </p:sp>
          <p:sp>
            <p:nvSpPr>
              <p:cNvPr id="15" name="Shape 279">
                <a:extLst>
                  <a:ext uri="{FF2B5EF4-FFF2-40B4-BE49-F238E27FC236}">
                    <a16:creationId xmlns:a16="http://schemas.microsoft.com/office/drawing/2014/main" id="{6B688C36-16EB-42E2-A4E0-C0B29F4B1424}"/>
                  </a:ext>
                </a:extLst>
              </p:cNvPr>
              <p:cNvSpPr/>
              <p:nvPr/>
            </p:nvSpPr>
            <p:spPr>
              <a:xfrm>
                <a:off x="5694566" y="2025971"/>
                <a:ext cx="2884658" cy="1534943"/>
              </a:xfrm>
              <a:prstGeom prst="chevron">
                <a:avLst>
                  <a:gd name="adj" fmla="val 20758"/>
                </a:avLst>
              </a:prstGeom>
              <a:solidFill>
                <a:srgbClr val="74C8D6"/>
              </a:solidFill>
              <a:ln>
                <a:noFill/>
              </a:ln>
            </p:spPr>
            <p:txBody>
              <a:bodyPr lIns="365675" tIns="0" rIns="182825" bIns="182825" anchor="ctr" anchorCtr="0">
                <a:noAutofit/>
              </a:bodyPr>
              <a:lstStyle/>
              <a:p>
                <a:pPr marL="0" marR="0" lvl="0" indent="0" algn="ctr" rtl="0">
                  <a:spcBef>
                    <a:spcPts val="0"/>
                  </a:spcBef>
                  <a:buSzPct val="25000"/>
                  <a:buNone/>
                </a:pPr>
                <a:endParaRPr lang="id-ID" sz="2800" dirty="0">
                  <a:solidFill>
                    <a:schemeClr val="lt1"/>
                  </a:solidFill>
                  <a:latin typeface="Roboto"/>
                  <a:ea typeface="Roboto"/>
                  <a:cs typeface="Roboto"/>
                  <a:sym typeface="Roboto"/>
                </a:endParaRPr>
              </a:p>
            </p:txBody>
          </p:sp>
          <p:sp>
            <p:nvSpPr>
              <p:cNvPr id="16" name="Shape 280">
                <a:extLst>
                  <a:ext uri="{FF2B5EF4-FFF2-40B4-BE49-F238E27FC236}">
                    <a16:creationId xmlns:a16="http://schemas.microsoft.com/office/drawing/2014/main" id="{CAF0FCA2-06C2-4A89-9E04-B2317BA01984}"/>
                  </a:ext>
                </a:extLst>
              </p:cNvPr>
              <p:cNvSpPr/>
              <p:nvPr/>
            </p:nvSpPr>
            <p:spPr>
              <a:xfrm>
                <a:off x="3152386" y="2025971"/>
                <a:ext cx="2884660" cy="1534943"/>
              </a:xfrm>
              <a:prstGeom prst="chevron">
                <a:avLst>
                  <a:gd name="adj" fmla="val 20758"/>
                </a:avLst>
              </a:prstGeom>
              <a:solidFill>
                <a:srgbClr val="4AB8CA"/>
              </a:solidFill>
              <a:ln>
                <a:noFill/>
              </a:ln>
            </p:spPr>
            <p:txBody>
              <a:bodyPr lIns="365675" tIns="0" rIns="182825" bIns="182825" anchor="ctr" anchorCtr="0">
                <a:noAutofit/>
              </a:bodyPr>
              <a:lstStyle/>
              <a:p>
                <a:pPr marL="0" marR="0" lvl="0" indent="0" algn="ctr" rtl="0">
                  <a:spcBef>
                    <a:spcPts val="0"/>
                  </a:spcBef>
                  <a:buSzPct val="25000"/>
                  <a:buNone/>
                </a:pPr>
                <a:endParaRPr lang="id-ID" sz="2800" dirty="0">
                  <a:solidFill>
                    <a:schemeClr val="lt1"/>
                  </a:solidFill>
                  <a:latin typeface="Roboto"/>
                  <a:ea typeface="Roboto"/>
                  <a:cs typeface="Roboto"/>
                  <a:sym typeface="Roboto"/>
                </a:endParaRPr>
              </a:p>
            </p:txBody>
          </p:sp>
          <p:sp>
            <p:nvSpPr>
              <p:cNvPr id="17" name="Shape 281">
                <a:extLst>
                  <a:ext uri="{FF2B5EF4-FFF2-40B4-BE49-F238E27FC236}">
                    <a16:creationId xmlns:a16="http://schemas.microsoft.com/office/drawing/2014/main" id="{6B11B3F5-BDBD-4111-A1AF-C6F546B13AD2}"/>
                  </a:ext>
                </a:extLst>
              </p:cNvPr>
              <p:cNvSpPr/>
              <p:nvPr/>
            </p:nvSpPr>
            <p:spPr>
              <a:xfrm>
                <a:off x="1070596" y="2025971"/>
                <a:ext cx="2424268" cy="1534943"/>
              </a:xfrm>
              <a:prstGeom prst="homePlate">
                <a:avLst>
                  <a:gd name="adj" fmla="val 22102"/>
                </a:avLst>
              </a:prstGeom>
              <a:solidFill>
                <a:srgbClr val="74C8D6"/>
              </a:solidFill>
              <a:ln>
                <a:noFill/>
              </a:ln>
            </p:spPr>
            <p:txBody>
              <a:bodyPr lIns="182825" tIns="0" rIns="182825" bIns="182825" anchor="ctr" anchorCtr="0">
                <a:noAutofit/>
              </a:bodyPr>
              <a:lstStyle/>
              <a:p>
                <a:pPr marL="0" marR="0" lvl="0" indent="0" algn="ctr" rtl="0">
                  <a:spcBef>
                    <a:spcPts val="0"/>
                  </a:spcBef>
                  <a:buSzPct val="25000"/>
                  <a:buNone/>
                </a:pPr>
                <a:endParaRPr lang="id-ID" sz="2800" dirty="0">
                  <a:solidFill>
                    <a:schemeClr val="lt1"/>
                  </a:solidFill>
                  <a:latin typeface="Roboto"/>
                  <a:ea typeface="Roboto"/>
                  <a:cs typeface="Roboto"/>
                  <a:sym typeface="Roboto"/>
                </a:endParaRPr>
              </a:p>
            </p:txBody>
          </p:sp>
          <p:sp>
            <p:nvSpPr>
              <p:cNvPr id="18" name="Shape 288">
                <a:extLst>
                  <a:ext uri="{FF2B5EF4-FFF2-40B4-BE49-F238E27FC236}">
                    <a16:creationId xmlns:a16="http://schemas.microsoft.com/office/drawing/2014/main" id="{202037C9-1552-49EF-ACA1-531D38FE304C}"/>
                  </a:ext>
                </a:extLst>
              </p:cNvPr>
              <p:cNvSpPr/>
              <p:nvPr/>
            </p:nvSpPr>
            <p:spPr>
              <a:xfrm>
                <a:off x="4382049" y="3990335"/>
                <a:ext cx="418851" cy="366973"/>
              </a:xfrm>
              <a:custGeom>
                <a:avLst/>
                <a:gdLst/>
                <a:ahLst/>
                <a:cxnLst/>
                <a:rect l="0" t="0" r="0" b="0"/>
                <a:pathLst>
                  <a:path w="120000" h="120000" extrusionOk="0">
                    <a:moveTo>
                      <a:pt x="114219" y="119774"/>
                    </a:moveTo>
                    <a:lnTo>
                      <a:pt x="114219" y="119774"/>
                    </a:lnTo>
                    <a:cubicBezTo>
                      <a:pt x="5780" y="119774"/>
                      <a:pt x="5780" y="119774"/>
                      <a:pt x="5780" y="119774"/>
                    </a:cubicBezTo>
                    <a:cubicBezTo>
                      <a:pt x="2990" y="119774"/>
                      <a:pt x="0" y="116610"/>
                      <a:pt x="0" y="113446"/>
                    </a:cubicBezTo>
                    <a:cubicBezTo>
                      <a:pt x="0" y="6327"/>
                      <a:pt x="0" y="6327"/>
                      <a:pt x="0" y="6327"/>
                    </a:cubicBezTo>
                    <a:cubicBezTo>
                      <a:pt x="0" y="3163"/>
                      <a:pt x="2990" y="0"/>
                      <a:pt x="5780" y="0"/>
                    </a:cubicBezTo>
                    <a:cubicBezTo>
                      <a:pt x="114219" y="0"/>
                      <a:pt x="114219" y="0"/>
                      <a:pt x="114219" y="0"/>
                    </a:cubicBezTo>
                    <a:cubicBezTo>
                      <a:pt x="118405" y="0"/>
                      <a:pt x="119800" y="3163"/>
                      <a:pt x="119800" y="6327"/>
                    </a:cubicBezTo>
                    <a:cubicBezTo>
                      <a:pt x="119800" y="113446"/>
                      <a:pt x="119800" y="113446"/>
                      <a:pt x="119800" y="113446"/>
                    </a:cubicBezTo>
                    <a:cubicBezTo>
                      <a:pt x="119800" y="116610"/>
                      <a:pt x="118405" y="119774"/>
                      <a:pt x="114219" y="119774"/>
                    </a:cubicBezTo>
                    <a:close/>
                    <a:moveTo>
                      <a:pt x="91694" y="113446"/>
                    </a:moveTo>
                    <a:lnTo>
                      <a:pt x="91694" y="113446"/>
                    </a:lnTo>
                    <a:cubicBezTo>
                      <a:pt x="114219" y="113446"/>
                      <a:pt x="114219" y="113446"/>
                      <a:pt x="114219" y="113446"/>
                    </a:cubicBezTo>
                    <a:cubicBezTo>
                      <a:pt x="114219" y="57627"/>
                      <a:pt x="114219" y="57627"/>
                      <a:pt x="114219" y="57627"/>
                    </a:cubicBezTo>
                    <a:cubicBezTo>
                      <a:pt x="112823" y="57627"/>
                      <a:pt x="112823" y="57627"/>
                      <a:pt x="112823" y="57627"/>
                    </a:cubicBezTo>
                    <a:lnTo>
                      <a:pt x="112823" y="57627"/>
                    </a:lnTo>
                    <a:cubicBezTo>
                      <a:pt x="91694" y="57627"/>
                      <a:pt x="91694" y="57627"/>
                      <a:pt x="91694" y="57627"/>
                    </a:cubicBezTo>
                    <a:lnTo>
                      <a:pt x="91694" y="113446"/>
                    </a:lnTo>
                    <a:close/>
                    <a:moveTo>
                      <a:pt x="33887" y="113446"/>
                    </a:moveTo>
                    <a:lnTo>
                      <a:pt x="33887" y="113446"/>
                    </a:lnTo>
                    <a:cubicBezTo>
                      <a:pt x="85913" y="113446"/>
                      <a:pt x="85913" y="113446"/>
                      <a:pt x="85913" y="113446"/>
                    </a:cubicBezTo>
                    <a:cubicBezTo>
                      <a:pt x="85913" y="57627"/>
                      <a:pt x="85913" y="57627"/>
                      <a:pt x="85913" y="57627"/>
                    </a:cubicBezTo>
                    <a:cubicBezTo>
                      <a:pt x="33887" y="57627"/>
                      <a:pt x="33887" y="57627"/>
                      <a:pt x="33887" y="57627"/>
                    </a:cubicBezTo>
                    <a:lnTo>
                      <a:pt x="33887" y="113446"/>
                    </a:lnTo>
                    <a:close/>
                    <a:moveTo>
                      <a:pt x="5780" y="113446"/>
                    </a:moveTo>
                    <a:lnTo>
                      <a:pt x="5780" y="113446"/>
                    </a:lnTo>
                    <a:cubicBezTo>
                      <a:pt x="28305" y="113446"/>
                      <a:pt x="28305" y="113446"/>
                      <a:pt x="28305" y="113446"/>
                    </a:cubicBezTo>
                    <a:cubicBezTo>
                      <a:pt x="28305" y="57627"/>
                      <a:pt x="28305" y="57627"/>
                      <a:pt x="28305" y="57627"/>
                    </a:cubicBezTo>
                    <a:cubicBezTo>
                      <a:pt x="5780" y="57627"/>
                      <a:pt x="5780" y="57627"/>
                      <a:pt x="5780" y="57627"/>
                    </a:cubicBezTo>
                    <a:lnTo>
                      <a:pt x="5780" y="113446"/>
                    </a:lnTo>
                    <a:close/>
                    <a:moveTo>
                      <a:pt x="11362" y="6327"/>
                    </a:moveTo>
                    <a:lnTo>
                      <a:pt x="11362" y="6327"/>
                    </a:lnTo>
                    <a:cubicBezTo>
                      <a:pt x="8571" y="6327"/>
                      <a:pt x="5780" y="9717"/>
                      <a:pt x="5780" y="12881"/>
                    </a:cubicBezTo>
                    <a:cubicBezTo>
                      <a:pt x="5780" y="17627"/>
                      <a:pt x="8571" y="19209"/>
                      <a:pt x="11362" y="19209"/>
                    </a:cubicBezTo>
                    <a:cubicBezTo>
                      <a:pt x="14152" y="19209"/>
                      <a:pt x="16943" y="17627"/>
                      <a:pt x="16943" y="12881"/>
                    </a:cubicBezTo>
                    <a:cubicBezTo>
                      <a:pt x="16943" y="9717"/>
                      <a:pt x="14152" y="6327"/>
                      <a:pt x="11362" y="6327"/>
                    </a:cubicBezTo>
                    <a:close/>
                    <a:moveTo>
                      <a:pt x="28305" y="6327"/>
                    </a:moveTo>
                    <a:lnTo>
                      <a:pt x="28305" y="6327"/>
                    </a:lnTo>
                    <a:cubicBezTo>
                      <a:pt x="25514" y="6327"/>
                      <a:pt x="22524" y="9717"/>
                      <a:pt x="22524" y="12881"/>
                    </a:cubicBezTo>
                    <a:cubicBezTo>
                      <a:pt x="22524" y="17627"/>
                      <a:pt x="25514" y="19209"/>
                      <a:pt x="28305" y="19209"/>
                    </a:cubicBezTo>
                    <a:cubicBezTo>
                      <a:pt x="31096" y="19209"/>
                      <a:pt x="33887" y="17627"/>
                      <a:pt x="33887" y="12881"/>
                    </a:cubicBezTo>
                    <a:cubicBezTo>
                      <a:pt x="33887" y="9717"/>
                      <a:pt x="31096" y="6327"/>
                      <a:pt x="28305" y="6327"/>
                    </a:cubicBezTo>
                    <a:close/>
                    <a:moveTo>
                      <a:pt x="45049" y="6327"/>
                    </a:moveTo>
                    <a:lnTo>
                      <a:pt x="45049" y="6327"/>
                    </a:lnTo>
                    <a:cubicBezTo>
                      <a:pt x="42259" y="6327"/>
                      <a:pt x="39468" y="9717"/>
                      <a:pt x="39468" y="12881"/>
                    </a:cubicBezTo>
                    <a:cubicBezTo>
                      <a:pt x="39468" y="17627"/>
                      <a:pt x="42259" y="19209"/>
                      <a:pt x="45049" y="19209"/>
                    </a:cubicBezTo>
                    <a:cubicBezTo>
                      <a:pt x="48039" y="19209"/>
                      <a:pt x="50830" y="17627"/>
                      <a:pt x="50830" y="12881"/>
                    </a:cubicBezTo>
                    <a:cubicBezTo>
                      <a:pt x="50830" y="9717"/>
                      <a:pt x="48039" y="6327"/>
                      <a:pt x="45049" y="6327"/>
                    </a:cubicBezTo>
                    <a:close/>
                    <a:moveTo>
                      <a:pt x="108438" y="25536"/>
                    </a:moveTo>
                    <a:lnTo>
                      <a:pt x="108438" y="25536"/>
                    </a:lnTo>
                    <a:cubicBezTo>
                      <a:pt x="11362" y="25536"/>
                      <a:pt x="11362" y="25536"/>
                      <a:pt x="11362" y="25536"/>
                    </a:cubicBezTo>
                    <a:cubicBezTo>
                      <a:pt x="5780" y="25536"/>
                      <a:pt x="5780" y="25536"/>
                      <a:pt x="5780" y="25536"/>
                    </a:cubicBezTo>
                    <a:cubicBezTo>
                      <a:pt x="5780" y="51073"/>
                      <a:pt x="5780" y="51073"/>
                      <a:pt x="5780" y="51073"/>
                    </a:cubicBezTo>
                    <a:cubicBezTo>
                      <a:pt x="28305" y="51073"/>
                      <a:pt x="28305" y="51073"/>
                      <a:pt x="28305" y="51073"/>
                    </a:cubicBezTo>
                    <a:cubicBezTo>
                      <a:pt x="33887" y="51073"/>
                      <a:pt x="33887" y="51073"/>
                      <a:pt x="33887" y="51073"/>
                    </a:cubicBezTo>
                    <a:cubicBezTo>
                      <a:pt x="85913" y="51073"/>
                      <a:pt x="85913" y="51073"/>
                      <a:pt x="85913" y="51073"/>
                    </a:cubicBezTo>
                    <a:cubicBezTo>
                      <a:pt x="91694" y="51073"/>
                      <a:pt x="91694" y="51073"/>
                      <a:pt x="91694" y="51073"/>
                    </a:cubicBezTo>
                    <a:cubicBezTo>
                      <a:pt x="112823" y="51073"/>
                      <a:pt x="112823" y="51073"/>
                      <a:pt x="112823" y="51073"/>
                    </a:cubicBezTo>
                    <a:lnTo>
                      <a:pt x="112823" y="51073"/>
                    </a:lnTo>
                    <a:cubicBezTo>
                      <a:pt x="114219" y="51073"/>
                      <a:pt x="114219" y="51073"/>
                      <a:pt x="114219" y="51073"/>
                    </a:cubicBezTo>
                    <a:cubicBezTo>
                      <a:pt x="114219" y="25536"/>
                      <a:pt x="114219" y="25536"/>
                      <a:pt x="114219" y="25536"/>
                    </a:cubicBezTo>
                    <a:lnTo>
                      <a:pt x="108438" y="25536"/>
                    </a:lnTo>
                    <a:close/>
                  </a:path>
                </a:pathLst>
              </a:custGeom>
              <a:solidFill>
                <a:srgbClr val="4AB8CA"/>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19" name="Shape 289">
                <a:extLst>
                  <a:ext uri="{FF2B5EF4-FFF2-40B4-BE49-F238E27FC236}">
                    <a16:creationId xmlns:a16="http://schemas.microsoft.com/office/drawing/2014/main" id="{6604ED1F-045E-4675-BB10-64A1672DA439}"/>
                  </a:ext>
                </a:extLst>
              </p:cNvPr>
              <p:cNvSpPr/>
              <p:nvPr/>
            </p:nvSpPr>
            <p:spPr>
              <a:xfrm>
                <a:off x="2112944" y="3930366"/>
                <a:ext cx="339361" cy="415902"/>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rgbClr val="74C8D6"/>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4" name="Shape 290">
                <a:extLst>
                  <a:ext uri="{FF2B5EF4-FFF2-40B4-BE49-F238E27FC236}">
                    <a16:creationId xmlns:a16="http://schemas.microsoft.com/office/drawing/2014/main" id="{DF4105D3-0741-4DEE-92C0-0E64274F3A3D}"/>
                  </a:ext>
                </a:extLst>
              </p:cNvPr>
              <p:cNvSpPr/>
              <p:nvPr/>
            </p:nvSpPr>
            <p:spPr>
              <a:xfrm>
                <a:off x="6846403" y="4029956"/>
                <a:ext cx="615308" cy="287516"/>
              </a:xfrm>
              <a:custGeom>
                <a:avLst/>
                <a:gdLst/>
                <a:ahLst/>
                <a:cxnLst/>
                <a:rect l="0" t="0" r="0" b="0"/>
                <a:pathLst>
                  <a:path w="120000" h="120000" extrusionOk="0">
                    <a:moveTo>
                      <a:pt x="114219" y="83957"/>
                    </a:moveTo>
                    <a:lnTo>
                      <a:pt x="114219" y="83957"/>
                    </a:lnTo>
                    <a:cubicBezTo>
                      <a:pt x="114219" y="107703"/>
                      <a:pt x="114219" y="107703"/>
                      <a:pt x="114219" y="107703"/>
                    </a:cubicBezTo>
                    <a:cubicBezTo>
                      <a:pt x="114219" y="116607"/>
                      <a:pt x="111229" y="119575"/>
                      <a:pt x="108438" y="119575"/>
                    </a:cubicBezTo>
                    <a:cubicBezTo>
                      <a:pt x="5581" y="119575"/>
                      <a:pt x="5581" y="119575"/>
                      <a:pt x="5581" y="119575"/>
                    </a:cubicBezTo>
                    <a:cubicBezTo>
                      <a:pt x="1395" y="119575"/>
                      <a:pt x="0" y="116607"/>
                      <a:pt x="0" y="107703"/>
                    </a:cubicBezTo>
                    <a:cubicBezTo>
                      <a:pt x="0" y="11872"/>
                      <a:pt x="0" y="11872"/>
                      <a:pt x="0" y="11872"/>
                    </a:cubicBezTo>
                    <a:cubicBezTo>
                      <a:pt x="0" y="5936"/>
                      <a:pt x="1395" y="0"/>
                      <a:pt x="5581" y="0"/>
                    </a:cubicBezTo>
                    <a:cubicBezTo>
                      <a:pt x="108438" y="0"/>
                      <a:pt x="108438" y="0"/>
                      <a:pt x="108438" y="0"/>
                    </a:cubicBezTo>
                    <a:cubicBezTo>
                      <a:pt x="111229" y="0"/>
                      <a:pt x="114219" y="5936"/>
                      <a:pt x="114219" y="11872"/>
                    </a:cubicBezTo>
                    <a:cubicBezTo>
                      <a:pt x="114219" y="35618"/>
                      <a:pt x="114219" y="35618"/>
                      <a:pt x="114219" y="35618"/>
                    </a:cubicBezTo>
                    <a:cubicBezTo>
                      <a:pt x="117009" y="35618"/>
                      <a:pt x="119800" y="41978"/>
                      <a:pt x="119800" y="47915"/>
                    </a:cubicBezTo>
                    <a:cubicBezTo>
                      <a:pt x="119800" y="71660"/>
                      <a:pt x="119800" y="71660"/>
                      <a:pt x="119800" y="71660"/>
                    </a:cubicBezTo>
                    <a:cubicBezTo>
                      <a:pt x="119800" y="80565"/>
                      <a:pt x="117009" y="83957"/>
                      <a:pt x="114219" y="83957"/>
                    </a:cubicBezTo>
                    <a:close/>
                    <a:moveTo>
                      <a:pt x="102857" y="71660"/>
                    </a:moveTo>
                    <a:lnTo>
                      <a:pt x="102857" y="71660"/>
                    </a:lnTo>
                    <a:cubicBezTo>
                      <a:pt x="102857" y="47915"/>
                      <a:pt x="102857" y="47915"/>
                      <a:pt x="102857" y="47915"/>
                    </a:cubicBezTo>
                    <a:cubicBezTo>
                      <a:pt x="102857" y="23745"/>
                      <a:pt x="102857" y="23745"/>
                      <a:pt x="102857" y="23745"/>
                    </a:cubicBezTo>
                    <a:cubicBezTo>
                      <a:pt x="11362" y="23745"/>
                      <a:pt x="11362" y="23745"/>
                      <a:pt x="11362" y="23745"/>
                    </a:cubicBezTo>
                    <a:cubicBezTo>
                      <a:pt x="11362" y="95830"/>
                      <a:pt x="11362" y="95830"/>
                      <a:pt x="11362" y="95830"/>
                    </a:cubicBezTo>
                    <a:cubicBezTo>
                      <a:pt x="102857" y="95830"/>
                      <a:pt x="102857" y="95830"/>
                      <a:pt x="102857" y="95830"/>
                    </a:cubicBezTo>
                    <a:lnTo>
                      <a:pt x="102857" y="71660"/>
                    </a:lnTo>
                    <a:close/>
                    <a:moveTo>
                      <a:pt x="97275" y="83957"/>
                    </a:moveTo>
                    <a:lnTo>
                      <a:pt x="97275" y="83957"/>
                    </a:lnTo>
                    <a:cubicBezTo>
                      <a:pt x="16943" y="83957"/>
                      <a:pt x="16943" y="83957"/>
                      <a:pt x="16943" y="83957"/>
                    </a:cubicBezTo>
                    <a:cubicBezTo>
                      <a:pt x="16943" y="35618"/>
                      <a:pt x="16943" y="35618"/>
                      <a:pt x="16943" y="35618"/>
                    </a:cubicBezTo>
                    <a:cubicBezTo>
                      <a:pt x="97275" y="35618"/>
                      <a:pt x="97275" y="35618"/>
                      <a:pt x="97275" y="35618"/>
                    </a:cubicBezTo>
                    <a:lnTo>
                      <a:pt x="97275" y="83957"/>
                    </a:lnTo>
                    <a:close/>
                  </a:path>
                </a:pathLst>
              </a:custGeom>
              <a:solidFill>
                <a:srgbClr val="74C8D6"/>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5" name="Shape 293">
                <a:extLst>
                  <a:ext uri="{FF2B5EF4-FFF2-40B4-BE49-F238E27FC236}">
                    <a16:creationId xmlns:a16="http://schemas.microsoft.com/office/drawing/2014/main" id="{5707EBED-CE9D-4BC0-AAEA-AF4455AE60B3}"/>
                  </a:ext>
                </a:extLst>
              </p:cNvPr>
              <p:cNvSpPr/>
              <p:nvPr/>
            </p:nvSpPr>
            <p:spPr>
              <a:xfrm>
                <a:off x="9437298" y="3935208"/>
                <a:ext cx="415795" cy="382265"/>
              </a:xfrm>
              <a:custGeom>
                <a:avLst/>
                <a:gdLst/>
                <a:ahLst/>
                <a:cxnLst/>
                <a:rect l="0" t="0" r="0" b="0"/>
                <a:pathLst>
                  <a:path w="120000" h="120000" extrusionOk="0">
                    <a:moveTo>
                      <a:pt x="119800" y="49130"/>
                    </a:moveTo>
                    <a:lnTo>
                      <a:pt x="119800" y="49130"/>
                    </a:lnTo>
                    <a:cubicBezTo>
                      <a:pt x="119800" y="58260"/>
                      <a:pt x="112811" y="66086"/>
                      <a:pt x="104226" y="66086"/>
                    </a:cubicBezTo>
                    <a:cubicBezTo>
                      <a:pt x="95840" y="66086"/>
                      <a:pt x="90249" y="58260"/>
                      <a:pt x="90249" y="49130"/>
                    </a:cubicBezTo>
                    <a:lnTo>
                      <a:pt x="90249" y="49130"/>
                    </a:lnTo>
                    <a:lnTo>
                      <a:pt x="90249" y="49130"/>
                    </a:lnTo>
                    <a:lnTo>
                      <a:pt x="90249" y="49130"/>
                    </a:lnTo>
                    <a:cubicBezTo>
                      <a:pt x="90249" y="58260"/>
                      <a:pt x="83261" y="66086"/>
                      <a:pt x="74675" y="66086"/>
                    </a:cubicBezTo>
                    <a:cubicBezTo>
                      <a:pt x="66289" y="66086"/>
                      <a:pt x="59101" y="58260"/>
                      <a:pt x="59101" y="49130"/>
                    </a:cubicBezTo>
                    <a:lnTo>
                      <a:pt x="59101" y="49130"/>
                    </a:lnTo>
                    <a:lnTo>
                      <a:pt x="59101" y="49130"/>
                    </a:lnTo>
                    <a:lnTo>
                      <a:pt x="59101" y="49130"/>
                    </a:lnTo>
                    <a:lnTo>
                      <a:pt x="59101" y="49130"/>
                    </a:lnTo>
                    <a:cubicBezTo>
                      <a:pt x="59101" y="58260"/>
                      <a:pt x="53510" y="66086"/>
                      <a:pt x="45124" y="66086"/>
                    </a:cubicBezTo>
                    <a:cubicBezTo>
                      <a:pt x="36539" y="66086"/>
                      <a:pt x="29550" y="58260"/>
                      <a:pt x="29550" y="49130"/>
                    </a:cubicBezTo>
                    <a:lnTo>
                      <a:pt x="29550" y="49130"/>
                    </a:lnTo>
                    <a:lnTo>
                      <a:pt x="29550" y="49130"/>
                    </a:lnTo>
                    <a:lnTo>
                      <a:pt x="29550" y="49130"/>
                    </a:lnTo>
                    <a:lnTo>
                      <a:pt x="29550" y="49130"/>
                    </a:lnTo>
                    <a:cubicBezTo>
                      <a:pt x="29550" y="58260"/>
                      <a:pt x="22562" y="66086"/>
                      <a:pt x="13976" y="66086"/>
                    </a:cubicBezTo>
                    <a:cubicBezTo>
                      <a:pt x="5590" y="66086"/>
                      <a:pt x="0" y="58260"/>
                      <a:pt x="0" y="49130"/>
                    </a:cubicBezTo>
                    <a:lnTo>
                      <a:pt x="0" y="49130"/>
                    </a:lnTo>
                    <a:lnTo>
                      <a:pt x="0" y="49130"/>
                    </a:lnTo>
                    <a:lnTo>
                      <a:pt x="0" y="49130"/>
                    </a:lnTo>
                    <a:cubicBezTo>
                      <a:pt x="9783" y="18260"/>
                      <a:pt x="9783" y="18260"/>
                      <a:pt x="9783" y="18260"/>
                    </a:cubicBezTo>
                    <a:cubicBezTo>
                      <a:pt x="110016" y="18260"/>
                      <a:pt x="110016" y="18260"/>
                      <a:pt x="110016" y="18260"/>
                    </a:cubicBezTo>
                    <a:cubicBezTo>
                      <a:pt x="119800" y="49130"/>
                      <a:pt x="119800" y="49130"/>
                      <a:pt x="119800" y="49130"/>
                    </a:cubicBezTo>
                    <a:close/>
                    <a:moveTo>
                      <a:pt x="101430" y="12173"/>
                    </a:moveTo>
                    <a:lnTo>
                      <a:pt x="101430" y="12173"/>
                    </a:lnTo>
                    <a:cubicBezTo>
                      <a:pt x="18169" y="12173"/>
                      <a:pt x="18169" y="12173"/>
                      <a:pt x="18169" y="12173"/>
                    </a:cubicBezTo>
                    <a:cubicBezTo>
                      <a:pt x="15374" y="12173"/>
                      <a:pt x="12579" y="10652"/>
                      <a:pt x="12579" y="6086"/>
                    </a:cubicBezTo>
                    <a:cubicBezTo>
                      <a:pt x="12579" y="3043"/>
                      <a:pt x="15374" y="0"/>
                      <a:pt x="18169" y="0"/>
                    </a:cubicBezTo>
                    <a:cubicBezTo>
                      <a:pt x="101430" y="0"/>
                      <a:pt x="101430" y="0"/>
                      <a:pt x="101430" y="0"/>
                    </a:cubicBezTo>
                    <a:cubicBezTo>
                      <a:pt x="104226" y="0"/>
                      <a:pt x="107221" y="3043"/>
                      <a:pt x="107221" y="6086"/>
                    </a:cubicBezTo>
                    <a:cubicBezTo>
                      <a:pt x="107221" y="10652"/>
                      <a:pt x="104226" y="12173"/>
                      <a:pt x="101430" y="12173"/>
                    </a:cubicBezTo>
                    <a:close/>
                    <a:moveTo>
                      <a:pt x="16772" y="72173"/>
                    </a:moveTo>
                    <a:lnTo>
                      <a:pt x="16772" y="72173"/>
                    </a:lnTo>
                    <a:lnTo>
                      <a:pt x="16772" y="72173"/>
                    </a:lnTo>
                    <a:cubicBezTo>
                      <a:pt x="16772" y="72173"/>
                      <a:pt x="16772" y="72173"/>
                      <a:pt x="18169" y="72173"/>
                    </a:cubicBezTo>
                    <a:lnTo>
                      <a:pt x="18169" y="72173"/>
                    </a:lnTo>
                    <a:cubicBezTo>
                      <a:pt x="18169" y="72173"/>
                      <a:pt x="18169" y="72173"/>
                      <a:pt x="19567" y="72173"/>
                    </a:cubicBezTo>
                    <a:cubicBezTo>
                      <a:pt x="19567" y="70652"/>
                      <a:pt x="21164" y="70652"/>
                      <a:pt x="22562" y="70652"/>
                    </a:cubicBezTo>
                    <a:lnTo>
                      <a:pt x="22562" y="70652"/>
                    </a:lnTo>
                    <a:lnTo>
                      <a:pt x="22562" y="70652"/>
                    </a:lnTo>
                    <a:cubicBezTo>
                      <a:pt x="22562" y="101304"/>
                      <a:pt x="22562" y="101304"/>
                      <a:pt x="22562" y="101304"/>
                    </a:cubicBezTo>
                    <a:cubicBezTo>
                      <a:pt x="97237" y="101304"/>
                      <a:pt x="97237" y="101304"/>
                      <a:pt x="97237" y="101304"/>
                    </a:cubicBezTo>
                    <a:cubicBezTo>
                      <a:pt x="97237" y="70652"/>
                      <a:pt x="97237" y="70652"/>
                      <a:pt x="97237" y="70652"/>
                    </a:cubicBezTo>
                    <a:lnTo>
                      <a:pt x="97237" y="70652"/>
                    </a:lnTo>
                    <a:lnTo>
                      <a:pt x="97237" y="70652"/>
                    </a:lnTo>
                    <a:cubicBezTo>
                      <a:pt x="98635" y="70652"/>
                      <a:pt x="98635" y="70652"/>
                      <a:pt x="100033" y="72173"/>
                    </a:cubicBezTo>
                    <a:cubicBezTo>
                      <a:pt x="100033" y="72173"/>
                      <a:pt x="100033" y="72173"/>
                      <a:pt x="101430" y="72173"/>
                    </a:cubicBezTo>
                    <a:lnTo>
                      <a:pt x="101430" y="72173"/>
                    </a:lnTo>
                    <a:lnTo>
                      <a:pt x="102828" y="72173"/>
                    </a:lnTo>
                    <a:lnTo>
                      <a:pt x="102828" y="72173"/>
                    </a:lnTo>
                    <a:lnTo>
                      <a:pt x="104226" y="72173"/>
                    </a:lnTo>
                    <a:cubicBezTo>
                      <a:pt x="105823" y="72173"/>
                      <a:pt x="107221" y="72173"/>
                      <a:pt x="108618" y="72173"/>
                    </a:cubicBezTo>
                    <a:cubicBezTo>
                      <a:pt x="108618" y="113695"/>
                      <a:pt x="108618" y="113695"/>
                      <a:pt x="108618" y="113695"/>
                    </a:cubicBezTo>
                    <a:cubicBezTo>
                      <a:pt x="108618" y="116739"/>
                      <a:pt x="105823" y="119782"/>
                      <a:pt x="102828" y="119782"/>
                    </a:cubicBezTo>
                    <a:cubicBezTo>
                      <a:pt x="16772" y="119782"/>
                      <a:pt x="16772" y="119782"/>
                      <a:pt x="16772" y="119782"/>
                    </a:cubicBezTo>
                    <a:cubicBezTo>
                      <a:pt x="12579" y="119782"/>
                      <a:pt x="11181" y="116739"/>
                      <a:pt x="11181" y="113695"/>
                    </a:cubicBezTo>
                    <a:cubicBezTo>
                      <a:pt x="11181" y="72173"/>
                      <a:pt x="11181" y="72173"/>
                      <a:pt x="11181" y="72173"/>
                    </a:cubicBezTo>
                    <a:cubicBezTo>
                      <a:pt x="12579" y="72173"/>
                      <a:pt x="12579" y="72173"/>
                      <a:pt x="13976" y="72173"/>
                    </a:cubicBezTo>
                    <a:cubicBezTo>
                      <a:pt x="15374" y="72173"/>
                      <a:pt x="15374" y="72173"/>
                      <a:pt x="16772" y="72173"/>
                    </a:cubicBezTo>
                    <a:close/>
                  </a:path>
                </a:pathLst>
              </a:custGeom>
              <a:solidFill>
                <a:srgbClr val="4AB8CA"/>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grpSp>
        <p:sp>
          <p:nvSpPr>
            <p:cNvPr id="10" name="TextBox 12">
              <a:extLst>
                <a:ext uri="{FF2B5EF4-FFF2-40B4-BE49-F238E27FC236}">
                  <a16:creationId xmlns:a16="http://schemas.microsoft.com/office/drawing/2014/main" id="{1C97BFE6-2CF2-4C7E-B73C-95E89327A527}"/>
                </a:ext>
              </a:extLst>
            </p:cNvPr>
            <p:cNvSpPr txBox="1"/>
            <p:nvPr/>
          </p:nvSpPr>
          <p:spPr>
            <a:xfrm>
              <a:off x="1460398" y="2629428"/>
              <a:ext cx="1770730" cy="461665"/>
            </a:xfrm>
            <a:prstGeom prst="rect">
              <a:avLst/>
            </a:prstGeom>
            <a:noFill/>
          </p:spPr>
          <p:txBody>
            <a:bodyPr wrap="square">
              <a:spAutoFit/>
            </a:bodyPr>
            <a:lstStyle/>
            <a:p>
              <a:pPr algn="ctr" eaLnBrk="1" fontAlgn="auto" hangingPunct="1">
                <a:spcBef>
                  <a:spcPts val="0"/>
                </a:spcBef>
                <a:spcAft>
                  <a:spcPts val="0"/>
                </a:spcAft>
                <a:defRPr/>
              </a:pPr>
              <a:r>
                <a:rPr lang="en-US" sz="2400" b="1" dirty="0">
                  <a:solidFill>
                    <a:schemeClr val="bg1"/>
                  </a:solidFill>
                  <a:latin typeface="Bebas Neue" panose="020B0606020202050201" pitchFamily="34" charset="0"/>
                </a:rPr>
                <a:t>text here</a:t>
              </a:r>
            </a:p>
          </p:txBody>
        </p:sp>
        <p:sp>
          <p:nvSpPr>
            <p:cNvPr id="11" name="TextBox 12">
              <a:extLst>
                <a:ext uri="{FF2B5EF4-FFF2-40B4-BE49-F238E27FC236}">
                  <a16:creationId xmlns:a16="http://schemas.microsoft.com/office/drawing/2014/main" id="{2640F4AF-EB33-4967-B4EA-BB1C70A2929A}"/>
                </a:ext>
              </a:extLst>
            </p:cNvPr>
            <p:cNvSpPr txBox="1"/>
            <p:nvPr/>
          </p:nvSpPr>
          <p:spPr>
            <a:xfrm>
              <a:off x="3797101" y="2629428"/>
              <a:ext cx="1770730" cy="461665"/>
            </a:xfrm>
            <a:prstGeom prst="rect">
              <a:avLst/>
            </a:prstGeom>
            <a:noFill/>
          </p:spPr>
          <p:txBody>
            <a:bodyPr wrap="square">
              <a:spAutoFit/>
            </a:bodyPr>
            <a:lstStyle/>
            <a:p>
              <a:pPr algn="ctr" eaLnBrk="1" fontAlgn="auto" hangingPunct="1">
                <a:spcBef>
                  <a:spcPts val="0"/>
                </a:spcBef>
                <a:spcAft>
                  <a:spcPts val="0"/>
                </a:spcAft>
                <a:defRPr/>
              </a:pPr>
              <a:r>
                <a:rPr lang="en-US" sz="2400" b="1" dirty="0">
                  <a:solidFill>
                    <a:schemeClr val="bg1"/>
                  </a:solidFill>
                  <a:latin typeface="Bebas Neue" panose="020B0606020202050201" pitchFamily="34" charset="0"/>
                </a:rPr>
                <a:t>text here</a:t>
              </a:r>
            </a:p>
          </p:txBody>
        </p:sp>
        <p:sp>
          <p:nvSpPr>
            <p:cNvPr id="12" name="TextBox 12">
              <a:extLst>
                <a:ext uri="{FF2B5EF4-FFF2-40B4-BE49-F238E27FC236}">
                  <a16:creationId xmlns:a16="http://schemas.microsoft.com/office/drawing/2014/main" id="{158D8042-D0F4-419E-B321-DB9960285505}"/>
                </a:ext>
              </a:extLst>
            </p:cNvPr>
            <p:cNvSpPr txBox="1"/>
            <p:nvPr/>
          </p:nvSpPr>
          <p:spPr>
            <a:xfrm>
              <a:off x="6247572" y="2629428"/>
              <a:ext cx="1770730" cy="461665"/>
            </a:xfrm>
            <a:prstGeom prst="rect">
              <a:avLst/>
            </a:prstGeom>
            <a:noFill/>
          </p:spPr>
          <p:txBody>
            <a:bodyPr wrap="square">
              <a:spAutoFit/>
            </a:bodyPr>
            <a:lstStyle/>
            <a:p>
              <a:pPr algn="ctr" eaLnBrk="1" fontAlgn="auto" hangingPunct="1">
                <a:spcBef>
                  <a:spcPts val="0"/>
                </a:spcBef>
                <a:spcAft>
                  <a:spcPts val="0"/>
                </a:spcAft>
                <a:defRPr/>
              </a:pPr>
              <a:r>
                <a:rPr lang="en-US" sz="2400" b="1" dirty="0">
                  <a:solidFill>
                    <a:schemeClr val="bg1"/>
                  </a:solidFill>
                  <a:latin typeface="Bebas Neue" panose="020B0606020202050201" pitchFamily="34" charset="0"/>
                </a:rPr>
                <a:t>text here</a:t>
              </a:r>
            </a:p>
          </p:txBody>
        </p:sp>
        <p:sp>
          <p:nvSpPr>
            <p:cNvPr id="13" name="TextBox 12">
              <a:extLst>
                <a:ext uri="{FF2B5EF4-FFF2-40B4-BE49-F238E27FC236}">
                  <a16:creationId xmlns:a16="http://schemas.microsoft.com/office/drawing/2014/main" id="{D2AD7E3C-6CC3-47B7-B1D4-A2D2BD83519C}"/>
                </a:ext>
              </a:extLst>
            </p:cNvPr>
            <p:cNvSpPr txBox="1"/>
            <p:nvPr/>
          </p:nvSpPr>
          <p:spPr>
            <a:xfrm>
              <a:off x="8584275" y="2629428"/>
              <a:ext cx="1770730" cy="461665"/>
            </a:xfrm>
            <a:prstGeom prst="rect">
              <a:avLst/>
            </a:prstGeom>
            <a:noFill/>
          </p:spPr>
          <p:txBody>
            <a:bodyPr wrap="square">
              <a:spAutoFit/>
            </a:bodyPr>
            <a:lstStyle/>
            <a:p>
              <a:pPr algn="ctr" eaLnBrk="1" fontAlgn="auto" hangingPunct="1">
                <a:spcBef>
                  <a:spcPts val="0"/>
                </a:spcBef>
                <a:spcAft>
                  <a:spcPts val="0"/>
                </a:spcAft>
                <a:defRPr/>
              </a:pPr>
              <a:r>
                <a:rPr lang="en-US" sz="2400" b="1" dirty="0">
                  <a:solidFill>
                    <a:schemeClr val="bg1"/>
                  </a:solidFill>
                  <a:latin typeface="Bebas Neue" panose="020B0606020202050201" pitchFamily="34" charset="0"/>
                </a:rPr>
                <a:t>text here</a:t>
              </a:r>
            </a:p>
          </p:txBody>
        </p:sp>
      </p:grpSp>
      <p:sp>
        <p:nvSpPr>
          <p:cNvPr id="26" name="文本框 25">
            <a:extLst>
              <a:ext uri="{FF2B5EF4-FFF2-40B4-BE49-F238E27FC236}">
                <a16:creationId xmlns:a16="http://schemas.microsoft.com/office/drawing/2014/main" id="{9D5F4AF4-DFF3-4425-8EA3-2F21118A52D2}"/>
              </a:ext>
            </a:extLst>
          </p:cNvPr>
          <p:cNvSpPr txBox="1"/>
          <p:nvPr/>
        </p:nvSpPr>
        <p:spPr>
          <a:xfrm>
            <a:off x="1650093" y="4830621"/>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a16="http://schemas.microsoft.com/office/drawing/2014/main" id="{65C425B2-E763-41CE-B507-48D0562B5884}"/>
              </a:ext>
            </a:extLst>
          </p:cNvPr>
          <p:cNvSpPr txBox="1"/>
          <p:nvPr/>
        </p:nvSpPr>
        <p:spPr>
          <a:xfrm>
            <a:off x="1935132" y="4535564"/>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8" name="文本框 27">
            <a:extLst>
              <a:ext uri="{FF2B5EF4-FFF2-40B4-BE49-F238E27FC236}">
                <a16:creationId xmlns:a16="http://schemas.microsoft.com/office/drawing/2014/main" id="{1CAF8570-F67A-4855-A5F1-9E1B24DF0296}"/>
              </a:ext>
            </a:extLst>
          </p:cNvPr>
          <p:cNvSpPr txBox="1"/>
          <p:nvPr/>
        </p:nvSpPr>
        <p:spPr>
          <a:xfrm>
            <a:off x="3707764" y="4830621"/>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a:extLst>
              <a:ext uri="{FF2B5EF4-FFF2-40B4-BE49-F238E27FC236}">
                <a16:creationId xmlns:a16="http://schemas.microsoft.com/office/drawing/2014/main" id="{B4D93185-0789-4749-9981-454F0CD5AE37}"/>
              </a:ext>
            </a:extLst>
          </p:cNvPr>
          <p:cNvSpPr txBox="1"/>
          <p:nvPr/>
        </p:nvSpPr>
        <p:spPr>
          <a:xfrm>
            <a:off x="3992803" y="4535564"/>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0" name="文本框 29">
            <a:extLst>
              <a:ext uri="{FF2B5EF4-FFF2-40B4-BE49-F238E27FC236}">
                <a16:creationId xmlns:a16="http://schemas.microsoft.com/office/drawing/2014/main" id="{C90687FF-3408-45FB-80A2-845F5235B017}"/>
              </a:ext>
            </a:extLst>
          </p:cNvPr>
          <p:cNvSpPr txBox="1"/>
          <p:nvPr/>
        </p:nvSpPr>
        <p:spPr>
          <a:xfrm>
            <a:off x="5991928" y="4830621"/>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a:extLst>
              <a:ext uri="{FF2B5EF4-FFF2-40B4-BE49-F238E27FC236}">
                <a16:creationId xmlns:a16="http://schemas.microsoft.com/office/drawing/2014/main" id="{9A59E56C-9F8D-4567-977D-83DD8E83E1D6}"/>
              </a:ext>
            </a:extLst>
          </p:cNvPr>
          <p:cNvSpPr txBox="1"/>
          <p:nvPr/>
        </p:nvSpPr>
        <p:spPr>
          <a:xfrm>
            <a:off x="6276967" y="4535564"/>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2" name="文本框 31">
            <a:extLst>
              <a:ext uri="{FF2B5EF4-FFF2-40B4-BE49-F238E27FC236}">
                <a16:creationId xmlns:a16="http://schemas.microsoft.com/office/drawing/2014/main" id="{DFE439AA-4FAE-4D6A-9C80-0746FC484CDF}"/>
              </a:ext>
            </a:extLst>
          </p:cNvPr>
          <p:cNvSpPr txBox="1"/>
          <p:nvPr/>
        </p:nvSpPr>
        <p:spPr>
          <a:xfrm>
            <a:off x="8247117" y="4830621"/>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a:extLst>
              <a:ext uri="{FF2B5EF4-FFF2-40B4-BE49-F238E27FC236}">
                <a16:creationId xmlns:a16="http://schemas.microsoft.com/office/drawing/2014/main" id="{E1A5A42A-5CA7-4461-9DAF-4CE450D72A65}"/>
              </a:ext>
            </a:extLst>
          </p:cNvPr>
          <p:cNvSpPr txBox="1"/>
          <p:nvPr/>
        </p:nvSpPr>
        <p:spPr>
          <a:xfrm>
            <a:off x="8532156" y="4535564"/>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extLst>
      <p:ext uri="{BB962C8B-B14F-4D97-AF65-F5344CB8AC3E}">
        <p14:creationId xmlns:p14="http://schemas.microsoft.com/office/powerpoint/2010/main" val="1797084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04</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论文的结论与总结</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THE CONCLUSION OF THE PAPER</a:t>
            </a:r>
          </a:p>
        </p:txBody>
      </p:sp>
      <p:cxnSp>
        <p:nvCxnSpPr>
          <p:cNvPr id="8" name="Shape 498">
            <a:extLst>
              <a:ext uri="{FF2B5EF4-FFF2-40B4-BE49-F238E27FC236}">
                <a16:creationId xmlns:a16="http://schemas.microsoft.com/office/drawing/2014/main" id="{F65E8F76-EE73-4DDA-90CE-031F8E5B4AA8}"/>
              </a:ext>
            </a:extLst>
          </p:cNvPr>
          <p:cNvCxnSpPr/>
          <p:nvPr/>
        </p:nvCxnSpPr>
        <p:spPr>
          <a:xfrm rot="10800000" flipH="1">
            <a:off x="7561527" y="2833896"/>
            <a:ext cx="2537650" cy="2475668"/>
          </a:xfrm>
          <a:prstGeom prst="straightConnector1">
            <a:avLst/>
          </a:prstGeom>
          <a:noFill/>
          <a:ln w="12700" cap="flat" cmpd="sng">
            <a:solidFill>
              <a:srgbClr val="2C3644">
                <a:alpha val="49803"/>
              </a:srgbClr>
            </a:solidFill>
            <a:prstDash val="solid"/>
            <a:miter/>
            <a:headEnd type="none" w="med" len="med"/>
            <a:tailEnd type="none" w="med" len="med"/>
          </a:ln>
        </p:spPr>
      </p:cxnSp>
      <p:sp>
        <p:nvSpPr>
          <p:cNvPr id="9" name="Shape 499">
            <a:extLst>
              <a:ext uri="{FF2B5EF4-FFF2-40B4-BE49-F238E27FC236}">
                <a16:creationId xmlns:a16="http://schemas.microsoft.com/office/drawing/2014/main" id="{810DCCDD-B00A-4BE8-87C5-B022DEA16FD4}"/>
              </a:ext>
            </a:extLst>
          </p:cNvPr>
          <p:cNvSpPr/>
          <p:nvPr/>
        </p:nvSpPr>
        <p:spPr>
          <a:xfrm>
            <a:off x="7740658" y="4052937"/>
            <a:ext cx="1052118" cy="1052392"/>
          </a:xfrm>
          <a:prstGeom prst="ellipse">
            <a:avLst/>
          </a:prstGeom>
          <a:solidFill>
            <a:srgbClr val="4AB8CA"/>
          </a:solidFill>
          <a:ln>
            <a:solidFill>
              <a:srgbClr val="FDFDFD"/>
            </a:solidFill>
          </a:ln>
        </p:spPr>
        <p:txBody>
          <a:bodyPr lIns="91425" tIns="45700" rIns="91425" bIns="45700" anchor="ctr" anchorCtr="0">
            <a:noAutofit/>
          </a:bodyPr>
          <a:lstStyle/>
          <a:p>
            <a:pPr marL="0" marR="0" lvl="0" indent="0" algn="ctr" rtl="0">
              <a:spcBef>
                <a:spcPts val="0"/>
              </a:spcBef>
              <a:buNone/>
            </a:pPr>
            <a:endParaRPr sz="6400">
              <a:solidFill>
                <a:schemeClr val="dk1"/>
              </a:solidFill>
              <a:latin typeface="Roboto"/>
              <a:ea typeface="Roboto"/>
              <a:cs typeface="Roboto"/>
              <a:sym typeface="Roboto"/>
            </a:endParaRPr>
          </a:p>
        </p:txBody>
      </p:sp>
      <p:sp>
        <p:nvSpPr>
          <p:cNvPr id="10" name="Shape 500">
            <a:extLst>
              <a:ext uri="{FF2B5EF4-FFF2-40B4-BE49-F238E27FC236}">
                <a16:creationId xmlns:a16="http://schemas.microsoft.com/office/drawing/2014/main" id="{31B90860-CFA7-4EDD-9D0A-2C6F2A7B7864}"/>
              </a:ext>
            </a:extLst>
          </p:cNvPr>
          <p:cNvSpPr/>
          <p:nvPr/>
        </p:nvSpPr>
        <p:spPr>
          <a:xfrm>
            <a:off x="9945098" y="1935623"/>
            <a:ext cx="1052118" cy="1052392"/>
          </a:xfrm>
          <a:prstGeom prst="ellipse">
            <a:avLst/>
          </a:prstGeom>
          <a:solidFill>
            <a:srgbClr val="4AB8CA"/>
          </a:solidFill>
          <a:ln>
            <a:solidFill>
              <a:srgbClr val="FDFDFD"/>
            </a:solidFill>
          </a:ln>
        </p:spPr>
        <p:txBody>
          <a:bodyPr lIns="91425" tIns="45700" rIns="91425" bIns="45700" anchor="ctr" anchorCtr="0">
            <a:noAutofit/>
          </a:bodyPr>
          <a:lstStyle/>
          <a:p>
            <a:pPr marL="0" marR="0" lvl="0" indent="0" algn="ctr" rtl="0">
              <a:spcBef>
                <a:spcPts val="0"/>
              </a:spcBef>
              <a:buNone/>
            </a:pPr>
            <a:endParaRPr sz="6400">
              <a:solidFill>
                <a:schemeClr val="dk1"/>
              </a:solidFill>
              <a:latin typeface="Roboto"/>
              <a:ea typeface="Roboto"/>
              <a:cs typeface="Roboto"/>
              <a:sym typeface="Roboto"/>
            </a:endParaRPr>
          </a:p>
        </p:txBody>
      </p:sp>
      <p:sp>
        <p:nvSpPr>
          <p:cNvPr id="11" name="Shape 501">
            <a:extLst>
              <a:ext uri="{FF2B5EF4-FFF2-40B4-BE49-F238E27FC236}">
                <a16:creationId xmlns:a16="http://schemas.microsoft.com/office/drawing/2014/main" id="{1A0947EA-ACEF-4A34-8C03-A1DAE556489B}"/>
              </a:ext>
            </a:extLst>
          </p:cNvPr>
          <p:cNvSpPr/>
          <p:nvPr/>
        </p:nvSpPr>
        <p:spPr>
          <a:xfrm>
            <a:off x="8892979" y="3000545"/>
            <a:ext cx="1052118" cy="1052392"/>
          </a:xfrm>
          <a:prstGeom prst="ellipse">
            <a:avLst/>
          </a:prstGeom>
          <a:solidFill>
            <a:srgbClr val="74C8D6"/>
          </a:solidFill>
          <a:ln>
            <a:solidFill>
              <a:srgbClr val="FDFDFD"/>
            </a:solidFill>
          </a:ln>
        </p:spPr>
        <p:txBody>
          <a:bodyPr lIns="91425" tIns="45700" rIns="91425" bIns="45700" anchor="ctr" anchorCtr="0">
            <a:noAutofit/>
          </a:bodyPr>
          <a:lstStyle/>
          <a:p>
            <a:pPr marL="0" marR="0" lvl="0" indent="0" algn="ctr" rtl="0">
              <a:spcBef>
                <a:spcPts val="0"/>
              </a:spcBef>
              <a:buNone/>
            </a:pPr>
            <a:endParaRPr sz="6400">
              <a:solidFill>
                <a:schemeClr val="dk1"/>
              </a:solidFill>
              <a:latin typeface="Roboto"/>
              <a:ea typeface="Roboto"/>
              <a:cs typeface="Roboto"/>
              <a:sym typeface="Roboto"/>
            </a:endParaRPr>
          </a:p>
        </p:txBody>
      </p:sp>
      <p:sp>
        <p:nvSpPr>
          <p:cNvPr id="12" name="Shape 502">
            <a:extLst>
              <a:ext uri="{FF2B5EF4-FFF2-40B4-BE49-F238E27FC236}">
                <a16:creationId xmlns:a16="http://schemas.microsoft.com/office/drawing/2014/main" id="{D94B369E-012E-49A7-B67E-1C9BF0BF767C}"/>
              </a:ext>
            </a:extLst>
          </p:cNvPr>
          <p:cNvSpPr/>
          <p:nvPr/>
        </p:nvSpPr>
        <p:spPr>
          <a:xfrm>
            <a:off x="8483405" y="4733236"/>
            <a:ext cx="522300" cy="522436"/>
          </a:xfrm>
          <a:prstGeom prst="ellipse">
            <a:avLst/>
          </a:prstGeom>
          <a:solidFill>
            <a:srgbClr val="4AB8CA"/>
          </a:solidFill>
          <a:ln>
            <a:solidFill>
              <a:srgbClr val="FDFDFD"/>
            </a:solidFill>
          </a:ln>
        </p:spPr>
        <p:txBody>
          <a:bodyPr lIns="182825" tIns="91400" rIns="182825" bIns="91400" anchor="ctr" anchorCtr="0">
            <a:noAutofit/>
          </a:bodyPr>
          <a:lstStyle/>
          <a:p>
            <a:pPr marL="0" marR="0" lvl="0" indent="0" algn="ctr" rtl="0">
              <a:spcBef>
                <a:spcPts val="0"/>
              </a:spcBef>
              <a:buSzPct val="25000"/>
              <a:buNone/>
            </a:pPr>
            <a:r>
              <a:rPr lang="id-ID" sz="2400" dirty="0">
                <a:solidFill>
                  <a:schemeClr val="lt1"/>
                </a:solidFill>
                <a:latin typeface="微软雅黑" panose="020B0503020204020204" pitchFamily="34" charset="-122"/>
                <a:ea typeface="微软雅黑" panose="020B0503020204020204" pitchFamily="34" charset="-122"/>
                <a:cs typeface="Roboto"/>
                <a:sym typeface="Roboto"/>
              </a:rPr>
              <a:t>2</a:t>
            </a:r>
          </a:p>
        </p:txBody>
      </p:sp>
      <p:sp>
        <p:nvSpPr>
          <p:cNvPr id="13" name="Shape 503">
            <a:extLst>
              <a:ext uri="{FF2B5EF4-FFF2-40B4-BE49-F238E27FC236}">
                <a16:creationId xmlns:a16="http://schemas.microsoft.com/office/drawing/2014/main" id="{1EB77BE2-25FB-4012-AB0F-231E1C67E658}"/>
              </a:ext>
            </a:extLst>
          </p:cNvPr>
          <p:cNvSpPr/>
          <p:nvPr/>
        </p:nvSpPr>
        <p:spPr>
          <a:xfrm>
            <a:off x="8733909" y="2875444"/>
            <a:ext cx="522324" cy="522456"/>
          </a:xfrm>
          <a:prstGeom prst="ellipse">
            <a:avLst/>
          </a:prstGeom>
          <a:solidFill>
            <a:srgbClr val="74C8D6"/>
          </a:solidFill>
          <a:ln>
            <a:solidFill>
              <a:srgbClr val="FDFDFD"/>
            </a:solidFill>
          </a:ln>
        </p:spPr>
        <p:txBody>
          <a:bodyPr lIns="182825" tIns="91400" rIns="182825" bIns="91400" anchor="ctr" anchorCtr="0">
            <a:noAutofit/>
          </a:bodyPr>
          <a:lstStyle/>
          <a:p>
            <a:pPr marL="0" marR="0" lvl="0" indent="0" algn="ctr" rtl="0">
              <a:spcBef>
                <a:spcPts val="0"/>
              </a:spcBef>
              <a:buSzPct val="25000"/>
              <a:buNone/>
            </a:pPr>
            <a:r>
              <a:rPr lang="id-ID" sz="2400" dirty="0">
                <a:solidFill>
                  <a:schemeClr val="lt1"/>
                </a:solidFill>
                <a:latin typeface="微软雅黑" panose="020B0503020204020204" pitchFamily="34" charset="-122"/>
                <a:ea typeface="微软雅黑" panose="020B0503020204020204" pitchFamily="34" charset="-122"/>
                <a:cs typeface="Roboto"/>
                <a:sym typeface="Roboto"/>
              </a:rPr>
              <a:t>3</a:t>
            </a:r>
          </a:p>
        </p:txBody>
      </p:sp>
      <p:sp>
        <p:nvSpPr>
          <p:cNvPr id="14" name="Shape 504">
            <a:extLst>
              <a:ext uri="{FF2B5EF4-FFF2-40B4-BE49-F238E27FC236}">
                <a16:creationId xmlns:a16="http://schemas.microsoft.com/office/drawing/2014/main" id="{77AAD8A2-76FF-4330-8FB2-7F80145B28AC}"/>
              </a:ext>
            </a:extLst>
          </p:cNvPr>
          <p:cNvSpPr/>
          <p:nvPr/>
        </p:nvSpPr>
        <p:spPr>
          <a:xfrm>
            <a:off x="7728143" y="5430319"/>
            <a:ext cx="1795983" cy="730160"/>
          </a:xfrm>
          <a:prstGeom prst="rect">
            <a:avLst/>
          </a:prstGeom>
          <a:noFill/>
          <a:ln>
            <a:noFill/>
          </a:ln>
        </p:spPr>
        <p:txBody>
          <a:bodyPr lIns="182825" tIns="91400" rIns="182825" bIns="91400" anchor="t" anchorCtr="0">
            <a:noAutofit/>
          </a:bodyPr>
          <a:lstStyle/>
          <a:p>
            <a:pPr marL="0" marR="0" lvl="0" indent="0" algn="l" rtl="0">
              <a:lnSpc>
                <a:spcPct val="95000"/>
              </a:lnSpc>
              <a:spcBef>
                <a:spcPts val="0"/>
              </a:spcBef>
              <a:buSzPct val="25000"/>
              <a:buNone/>
            </a:pPr>
            <a:r>
              <a:rPr lang="id-ID" sz="1400">
                <a:solidFill>
                  <a:schemeClr val="tx1">
                    <a:lumMod val="75000"/>
                    <a:lumOff val="25000"/>
                  </a:schemeClr>
                </a:solidFill>
                <a:latin typeface="Arial" panose="020B0604020202020204" pitchFamily="34" charset="0"/>
                <a:ea typeface="Roboto"/>
                <a:cs typeface="Arial" panose="020B0604020202020204" pitchFamily="34" charset="0"/>
                <a:sym typeface="Roboto"/>
              </a:rPr>
              <a:t>Step 01</a:t>
            </a:r>
          </a:p>
          <a:p>
            <a:pPr marL="0" marR="0" lvl="0" indent="0" algn="l" rtl="0">
              <a:lnSpc>
                <a:spcPct val="95000"/>
              </a:lnSpc>
              <a:spcBef>
                <a:spcPts val="0"/>
              </a:spcBef>
              <a:buSzPct val="25000"/>
              <a:buNone/>
            </a:pPr>
            <a:r>
              <a:rPr lang="id-ID" sz="1050">
                <a:solidFill>
                  <a:schemeClr val="tx1">
                    <a:lumMod val="75000"/>
                    <a:lumOff val="25000"/>
                  </a:schemeClr>
                </a:solidFill>
                <a:latin typeface="Arial" panose="020B0604020202020204" pitchFamily="34" charset="0"/>
                <a:ea typeface="Roboto"/>
                <a:cs typeface="Arial" panose="020B0604020202020204" pitchFamily="34" charset="0"/>
                <a:sym typeface="Roboto"/>
              </a:rPr>
              <a:t>Some features buying and selling </a:t>
            </a:r>
          </a:p>
        </p:txBody>
      </p:sp>
      <p:sp>
        <p:nvSpPr>
          <p:cNvPr id="15" name="Shape 505">
            <a:extLst>
              <a:ext uri="{FF2B5EF4-FFF2-40B4-BE49-F238E27FC236}">
                <a16:creationId xmlns:a16="http://schemas.microsoft.com/office/drawing/2014/main" id="{167BF00F-14A8-4F50-B0E8-374537EF58B8}"/>
              </a:ext>
            </a:extLst>
          </p:cNvPr>
          <p:cNvSpPr/>
          <p:nvPr/>
        </p:nvSpPr>
        <p:spPr>
          <a:xfrm>
            <a:off x="9962633" y="3328792"/>
            <a:ext cx="1795983" cy="730160"/>
          </a:xfrm>
          <a:prstGeom prst="rect">
            <a:avLst/>
          </a:prstGeom>
          <a:noFill/>
          <a:ln>
            <a:noFill/>
          </a:ln>
        </p:spPr>
        <p:txBody>
          <a:bodyPr lIns="182825" tIns="91400" rIns="182825" bIns="91400" anchor="t" anchorCtr="0">
            <a:noAutofit/>
          </a:bodyPr>
          <a:lstStyle/>
          <a:p>
            <a:pPr marL="0" marR="0" lvl="0" indent="0" algn="l" rtl="0">
              <a:lnSpc>
                <a:spcPct val="95000"/>
              </a:lnSpc>
              <a:spcBef>
                <a:spcPts val="0"/>
              </a:spcBef>
              <a:buSzPct val="25000"/>
              <a:buNone/>
            </a:pPr>
            <a:r>
              <a:rPr lang="id-ID" sz="1400">
                <a:solidFill>
                  <a:schemeClr val="tx1">
                    <a:lumMod val="75000"/>
                    <a:lumOff val="25000"/>
                  </a:schemeClr>
                </a:solidFill>
                <a:latin typeface="Arial" panose="020B0604020202020204" pitchFamily="34" charset="0"/>
                <a:ea typeface="Roboto"/>
                <a:cs typeface="Arial" panose="020B0604020202020204" pitchFamily="34" charset="0"/>
                <a:sym typeface="Roboto"/>
              </a:rPr>
              <a:t>Step 03</a:t>
            </a:r>
          </a:p>
          <a:p>
            <a:pPr marL="0" marR="0" lvl="0" indent="0" algn="l" rtl="0">
              <a:lnSpc>
                <a:spcPct val="95000"/>
              </a:lnSpc>
              <a:spcBef>
                <a:spcPts val="0"/>
              </a:spcBef>
              <a:buSzPct val="25000"/>
              <a:buNone/>
            </a:pPr>
            <a:r>
              <a:rPr lang="id-ID" sz="1050">
                <a:solidFill>
                  <a:schemeClr val="tx1">
                    <a:lumMod val="75000"/>
                    <a:lumOff val="25000"/>
                  </a:schemeClr>
                </a:solidFill>
                <a:latin typeface="Arial" panose="020B0604020202020204" pitchFamily="34" charset="0"/>
                <a:ea typeface="Roboto"/>
                <a:cs typeface="Arial" panose="020B0604020202020204" pitchFamily="34" charset="0"/>
                <a:sym typeface="Roboto"/>
              </a:rPr>
              <a:t>Some features buying and selling </a:t>
            </a:r>
          </a:p>
        </p:txBody>
      </p:sp>
      <p:sp>
        <p:nvSpPr>
          <p:cNvPr id="16" name="Shape 506">
            <a:extLst>
              <a:ext uri="{FF2B5EF4-FFF2-40B4-BE49-F238E27FC236}">
                <a16:creationId xmlns:a16="http://schemas.microsoft.com/office/drawing/2014/main" id="{46DFC6AE-D5A8-4754-8E3B-6BB85A4E9CC9}"/>
              </a:ext>
            </a:extLst>
          </p:cNvPr>
          <p:cNvSpPr/>
          <p:nvPr/>
        </p:nvSpPr>
        <p:spPr>
          <a:xfrm>
            <a:off x="5927137" y="4122620"/>
            <a:ext cx="1795983" cy="730160"/>
          </a:xfrm>
          <a:prstGeom prst="rect">
            <a:avLst/>
          </a:prstGeom>
          <a:noFill/>
          <a:ln>
            <a:noFill/>
          </a:ln>
        </p:spPr>
        <p:txBody>
          <a:bodyPr lIns="182825" tIns="91400" rIns="182825" bIns="91400" anchor="t" anchorCtr="0">
            <a:noAutofit/>
          </a:bodyPr>
          <a:lstStyle/>
          <a:p>
            <a:pPr marL="0" marR="0" lvl="0" indent="0" algn="r" rtl="0">
              <a:lnSpc>
                <a:spcPct val="95000"/>
              </a:lnSpc>
              <a:spcBef>
                <a:spcPts val="0"/>
              </a:spcBef>
              <a:buSzPct val="25000"/>
              <a:buNone/>
            </a:pPr>
            <a:r>
              <a:rPr lang="id-ID" sz="1400" dirty="0">
                <a:solidFill>
                  <a:schemeClr val="tx1">
                    <a:lumMod val="75000"/>
                    <a:lumOff val="25000"/>
                  </a:schemeClr>
                </a:solidFill>
                <a:latin typeface="Arial" panose="020B0604020202020204" pitchFamily="34" charset="0"/>
                <a:ea typeface="Roboto"/>
                <a:cs typeface="Arial" panose="020B0604020202020204" pitchFamily="34" charset="0"/>
                <a:sym typeface="Roboto"/>
              </a:rPr>
              <a:t>Step 02</a:t>
            </a:r>
          </a:p>
          <a:p>
            <a:pPr marL="0" marR="0" lvl="0" indent="0" algn="r" rtl="0">
              <a:lnSpc>
                <a:spcPct val="95000"/>
              </a:lnSpc>
              <a:spcBef>
                <a:spcPts val="0"/>
              </a:spcBef>
              <a:buSzPct val="25000"/>
              <a:buNone/>
            </a:pPr>
            <a:r>
              <a:rPr lang="id-ID" sz="1050" dirty="0">
                <a:solidFill>
                  <a:schemeClr val="tx1">
                    <a:lumMod val="75000"/>
                    <a:lumOff val="25000"/>
                  </a:schemeClr>
                </a:solidFill>
                <a:latin typeface="Arial" panose="020B0604020202020204" pitchFamily="34" charset="0"/>
                <a:ea typeface="Roboto"/>
                <a:cs typeface="Arial" panose="020B0604020202020204" pitchFamily="34" charset="0"/>
                <a:sym typeface="Roboto"/>
              </a:rPr>
              <a:t>Some features buying and selling </a:t>
            </a:r>
          </a:p>
        </p:txBody>
      </p:sp>
      <p:sp>
        <p:nvSpPr>
          <p:cNvPr id="17" name="Shape 507">
            <a:extLst>
              <a:ext uri="{FF2B5EF4-FFF2-40B4-BE49-F238E27FC236}">
                <a16:creationId xmlns:a16="http://schemas.microsoft.com/office/drawing/2014/main" id="{DCF1F386-FB45-490A-958C-F060463423EB}"/>
              </a:ext>
            </a:extLst>
          </p:cNvPr>
          <p:cNvSpPr/>
          <p:nvPr/>
        </p:nvSpPr>
        <p:spPr>
          <a:xfrm>
            <a:off x="8134083" y="2005305"/>
            <a:ext cx="1795983" cy="730160"/>
          </a:xfrm>
          <a:prstGeom prst="rect">
            <a:avLst/>
          </a:prstGeom>
          <a:noFill/>
          <a:ln>
            <a:noFill/>
          </a:ln>
        </p:spPr>
        <p:txBody>
          <a:bodyPr lIns="182825" tIns="91400" rIns="182825" bIns="91400" anchor="t" anchorCtr="0">
            <a:noAutofit/>
          </a:bodyPr>
          <a:lstStyle/>
          <a:p>
            <a:pPr marL="0" marR="0" lvl="0" indent="0" algn="r" rtl="0">
              <a:lnSpc>
                <a:spcPct val="95000"/>
              </a:lnSpc>
              <a:spcBef>
                <a:spcPts val="0"/>
              </a:spcBef>
              <a:buSzPct val="25000"/>
              <a:buNone/>
            </a:pPr>
            <a:r>
              <a:rPr lang="id-ID" sz="1400">
                <a:solidFill>
                  <a:schemeClr val="tx1">
                    <a:lumMod val="75000"/>
                    <a:lumOff val="25000"/>
                  </a:schemeClr>
                </a:solidFill>
                <a:latin typeface="Arial" panose="020B0604020202020204" pitchFamily="34" charset="0"/>
                <a:ea typeface="Roboto"/>
                <a:cs typeface="Arial" panose="020B0604020202020204" pitchFamily="34" charset="0"/>
                <a:sym typeface="Roboto"/>
              </a:rPr>
              <a:t>Step 04</a:t>
            </a:r>
          </a:p>
          <a:p>
            <a:pPr marL="0" marR="0" lvl="0" indent="0" algn="r" rtl="0">
              <a:lnSpc>
                <a:spcPct val="95000"/>
              </a:lnSpc>
              <a:spcBef>
                <a:spcPts val="0"/>
              </a:spcBef>
              <a:buSzPct val="25000"/>
              <a:buNone/>
            </a:pPr>
            <a:r>
              <a:rPr lang="id-ID" sz="1050">
                <a:solidFill>
                  <a:schemeClr val="tx1">
                    <a:lumMod val="75000"/>
                    <a:lumOff val="25000"/>
                  </a:schemeClr>
                </a:solidFill>
                <a:latin typeface="Arial" panose="020B0604020202020204" pitchFamily="34" charset="0"/>
                <a:ea typeface="Roboto"/>
                <a:cs typeface="Arial" panose="020B0604020202020204" pitchFamily="34" charset="0"/>
                <a:sym typeface="Roboto"/>
              </a:rPr>
              <a:t>Some features buying and selling </a:t>
            </a:r>
          </a:p>
        </p:txBody>
      </p:sp>
      <p:sp>
        <p:nvSpPr>
          <p:cNvPr id="18" name="Shape 508">
            <a:extLst>
              <a:ext uri="{FF2B5EF4-FFF2-40B4-BE49-F238E27FC236}">
                <a16:creationId xmlns:a16="http://schemas.microsoft.com/office/drawing/2014/main" id="{FBBCB7E7-0B98-4F56-B733-D27C8B5DAC17}"/>
              </a:ext>
            </a:extLst>
          </p:cNvPr>
          <p:cNvSpPr/>
          <p:nvPr/>
        </p:nvSpPr>
        <p:spPr>
          <a:xfrm>
            <a:off x="10662794" y="2640978"/>
            <a:ext cx="522300" cy="522436"/>
          </a:xfrm>
          <a:prstGeom prst="ellipse">
            <a:avLst/>
          </a:prstGeom>
          <a:solidFill>
            <a:srgbClr val="4AB8CA"/>
          </a:solidFill>
          <a:ln>
            <a:solidFill>
              <a:srgbClr val="FDFDFD"/>
            </a:solidFill>
          </a:ln>
        </p:spPr>
        <p:txBody>
          <a:bodyPr lIns="182825" tIns="91400" rIns="182825" bIns="91400" anchor="ctr" anchorCtr="0">
            <a:noAutofit/>
          </a:bodyPr>
          <a:lstStyle/>
          <a:p>
            <a:pPr marL="0" marR="0" lvl="0" indent="0" algn="ctr" rtl="0">
              <a:spcBef>
                <a:spcPts val="0"/>
              </a:spcBef>
              <a:buSzPct val="25000"/>
              <a:buNone/>
            </a:pPr>
            <a:r>
              <a:rPr lang="id-ID" sz="2400" dirty="0">
                <a:solidFill>
                  <a:schemeClr val="lt1"/>
                </a:solidFill>
                <a:latin typeface="微软雅黑" panose="020B0503020204020204" pitchFamily="34" charset="-122"/>
                <a:ea typeface="微软雅黑" panose="020B0503020204020204" pitchFamily="34" charset="-122"/>
                <a:cs typeface="Roboto"/>
                <a:sym typeface="Roboto"/>
              </a:rPr>
              <a:t>4</a:t>
            </a:r>
          </a:p>
        </p:txBody>
      </p:sp>
      <p:sp>
        <p:nvSpPr>
          <p:cNvPr id="19" name="Shape 509">
            <a:extLst>
              <a:ext uri="{FF2B5EF4-FFF2-40B4-BE49-F238E27FC236}">
                <a16:creationId xmlns:a16="http://schemas.microsoft.com/office/drawing/2014/main" id="{B301C2D4-502B-4285-B88A-5B510068C686}"/>
              </a:ext>
            </a:extLst>
          </p:cNvPr>
          <p:cNvSpPr/>
          <p:nvPr/>
        </p:nvSpPr>
        <p:spPr>
          <a:xfrm>
            <a:off x="6663489" y="5155444"/>
            <a:ext cx="1052118" cy="1052392"/>
          </a:xfrm>
          <a:prstGeom prst="ellipse">
            <a:avLst/>
          </a:prstGeom>
          <a:solidFill>
            <a:srgbClr val="74C8D6"/>
          </a:solidFill>
          <a:ln>
            <a:solidFill>
              <a:srgbClr val="FDFDFD"/>
            </a:solidFill>
          </a:ln>
        </p:spPr>
        <p:txBody>
          <a:bodyPr lIns="91425" tIns="45700" rIns="91425" bIns="45700" anchor="ctr" anchorCtr="0">
            <a:noAutofit/>
          </a:bodyPr>
          <a:lstStyle/>
          <a:p>
            <a:pPr marL="0" marR="0" lvl="0" indent="0" algn="ctr" rtl="0">
              <a:spcBef>
                <a:spcPts val="0"/>
              </a:spcBef>
              <a:buNone/>
            </a:pPr>
            <a:endParaRPr sz="6400">
              <a:solidFill>
                <a:schemeClr val="dk1"/>
              </a:solidFill>
              <a:latin typeface="Roboto"/>
              <a:ea typeface="Roboto"/>
              <a:cs typeface="Roboto"/>
              <a:sym typeface="Roboto"/>
            </a:endParaRPr>
          </a:p>
        </p:txBody>
      </p:sp>
      <p:sp>
        <p:nvSpPr>
          <p:cNvPr id="24" name="Shape 510">
            <a:extLst>
              <a:ext uri="{FF2B5EF4-FFF2-40B4-BE49-F238E27FC236}">
                <a16:creationId xmlns:a16="http://schemas.microsoft.com/office/drawing/2014/main" id="{875010C6-1ECC-4BF1-AD20-B4DD448A68AB}"/>
              </a:ext>
            </a:extLst>
          </p:cNvPr>
          <p:cNvSpPr/>
          <p:nvPr/>
        </p:nvSpPr>
        <p:spPr>
          <a:xfrm>
            <a:off x="6503529" y="5042874"/>
            <a:ext cx="522300" cy="522436"/>
          </a:xfrm>
          <a:prstGeom prst="ellipse">
            <a:avLst/>
          </a:prstGeom>
          <a:solidFill>
            <a:srgbClr val="74C8D6"/>
          </a:solidFill>
          <a:ln>
            <a:solidFill>
              <a:srgbClr val="FDFDFD"/>
            </a:solidFill>
          </a:ln>
        </p:spPr>
        <p:txBody>
          <a:bodyPr lIns="182825" tIns="91400" rIns="182825" bIns="91400" anchor="ctr" anchorCtr="0">
            <a:noAutofit/>
          </a:bodyPr>
          <a:lstStyle/>
          <a:p>
            <a:pPr marL="0" marR="0" lvl="0" indent="0" algn="ctr" rtl="0">
              <a:spcBef>
                <a:spcPts val="0"/>
              </a:spcBef>
              <a:buSzPct val="25000"/>
              <a:buNone/>
            </a:pPr>
            <a:r>
              <a:rPr lang="id-ID" sz="2400" dirty="0">
                <a:solidFill>
                  <a:schemeClr val="lt1"/>
                </a:solidFill>
                <a:latin typeface="微软雅黑" panose="020B0503020204020204" pitchFamily="34" charset="-122"/>
                <a:ea typeface="微软雅黑" panose="020B0503020204020204" pitchFamily="34" charset="-122"/>
                <a:cs typeface="Roboto"/>
                <a:sym typeface="Roboto"/>
              </a:rPr>
              <a:t>1</a:t>
            </a:r>
          </a:p>
        </p:txBody>
      </p:sp>
      <p:sp>
        <p:nvSpPr>
          <p:cNvPr id="25" name="Shape 511">
            <a:extLst>
              <a:ext uri="{FF2B5EF4-FFF2-40B4-BE49-F238E27FC236}">
                <a16:creationId xmlns:a16="http://schemas.microsoft.com/office/drawing/2014/main" id="{F6A5DCE5-F160-4A57-80E4-1D760DA03BF9}"/>
              </a:ext>
            </a:extLst>
          </p:cNvPr>
          <p:cNvSpPr/>
          <p:nvPr/>
        </p:nvSpPr>
        <p:spPr>
          <a:xfrm>
            <a:off x="10250745" y="2238370"/>
            <a:ext cx="470676" cy="412379"/>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6" name="Shape 512">
            <a:extLst>
              <a:ext uri="{FF2B5EF4-FFF2-40B4-BE49-F238E27FC236}">
                <a16:creationId xmlns:a16="http://schemas.microsoft.com/office/drawing/2014/main" id="{694E356D-7509-4E67-8A29-CA65196508BB}"/>
              </a:ext>
            </a:extLst>
          </p:cNvPr>
          <p:cNvSpPr/>
          <p:nvPr/>
        </p:nvSpPr>
        <p:spPr>
          <a:xfrm>
            <a:off x="6957431" y="5458415"/>
            <a:ext cx="474113" cy="470801"/>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7" name="Shape 513">
            <a:extLst>
              <a:ext uri="{FF2B5EF4-FFF2-40B4-BE49-F238E27FC236}">
                <a16:creationId xmlns:a16="http://schemas.microsoft.com/office/drawing/2014/main" id="{6694FD16-1AC6-425A-89C2-BEE5EE97EE68}"/>
              </a:ext>
            </a:extLst>
          </p:cNvPr>
          <p:cNvSpPr/>
          <p:nvPr/>
        </p:nvSpPr>
        <p:spPr>
          <a:xfrm>
            <a:off x="9194953" y="3335342"/>
            <a:ext cx="484419" cy="312720"/>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8" name="Shape 514">
            <a:extLst>
              <a:ext uri="{FF2B5EF4-FFF2-40B4-BE49-F238E27FC236}">
                <a16:creationId xmlns:a16="http://schemas.microsoft.com/office/drawing/2014/main" id="{759A329A-DB0D-4565-BD36-87AEA9161139}"/>
              </a:ext>
            </a:extLst>
          </p:cNvPr>
          <p:cNvSpPr/>
          <p:nvPr/>
        </p:nvSpPr>
        <p:spPr>
          <a:xfrm>
            <a:off x="8026357" y="4435113"/>
            <a:ext cx="484419" cy="271484"/>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lt1"/>
          </a:solidFill>
          <a:ln>
            <a:noFill/>
          </a:ln>
        </p:spPr>
        <p:txBody>
          <a:bodyPr lIns="91400" tIns="45700" rIns="91400"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9" name="Oval 22">
            <a:extLst>
              <a:ext uri="{FF2B5EF4-FFF2-40B4-BE49-F238E27FC236}">
                <a16:creationId xmlns:a16="http://schemas.microsoft.com/office/drawing/2014/main" id="{7CFB7725-4BC8-4424-9DA3-CF29CCD2F3E6}"/>
              </a:ext>
            </a:extLst>
          </p:cNvPr>
          <p:cNvSpPr/>
          <p:nvPr/>
        </p:nvSpPr>
        <p:spPr>
          <a:xfrm>
            <a:off x="1091621" y="3047209"/>
            <a:ext cx="664004" cy="663917"/>
          </a:xfrm>
          <a:prstGeom prst="ellips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lIns="182818" tIns="91409" rIns="182818" bIns="91409" rtlCol="0" anchor="ctr"/>
          <a:lstStyle/>
          <a:p>
            <a:pPr algn="ctr"/>
            <a:endParaRPr lang="id-ID" sz="3599">
              <a:latin typeface="Sinkin Sans 300 Light" charset="0"/>
              <a:cs typeface="Sinkin Sans 300 Light" charset="0"/>
            </a:endParaRPr>
          </a:p>
        </p:txBody>
      </p:sp>
      <p:sp>
        <p:nvSpPr>
          <p:cNvPr id="30" name="Oval 23">
            <a:extLst>
              <a:ext uri="{FF2B5EF4-FFF2-40B4-BE49-F238E27FC236}">
                <a16:creationId xmlns:a16="http://schemas.microsoft.com/office/drawing/2014/main" id="{81687077-6350-4187-BDDB-5228CB2DC204}"/>
              </a:ext>
            </a:extLst>
          </p:cNvPr>
          <p:cNvSpPr/>
          <p:nvPr/>
        </p:nvSpPr>
        <p:spPr>
          <a:xfrm>
            <a:off x="1091621" y="1952220"/>
            <a:ext cx="664004" cy="663917"/>
          </a:xfrm>
          <a:prstGeom prst="ellipse">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18" tIns="91409" rIns="182818" bIns="91409" rtlCol="0" anchor="ctr"/>
          <a:lstStyle/>
          <a:p>
            <a:pPr algn="ctr"/>
            <a:endParaRPr lang="id-ID" sz="3599">
              <a:latin typeface="Sinkin Sans 300 Light" charset="0"/>
              <a:cs typeface="Sinkin Sans 300 Light" charset="0"/>
            </a:endParaRPr>
          </a:p>
        </p:txBody>
      </p:sp>
      <p:sp>
        <p:nvSpPr>
          <p:cNvPr id="31" name="Oval 29">
            <a:extLst>
              <a:ext uri="{FF2B5EF4-FFF2-40B4-BE49-F238E27FC236}">
                <a16:creationId xmlns:a16="http://schemas.microsoft.com/office/drawing/2014/main" id="{1C393A87-1891-447C-8BF6-70CB76C2BF69}"/>
              </a:ext>
            </a:extLst>
          </p:cNvPr>
          <p:cNvSpPr/>
          <p:nvPr/>
        </p:nvSpPr>
        <p:spPr>
          <a:xfrm>
            <a:off x="1091621" y="5217836"/>
            <a:ext cx="664004" cy="663917"/>
          </a:xfrm>
          <a:prstGeom prst="ellips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lIns="182818" tIns="91409" rIns="182818" bIns="91409" rtlCol="0" anchor="ctr"/>
          <a:lstStyle/>
          <a:p>
            <a:pPr algn="ctr"/>
            <a:endParaRPr lang="id-ID" sz="3599">
              <a:latin typeface="Sinkin Sans 300 Light" charset="0"/>
              <a:cs typeface="Sinkin Sans 300 Light" charset="0"/>
            </a:endParaRPr>
          </a:p>
        </p:txBody>
      </p:sp>
      <p:sp>
        <p:nvSpPr>
          <p:cNvPr id="32" name="Oval 30">
            <a:extLst>
              <a:ext uri="{FF2B5EF4-FFF2-40B4-BE49-F238E27FC236}">
                <a16:creationId xmlns:a16="http://schemas.microsoft.com/office/drawing/2014/main" id="{ACA05DC9-A5C7-460B-8F5E-CD2FA49EB813}"/>
              </a:ext>
            </a:extLst>
          </p:cNvPr>
          <p:cNvSpPr/>
          <p:nvPr/>
        </p:nvSpPr>
        <p:spPr>
          <a:xfrm>
            <a:off x="1091621" y="4122847"/>
            <a:ext cx="664004" cy="663917"/>
          </a:xfrm>
          <a:prstGeom prst="ellipse">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18" tIns="91409" rIns="182818" bIns="91409" rtlCol="0" anchor="ctr"/>
          <a:lstStyle/>
          <a:p>
            <a:pPr algn="ctr"/>
            <a:endParaRPr lang="id-ID" sz="3599">
              <a:latin typeface="Sinkin Sans 300 Light" charset="0"/>
              <a:cs typeface="Sinkin Sans 300 Light" charset="0"/>
            </a:endParaRPr>
          </a:p>
        </p:txBody>
      </p:sp>
      <p:sp>
        <p:nvSpPr>
          <p:cNvPr id="33" name="Freeform 48">
            <a:extLst>
              <a:ext uri="{FF2B5EF4-FFF2-40B4-BE49-F238E27FC236}">
                <a16:creationId xmlns:a16="http://schemas.microsoft.com/office/drawing/2014/main" id="{906E771E-823B-4CD6-BBDB-D778B65DD693}"/>
              </a:ext>
            </a:extLst>
          </p:cNvPr>
          <p:cNvSpPr>
            <a:spLocks/>
          </p:cNvSpPr>
          <p:nvPr/>
        </p:nvSpPr>
        <p:spPr bwMode="auto">
          <a:xfrm>
            <a:off x="1339432" y="2132124"/>
            <a:ext cx="196013" cy="355273"/>
          </a:xfrm>
          <a:custGeom>
            <a:avLst/>
            <a:gdLst>
              <a:gd name="T0" fmla="*/ 36 w 37"/>
              <a:gd name="T1" fmla="*/ 20 h 67"/>
              <a:gd name="T2" fmla="*/ 15 w 37"/>
              <a:gd name="T3" fmla="*/ 66 h 67"/>
              <a:gd name="T4" fmla="*/ 13 w 37"/>
              <a:gd name="T5" fmla="*/ 67 h 67"/>
              <a:gd name="T6" fmla="*/ 12 w 37"/>
              <a:gd name="T7" fmla="*/ 67 h 67"/>
              <a:gd name="T8" fmla="*/ 11 w 37"/>
              <a:gd name="T9" fmla="*/ 65 h 67"/>
              <a:gd name="T10" fmla="*/ 19 w 37"/>
              <a:gd name="T11" fmla="*/ 33 h 67"/>
              <a:gd name="T12" fmla="*/ 3 w 37"/>
              <a:gd name="T13" fmla="*/ 37 h 67"/>
              <a:gd name="T14" fmla="*/ 2 w 37"/>
              <a:gd name="T15" fmla="*/ 37 h 67"/>
              <a:gd name="T16" fmla="*/ 1 w 37"/>
              <a:gd name="T17" fmla="*/ 36 h 67"/>
              <a:gd name="T18" fmla="*/ 1 w 37"/>
              <a:gd name="T19" fmla="*/ 35 h 67"/>
              <a:gd name="T20" fmla="*/ 9 w 37"/>
              <a:gd name="T21" fmla="*/ 2 h 67"/>
              <a:gd name="T22" fmla="*/ 10 w 37"/>
              <a:gd name="T23" fmla="*/ 0 h 67"/>
              <a:gd name="T24" fmla="*/ 24 w 37"/>
              <a:gd name="T25" fmla="*/ 0 h 67"/>
              <a:gd name="T26" fmla="*/ 25 w 37"/>
              <a:gd name="T27" fmla="*/ 2 h 67"/>
              <a:gd name="T28" fmla="*/ 25 w 37"/>
              <a:gd name="T29" fmla="*/ 3 h 67"/>
              <a:gd name="T30" fmla="*/ 18 w 37"/>
              <a:gd name="T31" fmla="*/ 21 h 67"/>
              <a:gd name="T32" fmla="*/ 34 w 37"/>
              <a:gd name="T33" fmla="*/ 18 h 67"/>
              <a:gd name="T34" fmla="*/ 35 w 37"/>
              <a:gd name="T35" fmla="*/ 17 h 67"/>
              <a:gd name="T36" fmla="*/ 36 w 37"/>
              <a:gd name="T37" fmla="*/ 18 h 67"/>
              <a:gd name="T38" fmla="*/ 36 w 37"/>
              <a:gd name="T39" fmla="*/ 20 h 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9598" dirty="0">
              <a:latin typeface="Sinkin Sans 300 Light" charset="0"/>
            </a:endParaRPr>
          </a:p>
        </p:txBody>
      </p:sp>
      <p:sp>
        <p:nvSpPr>
          <p:cNvPr id="34" name="Freeform 51">
            <a:extLst>
              <a:ext uri="{FF2B5EF4-FFF2-40B4-BE49-F238E27FC236}">
                <a16:creationId xmlns:a16="http://schemas.microsoft.com/office/drawing/2014/main" id="{719BA1FE-747E-4038-B83E-C5E8221042D6}"/>
              </a:ext>
            </a:extLst>
          </p:cNvPr>
          <p:cNvSpPr>
            <a:spLocks noEditPoints="1"/>
          </p:cNvSpPr>
          <p:nvPr/>
        </p:nvSpPr>
        <p:spPr bwMode="auto">
          <a:xfrm>
            <a:off x="1258221" y="5363555"/>
            <a:ext cx="323422" cy="347478"/>
          </a:xfrm>
          <a:custGeom>
            <a:avLst/>
            <a:gdLst>
              <a:gd name="T0" fmla="*/ 61 w 61"/>
              <a:gd name="T1" fmla="*/ 62 h 72"/>
              <a:gd name="T2" fmla="*/ 56 w 61"/>
              <a:gd name="T3" fmla="*/ 62 h 72"/>
              <a:gd name="T4" fmla="*/ 56 w 61"/>
              <a:gd name="T5" fmla="*/ 67 h 72"/>
              <a:gd name="T6" fmla="*/ 51 w 61"/>
              <a:gd name="T7" fmla="*/ 72 h 72"/>
              <a:gd name="T8" fmla="*/ 46 w 61"/>
              <a:gd name="T9" fmla="*/ 67 h 72"/>
              <a:gd name="T10" fmla="*/ 46 w 61"/>
              <a:gd name="T11" fmla="*/ 62 h 72"/>
              <a:gd name="T12" fmla="*/ 15 w 61"/>
              <a:gd name="T13" fmla="*/ 62 h 72"/>
              <a:gd name="T14" fmla="*/ 15 w 61"/>
              <a:gd name="T15" fmla="*/ 67 h 72"/>
              <a:gd name="T16" fmla="*/ 10 w 61"/>
              <a:gd name="T17" fmla="*/ 72 h 72"/>
              <a:gd name="T18" fmla="*/ 5 w 61"/>
              <a:gd name="T19" fmla="*/ 67 h 72"/>
              <a:gd name="T20" fmla="*/ 5 w 61"/>
              <a:gd name="T21" fmla="*/ 62 h 72"/>
              <a:gd name="T22" fmla="*/ 0 w 61"/>
              <a:gd name="T23" fmla="*/ 62 h 72"/>
              <a:gd name="T24" fmla="*/ 0 w 61"/>
              <a:gd name="T25" fmla="*/ 38 h 72"/>
              <a:gd name="T26" fmla="*/ 1 w 61"/>
              <a:gd name="T27" fmla="*/ 29 h 72"/>
              <a:gd name="T28" fmla="*/ 5 w 61"/>
              <a:gd name="T29" fmla="*/ 11 h 72"/>
              <a:gd name="T30" fmla="*/ 31 w 61"/>
              <a:gd name="T31" fmla="*/ 0 h 72"/>
              <a:gd name="T32" fmla="*/ 56 w 61"/>
              <a:gd name="T33" fmla="*/ 11 h 72"/>
              <a:gd name="T34" fmla="*/ 61 w 61"/>
              <a:gd name="T35" fmla="*/ 29 h 72"/>
              <a:gd name="T36" fmla="*/ 61 w 61"/>
              <a:gd name="T37" fmla="*/ 38 h 72"/>
              <a:gd name="T38" fmla="*/ 61 w 61"/>
              <a:gd name="T39" fmla="*/ 62 h 72"/>
              <a:gd name="T40" fmla="*/ 10 w 61"/>
              <a:gd name="T41" fmla="*/ 44 h 72"/>
              <a:gd name="T42" fmla="*/ 5 w 61"/>
              <a:gd name="T43" fmla="*/ 49 h 72"/>
              <a:gd name="T44" fmla="*/ 10 w 61"/>
              <a:gd name="T45" fmla="*/ 54 h 72"/>
              <a:gd name="T46" fmla="*/ 15 w 61"/>
              <a:gd name="T47" fmla="*/ 49 h 72"/>
              <a:gd name="T48" fmla="*/ 10 w 61"/>
              <a:gd name="T49" fmla="*/ 44 h 72"/>
              <a:gd name="T50" fmla="*/ 52 w 61"/>
              <a:gd name="T51" fmla="*/ 18 h 72"/>
              <a:gd name="T52" fmla="*/ 49 w 61"/>
              <a:gd name="T53" fmla="*/ 16 h 72"/>
              <a:gd name="T54" fmla="*/ 12 w 61"/>
              <a:gd name="T55" fmla="*/ 16 h 72"/>
              <a:gd name="T56" fmla="*/ 10 w 61"/>
              <a:gd name="T57" fmla="*/ 18 h 72"/>
              <a:gd name="T58" fmla="*/ 7 w 61"/>
              <a:gd name="T59" fmla="*/ 33 h 72"/>
              <a:gd name="T60" fmla="*/ 9 w 61"/>
              <a:gd name="T61" fmla="*/ 36 h 72"/>
              <a:gd name="T62" fmla="*/ 52 w 61"/>
              <a:gd name="T63" fmla="*/ 36 h 72"/>
              <a:gd name="T64" fmla="*/ 54 w 61"/>
              <a:gd name="T65" fmla="*/ 33 h 72"/>
              <a:gd name="T66" fmla="*/ 52 w 61"/>
              <a:gd name="T67" fmla="*/ 18 h 72"/>
              <a:gd name="T68" fmla="*/ 43 w 61"/>
              <a:gd name="T69" fmla="*/ 7 h 72"/>
              <a:gd name="T70" fmla="*/ 18 w 61"/>
              <a:gd name="T71" fmla="*/ 7 h 72"/>
              <a:gd name="T72" fmla="*/ 16 w 61"/>
              <a:gd name="T73" fmla="*/ 9 h 72"/>
              <a:gd name="T74" fmla="*/ 18 w 61"/>
              <a:gd name="T75" fmla="*/ 11 h 72"/>
              <a:gd name="T76" fmla="*/ 43 w 61"/>
              <a:gd name="T77" fmla="*/ 11 h 72"/>
              <a:gd name="T78" fmla="*/ 45 w 61"/>
              <a:gd name="T79" fmla="*/ 9 h 72"/>
              <a:gd name="T80" fmla="*/ 43 w 61"/>
              <a:gd name="T81" fmla="*/ 7 h 72"/>
              <a:gd name="T82" fmla="*/ 51 w 61"/>
              <a:gd name="T83" fmla="*/ 44 h 72"/>
              <a:gd name="T84" fmla="*/ 46 w 61"/>
              <a:gd name="T85" fmla="*/ 49 h 72"/>
              <a:gd name="T86" fmla="*/ 51 w 61"/>
              <a:gd name="T87" fmla="*/ 54 h 72"/>
              <a:gd name="T88" fmla="*/ 56 w 61"/>
              <a:gd name="T89" fmla="*/ 49 h 72"/>
              <a:gd name="T90" fmla="*/ 51 w 61"/>
              <a:gd name="T91" fmla="*/ 44 h 7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 h="72">
                <a:moveTo>
                  <a:pt x="61" y="62"/>
                </a:moveTo>
                <a:cubicBezTo>
                  <a:pt x="56" y="62"/>
                  <a:pt x="56" y="62"/>
                  <a:pt x="56" y="62"/>
                </a:cubicBezTo>
                <a:cubicBezTo>
                  <a:pt x="56" y="67"/>
                  <a:pt x="56" y="67"/>
                  <a:pt x="56" y="67"/>
                </a:cubicBezTo>
                <a:cubicBezTo>
                  <a:pt x="56" y="70"/>
                  <a:pt x="54" y="72"/>
                  <a:pt x="51" y="72"/>
                </a:cubicBezTo>
                <a:cubicBezTo>
                  <a:pt x="48" y="72"/>
                  <a:pt x="46" y="70"/>
                  <a:pt x="46" y="67"/>
                </a:cubicBezTo>
                <a:cubicBezTo>
                  <a:pt x="46" y="62"/>
                  <a:pt x="46" y="62"/>
                  <a:pt x="46" y="62"/>
                </a:cubicBezTo>
                <a:cubicBezTo>
                  <a:pt x="15" y="62"/>
                  <a:pt x="15" y="62"/>
                  <a:pt x="15" y="62"/>
                </a:cubicBezTo>
                <a:cubicBezTo>
                  <a:pt x="15" y="67"/>
                  <a:pt x="15" y="67"/>
                  <a:pt x="15" y="67"/>
                </a:cubicBezTo>
                <a:cubicBezTo>
                  <a:pt x="15" y="70"/>
                  <a:pt x="13" y="72"/>
                  <a:pt x="10" y="72"/>
                </a:cubicBezTo>
                <a:cubicBezTo>
                  <a:pt x="7" y="72"/>
                  <a:pt x="5" y="70"/>
                  <a:pt x="5" y="67"/>
                </a:cubicBezTo>
                <a:cubicBezTo>
                  <a:pt x="5" y="62"/>
                  <a:pt x="5" y="62"/>
                  <a:pt x="5" y="62"/>
                </a:cubicBezTo>
                <a:cubicBezTo>
                  <a:pt x="0" y="62"/>
                  <a:pt x="0" y="62"/>
                  <a:pt x="0" y="62"/>
                </a:cubicBezTo>
                <a:cubicBezTo>
                  <a:pt x="0" y="38"/>
                  <a:pt x="0" y="38"/>
                  <a:pt x="0" y="38"/>
                </a:cubicBezTo>
                <a:cubicBezTo>
                  <a:pt x="0" y="34"/>
                  <a:pt x="0" y="32"/>
                  <a:pt x="1" y="29"/>
                </a:cubicBezTo>
                <a:cubicBezTo>
                  <a:pt x="5" y="11"/>
                  <a:pt x="5" y="11"/>
                  <a:pt x="5" y="11"/>
                </a:cubicBezTo>
                <a:cubicBezTo>
                  <a:pt x="6" y="4"/>
                  <a:pt x="17" y="0"/>
                  <a:pt x="31" y="0"/>
                </a:cubicBezTo>
                <a:cubicBezTo>
                  <a:pt x="44" y="0"/>
                  <a:pt x="56" y="4"/>
                  <a:pt x="56" y="11"/>
                </a:cubicBezTo>
                <a:cubicBezTo>
                  <a:pt x="61" y="29"/>
                  <a:pt x="61" y="29"/>
                  <a:pt x="61" y="29"/>
                </a:cubicBezTo>
                <a:cubicBezTo>
                  <a:pt x="61" y="32"/>
                  <a:pt x="61" y="34"/>
                  <a:pt x="61" y="38"/>
                </a:cubicBezTo>
                <a:lnTo>
                  <a:pt x="61" y="62"/>
                </a:lnTo>
                <a:close/>
                <a:moveTo>
                  <a:pt x="10" y="44"/>
                </a:moveTo>
                <a:cubicBezTo>
                  <a:pt x="7" y="44"/>
                  <a:pt x="5" y="46"/>
                  <a:pt x="5" y="49"/>
                </a:cubicBezTo>
                <a:cubicBezTo>
                  <a:pt x="5" y="52"/>
                  <a:pt x="7" y="54"/>
                  <a:pt x="10" y="54"/>
                </a:cubicBezTo>
                <a:cubicBezTo>
                  <a:pt x="13" y="54"/>
                  <a:pt x="15" y="52"/>
                  <a:pt x="15" y="49"/>
                </a:cubicBezTo>
                <a:cubicBezTo>
                  <a:pt x="15" y="46"/>
                  <a:pt x="13" y="44"/>
                  <a:pt x="10" y="44"/>
                </a:cubicBezTo>
                <a:close/>
                <a:moveTo>
                  <a:pt x="52" y="18"/>
                </a:moveTo>
                <a:cubicBezTo>
                  <a:pt x="51" y="17"/>
                  <a:pt x="50" y="16"/>
                  <a:pt x="49" y="16"/>
                </a:cubicBezTo>
                <a:cubicBezTo>
                  <a:pt x="12" y="16"/>
                  <a:pt x="12" y="16"/>
                  <a:pt x="12" y="16"/>
                </a:cubicBezTo>
                <a:cubicBezTo>
                  <a:pt x="11" y="16"/>
                  <a:pt x="10" y="17"/>
                  <a:pt x="10" y="18"/>
                </a:cubicBezTo>
                <a:cubicBezTo>
                  <a:pt x="7" y="33"/>
                  <a:pt x="7" y="33"/>
                  <a:pt x="7" y="33"/>
                </a:cubicBezTo>
                <a:cubicBezTo>
                  <a:pt x="6" y="35"/>
                  <a:pt x="8" y="36"/>
                  <a:pt x="9" y="36"/>
                </a:cubicBezTo>
                <a:cubicBezTo>
                  <a:pt x="52" y="36"/>
                  <a:pt x="52" y="36"/>
                  <a:pt x="52" y="36"/>
                </a:cubicBezTo>
                <a:cubicBezTo>
                  <a:pt x="54" y="36"/>
                  <a:pt x="55" y="35"/>
                  <a:pt x="54" y="33"/>
                </a:cubicBezTo>
                <a:lnTo>
                  <a:pt x="52" y="18"/>
                </a:lnTo>
                <a:close/>
                <a:moveTo>
                  <a:pt x="43" y="7"/>
                </a:moveTo>
                <a:cubicBezTo>
                  <a:pt x="18" y="7"/>
                  <a:pt x="18" y="7"/>
                  <a:pt x="18" y="7"/>
                </a:cubicBezTo>
                <a:cubicBezTo>
                  <a:pt x="17" y="7"/>
                  <a:pt x="16" y="8"/>
                  <a:pt x="16" y="9"/>
                </a:cubicBezTo>
                <a:cubicBezTo>
                  <a:pt x="16" y="10"/>
                  <a:pt x="17" y="11"/>
                  <a:pt x="18" y="11"/>
                </a:cubicBezTo>
                <a:cubicBezTo>
                  <a:pt x="43" y="11"/>
                  <a:pt x="43" y="11"/>
                  <a:pt x="43" y="11"/>
                </a:cubicBezTo>
                <a:cubicBezTo>
                  <a:pt x="45" y="11"/>
                  <a:pt x="45" y="10"/>
                  <a:pt x="45" y="9"/>
                </a:cubicBezTo>
                <a:cubicBezTo>
                  <a:pt x="45" y="8"/>
                  <a:pt x="45" y="7"/>
                  <a:pt x="43" y="7"/>
                </a:cubicBezTo>
                <a:close/>
                <a:moveTo>
                  <a:pt x="51" y="44"/>
                </a:moveTo>
                <a:cubicBezTo>
                  <a:pt x="48" y="44"/>
                  <a:pt x="46" y="46"/>
                  <a:pt x="46" y="49"/>
                </a:cubicBezTo>
                <a:cubicBezTo>
                  <a:pt x="46" y="52"/>
                  <a:pt x="48" y="54"/>
                  <a:pt x="51" y="54"/>
                </a:cubicBezTo>
                <a:cubicBezTo>
                  <a:pt x="54" y="54"/>
                  <a:pt x="56" y="52"/>
                  <a:pt x="56" y="49"/>
                </a:cubicBezTo>
                <a:cubicBezTo>
                  <a:pt x="56" y="46"/>
                  <a:pt x="54" y="44"/>
                  <a:pt x="51"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9598" dirty="0">
              <a:latin typeface="Sinkin Sans 300 Light" charset="0"/>
            </a:endParaRPr>
          </a:p>
        </p:txBody>
      </p:sp>
      <p:sp>
        <p:nvSpPr>
          <p:cNvPr id="35" name="Freeform 120">
            <a:extLst>
              <a:ext uri="{FF2B5EF4-FFF2-40B4-BE49-F238E27FC236}">
                <a16:creationId xmlns:a16="http://schemas.microsoft.com/office/drawing/2014/main" id="{70529442-4FFF-4D1D-963F-C9F1B1661A9F}"/>
              </a:ext>
            </a:extLst>
          </p:cNvPr>
          <p:cNvSpPr>
            <a:spLocks noEditPoints="1"/>
          </p:cNvSpPr>
          <p:nvPr/>
        </p:nvSpPr>
        <p:spPr bwMode="auto">
          <a:xfrm>
            <a:off x="1260173" y="3220819"/>
            <a:ext cx="328322" cy="328322"/>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9 h 62"/>
              <a:gd name="T12" fmla="*/ 9 w 62"/>
              <a:gd name="T13" fmla="*/ 31 h 62"/>
              <a:gd name="T14" fmla="*/ 31 w 62"/>
              <a:gd name="T15" fmla="*/ 53 h 62"/>
              <a:gd name="T16" fmla="*/ 53 w 62"/>
              <a:gd name="T17" fmla="*/ 31 h 62"/>
              <a:gd name="T18" fmla="*/ 31 w 62"/>
              <a:gd name="T19" fmla="*/ 9 h 62"/>
              <a:gd name="T20" fmla="*/ 47 w 62"/>
              <a:gd name="T21" fmla="*/ 34 h 62"/>
              <a:gd name="T22" fmla="*/ 25 w 62"/>
              <a:gd name="T23" fmla="*/ 46 h 62"/>
              <a:gd name="T24" fmla="*/ 24 w 62"/>
              <a:gd name="T25" fmla="*/ 47 h 62"/>
              <a:gd name="T26" fmla="*/ 22 w 62"/>
              <a:gd name="T27" fmla="*/ 46 h 62"/>
              <a:gd name="T28" fmla="*/ 21 w 62"/>
              <a:gd name="T29" fmla="*/ 44 h 62"/>
              <a:gd name="T30" fmla="*/ 21 w 62"/>
              <a:gd name="T31" fmla="*/ 18 h 62"/>
              <a:gd name="T32" fmla="*/ 22 w 62"/>
              <a:gd name="T33" fmla="*/ 16 h 62"/>
              <a:gd name="T34" fmla="*/ 25 w 62"/>
              <a:gd name="T35" fmla="*/ 16 h 62"/>
              <a:gd name="T36" fmla="*/ 47 w 62"/>
              <a:gd name="T37" fmla="*/ 29 h 62"/>
              <a:gd name="T38" fmla="*/ 48 w 62"/>
              <a:gd name="T39" fmla="*/ 31 h 62"/>
              <a:gd name="T40" fmla="*/ 47 w 62"/>
              <a:gd name="T41" fmla="*/ 34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9"/>
                </a:moveTo>
                <a:cubicBezTo>
                  <a:pt x="19" y="9"/>
                  <a:pt x="9" y="19"/>
                  <a:pt x="9" y="31"/>
                </a:cubicBezTo>
                <a:cubicBezTo>
                  <a:pt x="9" y="43"/>
                  <a:pt x="19" y="53"/>
                  <a:pt x="31" y="53"/>
                </a:cubicBezTo>
                <a:cubicBezTo>
                  <a:pt x="43" y="53"/>
                  <a:pt x="53" y="43"/>
                  <a:pt x="53" y="31"/>
                </a:cubicBezTo>
                <a:cubicBezTo>
                  <a:pt x="53" y="19"/>
                  <a:pt x="43" y="9"/>
                  <a:pt x="31" y="9"/>
                </a:cubicBezTo>
                <a:close/>
                <a:moveTo>
                  <a:pt x="47" y="34"/>
                </a:moveTo>
                <a:cubicBezTo>
                  <a:pt x="25" y="46"/>
                  <a:pt x="25" y="46"/>
                  <a:pt x="25" y="46"/>
                </a:cubicBezTo>
                <a:cubicBezTo>
                  <a:pt x="24" y="47"/>
                  <a:pt x="24" y="47"/>
                  <a:pt x="24" y="47"/>
                </a:cubicBezTo>
                <a:cubicBezTo>
                  <a:pt x="23" y="47"/>
                  <a:pt x="23" y="47"/>
                  <a:pt x="22" y="46"/>
                </a:cubicBezTo>
                <a:cubicBezTo>
                  <a:pt x="22" y="46"/>
                  <a:pt x="21" y="45"/>
                  <a:pt x="21" y="44"/>
                </a:cubicBezTo>
                <a:cubicBezTo>
                  <a:pt x="21" y="18"/>
                  <a:pt x="21" y="18"/>
                  <a:pt x="21" y="18"/>
                </a:cubicBezTo>
                <a:cubicBezTo>
                  <a:pt x="21" y="18"/>
                  <a:pt x="22" y="17"/>
                  <a:pt x="22" y="16"/>
                </a:cubicBezTo>
                <a:cubicBezTo>
                  <a:pt x="23" y="16"/>
                  <a:pt x="24" y="16"/>
                  <a:pt x="25" y="16"/>
                </a:cubicBezTo>
                <a:cubicBezTo>
                  <a:pt x="47" y="29"/>
                  <a:pt x="47" y="29"/>
                  <a:pt x="47" y="29"/>
                </a:cubicBezTo>
                <a:cubicBezTo>
                  <a:pt x="48" y="30"/>
                  <a:pt x="48" y="30"/>
                  <a:pt x="48" y="31"/>
                </a:cubicBezTo>
                <a:cubicBezTo>
                  <a:pt x="48" y="32"/>
                  <a:pt x="48" y="33"/>
                  <a:pt x="47"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9598" dirty="0">
              <a:latin typeface="Sinkin Sans 300 Light" charset="0"/>
            </a:endParaRPr>
          </a:p>
        </p:txBody>
      </p:sp>
      <p:sp>
        <p:nvSpPr>
          <p:cNvPr id="36" name="Freeform 152">
            <a:extLst>
              <a:ext uri="{FF2B5EF4-FFF2-40B4-BE49-F238E27FC236}">
                <a16:creationId xmlns:a16="http://schemas.microsoft.com/office/drawing/2014/main" id="{389A4E48-0A53-43FD-866D-624AEEC6F8AC}"/>
              </a:ext>
            </a:extLst>
          </p:cNvPr>
          <p:cNvSpPr>
            <a:spLocks noEditPoints="1"/>
          </p:cNvSpPr>
          <p:nvPr/>
        </p:nvSpPr>
        <p:spPr bwMode="auto">
          <a:xfrm>
            <a:off x="1245721" y="4306839"/>
            <a:ext cx="355275" cy="298475"/>
          </a:xfrm>
          <a:custGeom>
            <a:avLst/>
            <a:gdLst>
              <a:gd name="T0" fmla="*/ 67 w 67"/>
              <a:gd name="T1" fmla="*/ 20 h 62"/>
              <a:gd name="T2" fmla="*/ 46 w 67"/>
              <a:gd name="T3" fmla="*/ 36 h 62"/>
              <a:gd name="T4" fmla="*/ 42 w 67"/>
              <a:gd name="T5" fmla="*/ 40 h 62"/>
              <a:gd name="T6" fmla="*/ 39 w 67"/>
              <a:gd name="T7" fmla="*/ 47 h 62"/>
              <a:gd name="T8" fmla="*/ 44 w 67"/>
              <a:gd name="T9" fmla="*/ 52 h 62"/>
              <a:gd name="T10" fmla="*/ 52 w 67"/>
              <a:gd name="T11" fmla="*/ 58 h 62"/>
              <a:gd name="T12" fmla="*/ 52 w 67"/>
              <a:gd name="T13" fmla="*/ 61 h 62"/>
              <a:gd name="T14" fmla="*/ 51 w 67"/>
              <a:gd name="T15" fmla="*/ 62 h 62"/>
              <a:gd name="T16" fmla="*/ 17 w 67"/>
              <a:gd name="T17" fmla="*/ 62 h 62"/>
              <a:gd name="T18" fmla="*/ 16 w 67"/>
              <a:gd name="T19" fmla="*/ 61 h 62"/>
              <a:gd name="T20" fmla="*/ 16 w 67"/>
              <a:gd name="T21" fmla="*/ 58 h 62"/>
              <a:gd name="T22" fmla="*/ 24 w 67"/>
              <a:gd name="T23" fmla="*/ 52 h 62"/>
              <a:gd name="T24" fmla="*/ 29 w 67"/>
              <a:gd name="T25" fmla="*/ 47 h 62"/>
              <a:gd name="T26" fmla="*/ 26 w 67"/>
              <a:gd name="T27" fmla="*/ 40 h 62"/>
              <a:gd name="T28" fmla="*/ 22 w 67"/>
              <a:gd name="T29" fmla="*/ 36 h 62"/>
              <a:gd name="T30" fmla="*/ 0 w 67"/>
              <a:gd name="T31" fmla="*/ 20 h 62"/>
              <a:gd name="T32" fmla="*/ 0 w 67"/>
              <a:gd name="T33" fmla="*/ 15 h 62"/>
              <a:gd name="T34" fmla="*/ 4 w 67"/>
              <a:gd name="T35" fmla="*/ 11 h 62"/>
              <a:gd name="T36" fmla="*/ 16 w 67"/>
              <a:gd name="T37" fmla="*/ 11 h 62"/>
              <a:gd name="T38" fmla="*/ 16 w 67"/>
              <a:gd name="T39" fmla="*/ 7 h 62"/>
              <a:gd name="T40" fmla="*/ 22 w 67"/>
              <a:gd name="T41" fmla="*/ 0 h 62"/>
              <a:gd name="T42" fmla="*/ 45 w 67"/>
              <a:gd name="T43" fmla="*/ 0 h 62"/>
              <a:gd name="T44" fmla="*/ 52 w 67"/>
              <a:gd name="T45" fmla="*/ 7 h 62"/>
              <a:gd name="T46" fmla="*/ 52 w 67"/>
              <a:gd name="T47" fmla="*/ 11 h 62"/>
              <a:gd name="T48" fmla="*/ 63 w 67"/>
              <a:gd name="T49" fmla="*/ 11 h 62"/>
              <a:gd name="T50" fmla="*/ 67 w 67"/>
              <a:gd name="T51" fmla="*/ 15 h 62"/>
              <a:gd name="T52" fmla="*/ 67 w 67"/>
              <a:gd name="T53" fmla="*/ 20 h 62"/>
              <a:gd name="T54" fmla="*/ 16 w 67"/>
              <a:gd name="T55" fmla="*/ 16 h 62"/>
              <a:gd name="T56" fmla="*/ 6 w 67"/>
              <a:gd name="T57" fmla="*/ 16 h 62"/>
              <a:gd name="T58" fmla="*/ 6 w 67"/>
              <a:gd name="T59" fmla="*/ 20 h 62"/>
              <a:gd name="T60" fmla="*/ 19 w 67"/>
              <a:gd name="T61" fmla="*/ 31 h 62"/>
              <a:gd name="T62" fmla="*/ 16 w 67"/>
              <a:gd name="T63" fmla="*/ 16 h 62"/>
              <a:gd name="T64" fmla="*/ 62 w 67"/>
              <a:gd name="T65" fmla="*/ 16 h 62"/>
              <a:gd name="T66" fmla="*/ 52 w 67"/>
              <a:gd name="T67" fmla="*/ 16 h 62"/>
              <a:gd name="T68" fmla="*/ 49 w 67"/>
              <a:gd name="T69" fmla="*/ 31 h 62"/>
              <a:gd name="T70" fmla="*/ 62 w 67"/>
              <a:gd name="T71" fmla="*/ 20 h 62"/>
              <a:gd name="T72" fmla="*/ 62 w 67"/>
              <a:gd name="T73" fmla="*/ 16 h 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9598" dirty="0">
              <a:latin typeface="Sinkin Sans 300 Light" charset="0"/>
            </a:endParaRPr>
          </a:p>
        </p:txBody>
      </p:sp>
      <p:sp>
        <p:nvSpPr>
          <p:cNvPr id="37" name="Rectangle 11">
            <a:extLst>
              <a:ext uri="{FF2B5EF4-FFF2-40B4-BE49-F238E27FC236}">
                <a16:creationId xmlns:a16="http://schemas.microsoft.com/office/drawing/2014/main" id="{C4F8CA76-434E-4639-829D-16ABAB471CFC}"/>
              </a:ext>
            </a:extLst>
          </p:cNvPr>
          <p:cNvSpPr/>
          <p:nvPr/>
        </p:nvSpPr>
        <p:spPr>
          <a:xfrm>
            <a:off x="1828539" y="2177949"/>
            <a:ext cx="4267462" cy="553998"/>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8" name="Rectangle 11">
            <a:extLst>
              <a:ext uri="{FF2B5EF4-FFF2-40B4-BE49-F238E27FC236}">
                <a16:creationId xmlns:a16="http://schemas.microsoft.com/office/drawing/2014/main" id="{C2F1CF5E-EB21-452F-A193-DB5D38549C16}"/>
              </a:ext>
            </a:extLst>
          </p:cNvPr>
          <p:cNvSpPr/>
          <p:nvPr/>
        </p:nvSpPr>
        <p:spPr>
          <a:xfrm>
            <a:off x="1828539" y="1876986"/>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9" name="Rectangle 11">
            <a:extLst>
              <a:ext uri="{FF2B5EF4-FFF2-40B4-BE49-F238E27FC236}">
                <a16:creationId xmlns:a16="http://schemas.microsoft.com/office/drawing/2014/main" id="{922B2EE8-1ADC-4CD9-92E0-0B05430859BC}"/>
              </a:ext>
            </a:extLst>
          </p:cNvPr>
          <p:cNvSpPr/>
          <p:nvPr/>
        </p:nvSpPr>
        <p:spPr>
          <a:xfrm>
            <a:off x="1828539" y="3259065"/>
            <a:ext cx="4267462" cy="553998"/>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0" name="Rectangle 11">
            <a:extLst>
              <a:ext uri="{FF2B5EF4-FFF2-40B4-BE49-F238E27FC236}">
                <a16:creationId xmlns:a16="http://schemas.microsoft.com/office/drawing/2014/main" id="{F7DC1E2C-730F-425C-B908-90054E8F7E26}"/>
              </a:ext>
            </a:extLst>
          </p:cNvPr>
          <p:cNvSpPr/>
          <p:nvPr/>
        </p:nvSpPr>
        <p:spPr>
          <a:xfrm>
            <a:off x="1828539" y="2958102"/>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1" name="Rectangle 11">
            <a:extLst>
              <a:ext uri="{FF2B5EF4-FFF2-40B4-BE49-F238E27FC236}">
                <a16:creationId xmlns:a16="http://schemas.microsoft.com/office/drawing/2014/main" id="{0991BE42-82F6-477F-AA47-73191F862CF6}"/>
              </a:ext>
            </a:extLst>
          </p:cNvPr>
          <p:cNvSpPr/>
          <p:nvPr/>
        </p:nvSpPr>
        <p:spPr>
          <a:xfrm>
            <a:off x="1828539" y="4340181"/>
            <a:ext cx="4267462" cy="553998"/>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2" name="Rectangle 11">
            <a:extLst>
              <a:ext uri="{FF2B5EF4-FFF2-40B4-BE49-F238E27FC236}">
                <a16:creationId xmlns:a16="http://schemas.microsoft.com/office/drawing/2014/main" id="{D664434F-00F3-414C-8127-B3AAA8124D70}"/>
              </a:ext>
            </a:extLst>
          </p:cNvPr>
          <p:cNvSpPr/>
          <p:nvPr/>
        </p:nvSpPr>
        <p:spPr>
          <a:xfrm>
            <a:off x="1828539" y="4039218"/>
            <a:ext cx="1349581" cy="372025"/>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43" name="Rectangle 11">
            <a:extLst>
              <a:ext uri="{FF2B5EF4-FFF2-40B4-BE49-F238E27FC236}">
                <a16:creationId xmlns:a16="http://schemas.microsoft.com/office/drawing/2014/main" id="{61567DD2-2C9A-428E-9957-BD495DAC1D06}"/>
              </a:ext>
            </a:extLst>
          </p:cNvPr>
          <p:cNvSpPr/>
          <p:nvPr/>
        </p:nvSpPr>
        <p:spPr>
          <a:xfrm>
            <a:off x="1828539" y="5421297"/>
            <a:ext cx="4267462" cy="553998"/>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 name="Rectangle 11">
            <a:extLst>
              <a:ext uri="{FF2B5EF4-FFF2-40B4-BE49-F238E27FC236}">
                <a16:creationId xmlns:a16="http://schemas.microsoft.com/office/drawing/2014/main" id="{7F5916E9-7319-4634-8655-A556767073FF}"/>
              </a:ext>
            </a:extLst>
          </p:cNvPr>
          <p:cNvSpPr/>
          <p:nvPr/>
        </p:nvSpPr>
        <p:spPr>
          <a:xfrm>
            <a:off x="1828539" y="5120334"/>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extLst>
      <p:ext uri="{BB962C8B-B14F-4D97-AF65-F5344CB8AC3E}">
        <p14:creationId xmlns:p14="http://schemas.microsoft.com/office/powerpoint/2010/main" val="1152758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04</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论文的结论与总结</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THE CONCLUSION OF THE PAPER</a:t>
            </a:r>
          </a:p>
        </p:txBody>
      </p:sp>
      <p:grpSp>
        <p:nvGrpSpPr>
          <p:cNvPr id="8" name="组合 7">
            <a:extLst>
              <a:ext uri="{FF2B5EF4-FFF2-40B4-BE49-F238E27FC236}">
                <a16:creationId xmlns:a16="http://schemas.microsoft.com/office/drawing/2014/main" id="{297EAF2A-30B2-4BED-83E6-CD2C00C7DAB4}"/>
              </a:ext>
            </a:extLst>
          </p:cNvPr>
          <p:cNvGrpSpPr/>
          <p:nvPr/>
        </p:nvGrpSpPr>
        <p:grpSpPr>
          <a:xfrm>
            <a:off x="2518609" y="2582922"/>
            <a:ext cx="7174050" cy="3051714"/>
            <a:chOff x="2446575" y="2471258"/>
            <a:chExt cx="7318118" cy="3112998"/>
          </a:xfrm>
        </p:grpSpPr>
        <p:sp>
          <p:nvSpPr>
            <p:cNvPr id="9" name="Freeform 2">
              <a:extLst>
                <a:ext uri="{FF2B5EF4-FFF2-40B4-BE49-F238E27FC236}">
                  <a16:creationId xmlns:a16="http://schemas.microsoft.com/office/drawing/2014/main" id="{2FF506A8-66B7-4313-AC08-503B1DE5228A}"/>
                </a:ext>
              </a:extLst>
            </p:cNvPr>
            <p:cNvSpPr/>
            <p:nvPr/>
          </p:nvSpPr>
          <p:spPr>
            <a:xfrm>
              <a:off x="2446575" y="4535408"/>
              <a:ext cx="3165260" cy="1048133"/>
            </a:xfrm>
            <a:custGeom>
              <a:avLst/>
              <a:gdLst>
                <a:gd name="connsiteX0" fmla="*/ 914400 w 2760453"/>
                <a:gd name="connsiteY0" fmla="*/ 0 h 931653"/>
                <a:gd name="connsiteX1" fmla="*/ 2760453 w 2760453"/>
                <a:gd name="connsiteY1" fmla="*/ 17253 h 931653"/>
                <a:gd name="connsiteX2" fmla="*/ 1837427 w 2760453"/>
                <a:gd name="connsiteY2" fmla="*/ 914400 h 931653"/>
                <a:gd name="connsiteX3" fmla="*/ 0 w 2760453"/>
                <a:gd name="connsiteY3" fmla="*/ 931653 h 931653"/>
                <a:gd name="connsiteX4" fmla="*/ 914400 w 2760453"/>
                <a:gd name="connsiteY4" fmla="*/ 0 h 931653"/>
                <a:gd name="connsiteX0" fmla="*/ 914400 w 2760453"/>
                <a:gd name="connsiteY0" fmla="*/ 0 h 931653"/>
                <a:gd name="connsiteX1" fmla="*/ 2760453 w 2760453"/>
                <a:gd name="connsiteY1" fmla="*/ 17253 h 931653"/>
                <a:gd name="connsiteX2" fmla="*/ 1829333 w 2760453"/>
                <a:gd name="connsiteY2" fmla="*/ 914400 h 931653"/>
                <a:gd name="connsiteX3" fmla="*/ 0 w 2760453"/>
                <a:gd name="connsiteY3" fmla="*/ 931653 h 931653"/>
                <a:gd name="connsiteX4" fmla="*/ 914400 w 2760453"/>
                <a:gd name="connsiteY4" fmla="*/ 0 h 931653"/>
                <a:gd name="connsiteX0" fmla="*/ 914400 w 2760453"/>
                <a:gd name="connsiteY0" fmla="*/ 0 h 939112"/>
                <a:gd name="connsiteX1" fmla="*/ 2760453 w 2760453"/>
                <a:gd name="connsiteY1" fmla="*/ 17253 h 939112"/>
                <a:gd name="connsiteX2" fmla="*/ 1837427 w 2760453"/>
                <a:gd name="connsiteY2" fmla="*/ 939112 h 939112"/>
                <a:gd name="connsiteX3" fmla="*/ 0 w 2760453"/>
                <a:gd name="connsiteY3" fmla="*/ 931653 h 939112"/>
                <a:gd name="connsiteX4" fmla="*/ 914400 w 2760453"/>
                <a:gd name="connsiteY4" fmla="*/ 0 h 939112"/>
                <a:gd name="connsiteX0" fmla="*/ 914400 w 2760453"/>
                <a:gd name="connsiteY0" fmla="*/ 0 h 956195"/>
                <a:gd name="connsiteX1" fmla="*/ 2760453 w 2760453"/>
                <a:gd name="connsiteY1" fmla="*/ 17253 h 956195"/>
                <a:gd name="connsiteX2" fmla="*/ 1861923 w 2760453"/>
                <a:gd name="connsiteY2" fmla="*/ 956195 h 956195"/>
                <a:gd name="connsiteX3" fmla="*/ 0 w 2760453"/>
                <a:gd name="connsiteY3" fmla="*/ 931653 h 956195"/>
                <a:gd name="connsiteX4" fmla="*/ 914400 w 2760453"/>
                <a:gd name="connsiteY4" fmla="*/ 0 h 956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0453" h="956195">
                  <a:moveTo>
                    <a:pt x="914400" y="0"/>
                  </a:moveTo>
                  <a:lnTo>
                    <a:pt x="2760453" y="17253"/>
                  </a:lnTo>
                  <a:lnTo>
                    <a:pt x="1861923" y="956195"/>
                  </a:lnTo>
                  <a:lnTo>
                    <a:pt x="0" y="931653"/>
                  </a:lnTo>
                  <a:lnTo>
                    <a:pt x="914400" y="0"/>
                  </a:lnTo>
                  <a:close/>
                </a:path>
              </a:pathLst>
            </a:custGeom>
            <a:solidFill>
              <a:srgbClr val="74C8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75000"/>
                    <a:lumOff val="25000"/>
                  </a:schemeClr>
                </a:solidFill>
              </a:endParaRPr>
            </a:p>
          </p:txBody>
        </p:sp>
        <p:sp>
          <p:nvSpPr>
            <p:cNvPr id="10" name="Freeform 3">
              <a:extLst>
                <a:ext uri="{FF2B5EF4-FFF2-40B4-BE49-F238E27FC236}">
                  <a16:creationId xmlns:a16="http://schemas.microsoft.com/office/drawing/2014/main" id="{73A3B6BD-A47D-466B-B2CD-0DE53A00F2FA}"/>
                </a:ext>
              </a:extLst>
            </p:cNvPr>
            <p:cNvSpPr/>
            <p:nvPr/>
          </p:nvSpPr>
          <p:spPr>
            <a:xfrm>
              <a:off x="4556499" y="2493401"/>
              <a:ext cx="1061257" cy="3071415"/>
            </a:xfrm>
            <a:custGeom>
              <a:avLst/>
              <a:gdLst>
                <a:gd name="connsiteX0" fmla="*/ 0 w 905774"/>
                <a:gd name="connsiteY0" fmla="*/ 2725947 h 2725947"/>
                <a:gd name="connsiteX1" fmla="*/ 0 w 905774"/>
                <a:gd name="connsiteY1" fmla="*/ 879894 h 2725947"/>
                <a:gd name="connsiteX2" fmla="*/ 905774 w 905774"/>
                <a:gd name="connsiteY2" fmla="*/ 0 h 2725947"/>
                <a:gd name="connsiteX3" fmla="*/ 905774 w 905774"/>
                <a:gd name="connsiteY3" fmla="*/ 1828800 h 2725947"/>
                <a:gd name="connsiteX4" fmla="*/ 0 w 905774"/>
                <a:gd name="connsiteY4" fmla="*/ 2725947 h 2725947"/>
                <a:gd name="connsiteX0" fmla="*/ 19758 w 925532"/>
                <a:gd name="connsiteY0" fmla="*/ 2725947 h 2725947"/>
                <a:gd name="connsiteX1" fmla="*/ 0 w 925532"/>
                <a:gd name="connsiteY1" fmla="*/ 879894 h 2725947"/>
                <a:gd name="connsiteX2" fmla="*/ 925532 w 925532"/>
                <a:gd name="connsiteY2" fmla="*/ 0 h 2725947"/>
                <a:gd name="connsiteX3" fmla="*/ 925532 w 925532"/>
                <a:gd name="connsiteY3" fmla="*/ 1828800 h 2725947"/>
                <a:gd name="connsiteX4" fmla="*/ 19758 w 925532"/>
                <a:gd name="connsiteY4" fmla="*/ 2725947 h 2725947"/>
                <a:gd name="connsiteX0" fmla="*/ 19758 w 925532"/>
                <a:gd name="connsiteY0" fmla="*/ 2725947 h 2725947"/>
                <a:gd name="connsiteX1" fmla="*/ 0 w 925532"/>
                <a:gd name="connsiteY1" fmla="*/ 879894 h 2725947"/>
                <a:gd name="connsiteX2" fmla="*/ 925532 w 925532"/>
                <a:gd name="connsiteY2" fmla="*/ 0 h 2725947"/>
                <a:gd name="connsiteX3" fmla="*/ 859671 w 925532"/>
                <a:gd name="connsiteY3" fmla="*/ 1795288 h 2725947"/>
                <a:gd name="connsiteX4" fmla="*/ 19758 w 925532"/>
                <a:gd name="connsiteY4" fmla="*/ 2725947 h 2725947"/>
                <a:gd name="connsiteX0" fmla="*/ 19758 w 925532"/>
                <a:gd name="connsiteY0" fmla="*/ 2725947 h 2725947"/>
                <a:gd name="connsiteX1" fmla="*/ 0 w 925532"/>
                <a:gd name="connsiteY1" fmla="*/ 879894 h 2725947"/>
                <a:gd name="connsiteX2" fmla="*/ 925532 w 925532"/>
                <a:gd name="connsiteY2" fmla="*/ 0 h 2725947"/>
                <a:gd name="connsiteX3" fmla="*/ 918946 w 925532"/>
                <a:gd name="connsiteY3" fmla="*/ 1822098 h 2725947"/>
                <a:gd name="connsiteX4" fmla="*/ 19758 w 925532"/>
                <a:gd name="connsiteY4" fmla="*/ 2725947 h 2725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5532" h="2725947">
                  <a:moveTo>
                    <a:pt x="19758" y="2725947"/>
                  </a:moveTo>
                  <a:lnTo>
                    <a:pt x="0" y="879894"/>
                  </a:lnTo>
                  <a:lnTo>
                    <a:pt x="925532" y="0"/>
                  </a:lnTo>
                  <a:cubicBezTo>
                    <a:pt x="923337" y="607366"/>
                    <a:pt x="921141" y="1214732"/>
                    <a:pt x="918946" y="1822098"/>
                  </a:cubicBezTo>
                  <a:lnTo>
                    <a:pt x="19758" y="2725947"/>
                  </a:lnTo>
                  <a:close/>
                </a:path>
              </a:pathLst>
            </a:custGeom>
            <a:solidFill>
              <a:srgbClr val="74C8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75000"/>
                    <a:lumOff val="25000"/>
                  </a:schemeClr>
                </a:solidFill>
              </a:endParaRPr>
            </a:p>
          </p:txBody>
        </p:sp>
        <p:sp>
          <p:nvSpPr>
            <p:cNvPr id="11" name="Freeform 4">
              <a:extLst>
                <a:ext uri="{FF2B5EF4-FFF2-40B4-BE49-F238E27FC236}">
                  <a16:creationId xmlns:a16="http://schemas.microsoft.com/office/drawing/2014/main" id="{D37E4D67-8444-4DF4-BCC2-62B2AF52EA3B}"/>
                </a:ext>
              </a:extLst>
            </p:cNvPr>
            <p:cNvSpPr/>
            <p:nvPr/>
          </p:nvSpPr>
          <p:spPr>
            <a:xfrm>
              <a:off x="4561359" y="2471262"/>
              <a:ext cx="3186923" cy="1017203"/>
            </a:xfrm>
            <a:custGeom>
              <a:avLst/>
              <a:gdLst>
                <a:gd name="connsiteX0" fmla="*/ 905774 w 2751827"/>
                <a:gd name="connsiteY0" fmla="*/ 0 h 923027"/>
                <a:gd name="connsiteX1" fmla="*/ 2751827 w 2751827"/>
                <a:gd name="connsiteY1" fmla="*/ 0 h 923027"/>
                <a:gd name="connsiteX2" fmla="*/ 1811547 w 2751827"/>
                <a:gd name="connsiteY2" fmla="*/ 914400 h 923027"/>
                <a:gd name="connsiteX3" fmla="*/ 0 w 2751827"/>
                <a:gd name="connsiteY3" fmla="*/ 923027 h 923027"/>
                <a:gd name="connsiteX4" fmla="*/ 905774 w 2751827"/>
                <a:gd name="connsiteY4" fmla="*/ 0 h 923027"/>
                <a:gd name="connsiteX0" fmla="*/ 905774 w 2751827"/>
                <a:gd name="connsiteY0" fmla="*/ 0 h 914400"/>
                <a:gd name="connsiteX1" fmla="*/ 2751827 w 2751827"/>
                <a:gd name="connsiteY1" fmla="*/ 0 h 914400"/>
                <a:gd name="connsiteX2" fmla="*/ 1811547 w 2751827"/>
                <a:gd name="connsiteY2" fmla="*/ 914400 h 914400"/>
                <a:gd name="connsiteX3" fmla="*/ 0 w 2751827"/>
                <a:gd name="connsiteY3" fmla="*/ 909622 h 914400"/>
                <a:gd name="connsiteX4" fmla="*/ 905774 w 2751827"/>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1827" h="914400">
                  <a:moveTo>
                    <a:pt x="905774" y="0"/>
                  </a:moveTo>
                  <a:lnTo>
                    <a:pt x="2751827" y="0"/>
                  </a:lnTo>
                  <a:lnTo>
                    <a:pt x="1811547" y="914400"/>
                  </a:lnTo>
                  <a:lnTo>
                    <a:pt x="0" y="909622"/>
                  </a:lnTo>
                  <a:lnTo>
                    <a:pt x="905774" y="0"/>
                  </a:lnTo>
                  <a:close/>
                </a:path>
              </a:pathLst>
            </a:custGeom>
            <a:solidFill>
              <a:srgbClr val="74C8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75000"/>
                    <a:lumOff val="25000"/>
                  </a:schemeClr>
                </a:solidFill>
              </a:endParaRPr>
            </a:p>
          </p:txBody>
        </p:sp>
        <p:sp>
          <p:nvSpPr>
            <p:cNvPr id="12" name="Freeform 5">
              <a:extLst>
                <a:ext uri="{FF2B5EF4-FFF2-40B4-BE49-F238E27FC236}">
                  <a16:creationId xmlns:a16="http://schemas.microsoft.com/office/drawing/2014/main" id="{7C21DBB5-02DD-49B9-A267-BACE26AACFEA}"/>
                </a:ext>
              </a:extLst>
            </p:cNvPr>
            <p:cNvSpPr/>
            <p:nvPr/>
          </p:nvSpPr>
          <p:spPr>
            <a:xfrm>
              <a:off x="4570655" y="4515093"/>
              <a:ext cx="3135585" cy="1069162"/>
            </a:xfrm>
            <a:custGeom>
              <a:avLst/>
              <a:gdLst>
                <a:gd name="connsiteX0" fmla="*/ 905773 w 2734573"/>
                <a:gd name="connsiteY0" fmla="*/ 25879 h 948905"/>
                <a:gd name="connsiteX1" fmla="*/ 2734573 w 2734573"/>
                <a:gd name="connsiteY1" fmla="*/ 0 h 948905"/>
                <a:gd name="connsiteX2" fmla="*/ 1820173 w 2734573"/>
                <a:gd name="connsiteY2" fmla="*/ 948905 h 948905"/>
                <a:gd name="connsiteX3" fmla="*/ 0 w 2734573"/>
                <a:gd name="connsiteY3" fmla="*/ 940279 h 948905"/>
                <a:gd name="connsiteX4" fmla="*/ 905773 w 2734573"/>
                <a:gd name="connsiteY4" fmla="*/ 25879 h 9489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73" h="948905">
                  <a:moveTo>
                    <a:pt x="905773" y="25879"/>
                  </a:moveTo>
                  <a:lnTo>
                    <a:pt x="2734573" y="0"/>
                  </a:lnTo>
                  <a:lnTo>
                    <a:pt x="1820173" y="948905"/>
                  </a:lnTo>
                  <a:lnTo>
                    <a:pt x="0" y="940279"/>
                  </a:lnTo>
                  <a:lnTo>
                    <a:pt x="905773" y="25879"/>
                  </a:lnTo>
                  <a:close/>
                </a:path>
              </a:pathLst>
            </a:custGeom>
            <a:solidFill>
              <a:srgbClr val="74C8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75000"/>
                    <a:lumOff val="25000"/>
                  </a:schemeClr>
                </a:solidFill>
              </a:endParaRPr>
            </a:p>
          </p:txBody>
        </p:sp>
        <p:sp>
          <p:nvSpPr>
            <p:cNvPr id="13" name="Freeform 6">
              <a:extLst>
                <a:ext uri="{FF2B5EF4-FFF2-40B4-BE49-F238E27FC236}">
                  <a16:creationId xmlns:a16="http://schemas.microsoft.com/office/drawing/2014/main" id="{021273E9-96E4-4615-9054-0178EB0C6985}"/>
                </a:ext>
              </a:extLst>
            </p:cNvPr>
            <p:cNvSpPr/>
            <p:nvPr/>
          </p:nvSpPr>
          <p:spPr>
            <a:xfrm>
              <a:off x="6647855" y="2483681"/>
              <a:ext cx="1088058" cy="3100575"/>
            </a:xfrm>
            <a:custGeom>
              <a:avLst/>
              <a:gdLst>
                <a:gd name="connsiteX0" fmla="*/ 0 w 948906"/>
                <a:gd name="connsiteY0" fmla="*/ 2751826 h 2751826"/>
                <a:gd name="connsiteX1" fmla="*/ 8626 w 948906"/>
                <a:gd name="connsiteY1" fmla="*/ 879894 h 2751826"/>
                <a:gd name="connsiteX2" fmla="*/ 914400 w 948906"/>
                <a:gd name="connsiteY2" fmla="*/ 0 h 2751826"/>
                <a:gd name="connsiteX3" fmla="*/ 948906 w 948906"/>
                <a:gd name="connsiteY3" fmla="*/ 1811547 h 2751826"/>
                <a:gd name="connsiteX4" fmla="*/ 0 w 948906"/>
                <a:gd name="connsiteY4" fmla="*/ 2751826 h 2751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8906" h="2751826">
                  <a:moveTo>
                    <a:pt x="0" y="2751826"/>
                  </a:moveTo>
                  <a:cubicBezTo>
                    <a:pt x="2875" y="2127849"/>
                    <a:pt x="5751" y="1503871"/>
                    <a:pt x="8626" y="879894"/>
                  </a:cubicBezTo>
                  <a:lnTo>
                    <a:pt x="914400" y="0"/>
                  </a:lnTo>
                  <a:lnTo>
                    <a:pt x="948906" y="1811547"/>
                  </a:lnTo>
                  <a:lnTo>
                    <a:pt x="0" y="2751826"/>
                  </a:lnTo>
                  <a:close/>
                </a:path>
              </a:pathLst>
            </a:custGeom>
            <a:solidFill>
              <a:srgbClr val="74C8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75000"/>
                    <a:lumOff val="25000"/>
                  </a:schemeClr>
                </a:solidFill>
              </a:endParaRPr>
            </a:p>
          </p:txBody>
        </p:sp>
        <p:sp>
          <p:nvSpPr>
            <p:cNvPr id="14" name="Freeform 7">
              <a:extLst>
                <a:ext uri="{FF2B5EF4-FFF2-40B4-BE49-F238E27FC236}">
                  <a16:creationId xmlns:a16="http://schemas.microsoft.com/office/drawing/2014/main" id="{C4A8123F-6DA4-43C5-B4B1-BE6E63794DB2}"/>
                </a:ext>
              </a:extLst>
            </p:cNvPr>
            <p:cNvSpPr/>
            <p:nvPr/>
          </p:nvSpPr>
          <p:spPr>
            <a:xfrm>
              <a:off x="6654275" y="2471258"/>
              <a:ext cx="3110418" cy="1016951"/>
            </a:xfrm>
            <a:custGeom>
              <a:avLst/>
              <a:gdLst>
                <a:gd name="connsiteX0" fmla="*/ 888521 w 2708695"/>
                <a:gd name="connsiteY0" fmla="*/ 8627 h 931653"/>
                <a:gd name="connsiteX1" fmla="*/ 2708695 w 2708695"/>
                <a:gd name="connsiteY1" fmla="*/ 0 h 931653"/>
                <a:gd name="connsiteX2" fmla="*/ 1811547 w 2708695"/>
                <a:gd name="connsiteY2" fmla="*/ 914400 h 931653"/>
                <a:gd name="connsiteX3" fmla="*/ 0 w 2708695"/>
                <a:gd name="connsiteY3" fmla="*/ 931653 h 931653"/>
                <a:gd name="connsiteX4" fmla="*/ 888521 w 2708695"/>
                <a:gd name="connsiteY4" fmla="*/ 8627 h 931653"/>
                <a:gd name="connsiteX0" fmla="*/ 880426 w 2708695"/>
                <a:gd name="connsiteY0" fmla="*/ 0 h 939920"/>
                <a:gd name="connsiteX1" fmla="*/ 2708695 w 2708695"/>
                <a:gd name="connsiteY1" fmla="*/ 8267 h 939920"/>
                <a:gd name="connsiteX2" fmla="*/ 1811547 w 2708695"/>
                <a:gd name="connsiteY2" fmla="*/ 922667 h 939920"/>
                <a:gd name="connsiteX3" fmla="*/ 0 w 2708695"/>
                <a:gd name="connsiteY3" fmla="*/ 939920 h 939920"/>
                <a:gd name="connsiteX4" fmla="*/ 880426 w 2708695"/>
                <a:gd name="connsiteY4" fmla="*/ 0 h 939920"/>
                <a:gd name="connsiteX0" fmla="*/ 880426 w 2708695"/>
                <a:gd name="connsiteY0" fmla="*/ 0 h 939920"/>
                <a:gd name="connsiteX1" fmla="*/ 2708695 w 2708695"/>
                <a:gd name="connsiteY1" fmla="*/ 4133 h 939920"/>
                <a:gd name="connsiteX2" fmla="*/ 1811547 w 2708695"/>
                <a:gd name="connsiteY2" fmla="*/ 922667 h 939920"/>
                <a:gd name="connsiteX3" fmla="*/ 0 w 2708695"/>
                <a:gd name="connsiteY3" fmla="*/ 939920 h 939920"/>
                <a:gd name="connsiteX4" fmla="*/ 880426 w 2708695"/>
                <a:gd name="connsiteY4" fmla="*/ 0 h 939920"/>
                <a:gd name="connsiteX0" fmla="*/ 880426 w 2710660"/>
                <a:gd name="connsiteY0" fmla="*/ 2 h 939922"/>
                <a:gd name="connsiteX1" fmla="*/ 2710660 w 2710660"/>
                <a:gd name="connsiteY1" fmla="*/ 0 h 939922"/>
                <a:gd name="connsiteX2" fmla="*/ 1811547 w 2710660"/>
                <a:gd name="connsiteY2" fmla="*/ 922669 h 939922"/>
                <a:gd name="connsiteX3" fmla="*/ 0 w 2710660"/>
                <a:gd name="connsiteY3" fmla="*/ 939922 h 939922"/>
                <a:gd name="connsiteX4" fmla="*/ 880426 w 2710660"/>
                <a:gd name="connsiteY4" fmla="*/ 2 h 939922"/>
                <a:gd name="connsiteX0" fmla="*/ 882390 w 2712624"/>
                <a:gd name="connsiteY0" fmla="*/ 2 h 933720"/>
                <a:gd name="connsiteX1" fmla="*/ 2712624 w 2712624"/>
                <a:gd name="connsiteY1" fmla="*/ 0 h 933720"/>
                <a:gd name="connsiteX2" fmla="*/ 1813511 w 2712624"/>
                <a:gd name="connsiteY2" fmla="*/ 922669 h 933720"/>
                <a:gd name="connsiteX3" fmla="*/ 0 w 2712624"/>
                <a:gd name="connsiteY3" fmla="*/ 933720 h 933720"/>
                <a:gd name="connsiteX4" fmla="*/ 882390 w 2712624"/>
                <a:gd name="connsiteY4" fmla="*/ 2 h 933720"/>
                <a:gd name="connsiteX0" fmla="*/ 882390 w 2712624"/>
                <a:gd name="connsiteY0" fmla="*/ 2 h 933720"/>
                <a:gd name="connsiteX1" fmla="*/ 2712624 w 2712624"/>
                <a:gd name="connsiteY1" fmla="*/ 0 h 933720"/>
                <a:gd name="connsiteX2" fmla="*/ 1813511 w 2712624"/>
                <a:gd name="connsiteY2" fmla="*/ 928871 h 933720"/>
                <a:gd name="connsiteX3" fmla="*/ 0 w 2712624"/>
                <a:gd name="connsiteY3" fmla="*/ 933720 h 933720"/>
                <a:gd name="connsiteX4" fmla="*/ 882390 w 2712624"/>
                <a:gd name="connsiteY4" fmla="*/ 2 h 933720"/>
                <a:gd name="connsiteX0" fmla="*/ 882390 w 2712624"/>
                <a:gd name="connsiteY0" fmla="*/ 2 h 933720"/>
                <a:gd name="connsiteX1" fmla="*/ 2712624 w 2712624"/>
                <a:gd name="connsiteY1" fmla="*/ 0 h 933720"/>
                <a:gd name="connsiteX2" fmla="*/ 1817438 w 2712624"/>
                <a:gd name="connsiteY2" fmla="*/ 928871 h 933720"/>
                <a:gd name="connsiteX3" fmla="*/ 0 w 2712624"/>
                <a:gd name="connsiteY3" fmla="*/ 933720 h 933720"/>
                <a:gd name="connsiteX4" fmla="*/ 882390 w 2712624"/>
                <a:gd name="connsiteY4" fmla="*/ 2 h 93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2624" h="933720">
                  <a:moveTo>
                    <a:pt x="882390" y="2"/>
                  </a:moveTo>
                  <a:lnTo>
                    <a:pt x="2712624" y="0"/>
                  </a:lnTo>
                  <a:lnTo>
                    <a:pt x="1817438" y="928871"/>
                  </a:lnTo>
                  <a:lnTo>
                    <a:pt x="0" y="933720"/>
                  </a:lnTo>
                  <a:lnTo>
                    <a:pt x="882390" y="2"/>
                  </a:lnTo>
                  <a:close/>
                </a:path>
              </a:pathLst>
            </a:custGeom>
            <a:solidFill>
              <a:srgbClr val="74C8D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75000"/>
                    <a:lumOff val="25000"/>
                  </a:schemeClr>
                </a:solidFill>
              </a:endParaRPr>
            </a:p>
          </p:txBody>
        </p:sp>
        <p:sp>
          <p:nvSpPr>
            <p:cNvPr id="15" name="Freeform 42">
              <a:extLst>
                <a:ext uri="{FF2B5EF4-FFF2-40B4-BE49-F238E27FC236}">
                  <a16:creationId xmlns:a16="http://schemas.microsoft.com/office/drawing/2014/main" id="{B0491F52-D2B1-441B-BF46-4DA274567DF6}"/>
                </a:ext>
              </a:extLst>
            </p:cNvPr>
            <p:cNvSpPr/>
            <p:nvPr/>
          </p:nvSpPr>
          <p:spPr>
            <a:xfrm flipH="1">
              <a:off x="5904125" y="2879545"/>
              <a:ext cx="501389" cy="346224"/>
            </a:xfrm>
            <a:custGeom>
              <a:avLst/>
              <a:gdLst>
                <a:gd name="connsiteX0" fmla="*/ 271991 w 429543"/>
                <a:gd name="connsiteY0" fmla="*/ 270474 h 296612"/>
                <a:gd name="connsiteX1" fmla="*/ 271991 w 429543"/>
                <a:gd name="connsiteY1" fmla="*/ 287322 h 296612"/>
                <a:gd name="connsiteX2" fmla="*/ 157552 w 429543"/>
                <a:gd name="connsiteY2" fmla="*/ 287322 h 296612"/>
                <a:gd name="connsiteX3" fmla="*/ 157552 w 429543"/>
                <a:gd name="connsiteY3" fmla="*/ 270474 h 296612"/>
                <a:gd name="connsiteX4" fmla="*/ 429543 w 429543"/>
                <a:gd name="connsiteY4" fmla="*/ 261184 h 296612"/>
                <a:gd name="connsiteX5" fmla="*/ 0 w 429543"/>
                <a:gd name="connsiteY5" fmla="*/ 261184 h 296612"/>
                <a:gd name="connsiteX6" fmla="*/ 0 w 429543"/>
                <a:gd name="connsiteY6" fmla="*/ 278529 h 296612"/>
                <a:gd name="connsiteX7" fmla="*/ 13797 w 429543"/>
                <a:gd name="connsiteY7" fmla="*/ 296612 h 296612"/>
                <a:gd name="connsiteX8" fmla="*/ 415746 w 429543"/>
                <a:gd name="connsiteY8" fmla="*/ 296612 h 296612"/>
                <a:gd name="connsiteX9" fmla="*/ 429543 w 429543"/>
                <a:gd name="connsiteY9" fmla="*/ 278529 h 296612"/>
                <a:gd name="connsiteX10" fmla="*/ 335569 w 429543"/>
                <a:gd name="connsiteY10" fmla="*/ 29969 h 296612"/>
                <a:gd name="connsiteX11" fmla="*/ 335569 w 429543"/>
                <a:gd name="connsiteY11" fmla="*/ 212601 h 296612"/>
                <a:gd name="connsiteX12" fmla="*/ 93975 w 429543"/>
                <a:gd name="connsiteY12" fmla="*/ 212601 h 296612"/>
                <a:gd name="connsiteX13" fmla="*/ 93975 w 429543"/>
                <a:gd name="connsiteY13" fmla="*/ 29969 h 296612"/>
                <a:gd name="connsiteX14" fmla="*/ 331697 w 429543"/>
                <a:gd name="connsiteY14" fmla="*/ 0 h 296612"/>
                <a:gd name="connsiteX15" fmla="*/ 97847 w 429543"/>
                <a:gd name="connsiteY15" fmla="*/ 0 h 296612"/>
                <a:gd name="connsiteX16" fmla="*/ 57418 w 429543"/>
                <a:gd name="connsiteY16" fmla="*/ 40429 h 296612"/>
                <a:gd name="connsiteX17" fmla="*/ 57418 w 429543"/>
                <a:gd name="connsiteY17" fmla="*/ 202142 h 296612"/>
                <a:gd name="connsiteX18" fmla="*/ 97847 w 429543"/>
                <a:gd name="connsiteY18" fmla="*/ 242571 h 296612"/>
                <a:gd name="connsiteX19" fmla="*/ 331697 w 429543"/>
                <a:gd name="connsiteY19" fmla="*/ 242571 h 296612"/>
                <a:gd name="connsiteX20" fmla="*/ 372126 w 429543"/>
                <a:gd name="connsiteY20" fmla="*/ 202142 h 296612"/>
                <a:gd name="connsiteX21" fmla="*/ 372126 w 429543"/>
                <a:gd name="connsiteY21" fmla="*/ 40429 h 296612"/>
                <a:gd name="connsiteX22" fmla="*/ 331697 w 429543"/>
                <a:gd name="connsiteY22" fmla="*/ 0 h 29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543" h="296612">
                  <a:moveTo>
                    <a:pt x="271991" y="270474"/>
                  </a:moveTo>
                  <a:lnTo>
                    <a:pt x="271991" y="287322"/>
                  </a:lnTo>
                  <a:lnTo>
                    <a:pt x="157552" y="287322"/>
                  </a:lnTo>
                  <a:lnTo>
                    <a:pt x="157552" y="270474"/>
                  </a:lnTo>
                  <a:close/>
                  <a:moveTo>
                    <a:pt x="429543" y="261184"/>
                  </a:moveTo>
                  <a:lnTo>
                    <a:pt x="0" y="261184"/>
                  </a:lnTo>
                  <a:lnTo>
                    <a:pt x="0" y="278529"/>
                  </a:lnTo>
                  <a:cubicBezTo>
                    <a:pt x="0" y="288516"/>
                    <a:pt x="6177" y="296612"/>
                    <a:pt x="13797" y="296612"/>
                  </a:cubicBezTo>
                  <a:lnTo>
                    <a:pt x="415746" y="296612"/>
                  </a:lnTo>
                  <a:cubicBezTo>
                    <a:pt x="423366" y="296612"/>
                    <a:pt x="429543" y="288516"/>
                    <a:pt x="429543" y="278529"/>
                  </a:cubicBezTo>
                  <a:close/>
                  <a:moveTo>
                    <a:pt x="335569" y="29969"/>
                  </a:moveTo>
                  <a:lnTo>
                    <a:pt x="335569" y="212601"/>
                  </a:lnTo>
                  <a:lnTo>
                    <a:pt x="93975" y="212601"/>
                  </a:lnTo>
                  <a:lnTo>
                    <a:pt x="93975" y="29969"/>
                  </a:lnTo>
                  <a:close/>
                  <a:moveTo>
                    <a:pt x="331697" y="0"/>
                  </a:moveTo>
                  <a:lnTo>
                    <a:pt x="97847" y="0"/>
                  </a:lnTo>
                  <a:cubicBezTo>
                    <a:pt x="75519" y="0"/>
                    <a:pt x="57418" y="18101"/>
                    <a:pt x="57418" y="40429"/>
                  </a:cubicBezTo>
                  <a:lnTo>
                    <a:pt x="57418" y="202142"/>
                  </a:lnTo>
                  <a:cubicBezTo>
                    <a:pt x="57418" y="224470"/>
                    <a:pt x="75519" y="242571"/>
                    <a:pt x="97847" y="242571"/>
                  </a:cubicBezTo>
                  <a:lnTo>
                    <a:pt x="331697" y="242571"/>
                  </a:lnTo>
                  <a:cubicBezTo>
                    <a:pt x="354025" y="242571"/>
                    <a:pt x="372126" y="224470"/>
                    <a:pt x="372126" y="202142"/>
                  </a:cubicBezTo>
                  <a:lnTo>
                    <a:pt x="372126" y="40429"/>
                  </a:lnTo>
                  <a:cubicBezTo>
                    <a:pt x="372126" y="18101"/>
                    <a:pt x="354025" y="0"/>
                    <a:pt x="33169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dirty="0">
                <a:solidFill>
                  <a:schemeClr val="tx1">
                    <a:lumMod val="75000"/>
                    <a:lumOff val="25000"/>
                  </a:schemeClr>
                </a:solidFill>
              </a:endParaRPr>
            </a:p>
          </p:txBody>
        </p:sp>
        <p:sp>
          <p:nvSpPr>
            <p:cNvPr id="16" name="TextBox 22">
              <a:extLst>
                <a:ext uri="{FF2B5EF4-FFF2-40B4-BE49-F238E27FC236}">
                  <a16:creationId xmlns:a16="http://schemas.microsoft.com/office/drawing/2014/main" id="{C4DDA680-52D0-4F64-9F5C-71F8B2DFF688}"/>
                </a:ext>
              </a:extLst>
            </p:cNvPr>
            <p:cNvSpPr txBox="1"/>
            <p:nvPr/>
          </p:nvSpPr>
          <p:spPr>
            <a:xfrm>
              <a:off x="3187804" y="4901400"/>
              <a:ext cx="1442791" cy="313958"/>
            </a:xfrm>
            <a:prstGeom prst="rect">
              <a:avLst/>
            </a:prstGeom>
            <a:noFill/>
          </p:spPr>
          <p:txBody>
            <a:bodyPr wrap="square" rtlCol="0">
              <a:spAutoFit/>
            </a:bodyPr>
            <a:lstStyle/>
            <a:p>
              <a:pPr algn="ctr"/>
              <a:r>
                <a:rPr lang="en-US" sz="1400" dirty="0">
                  <a:solidFill>
                    <a:schemeClr val="bg1"/>
                  </a:solidFill>
                  <a:latin typeface="微软雅黑" panose="020B0503020204020204" pitchFamily="34" charset="-122"/>
                  <a:ea typeface="微软雅黑" panose="020B0503020204020204" pitchFamily="34" charset="-122"/>
                </a:rPr>
                <a:t>Keyword 02</a:t>
              </a:r>
            </a:p>
          </p:txBody>
        </p:sp>
        <p:sp>
          <p:nvSpPr>
            <p:cNvPr id="17" name="TextBox 23">
              <a:extLst>
                <a:ext uri="{FF2B5EF4-FFF2-40B4-BE49-F238E27FC236}">
                  <a16:creationId xmlns:a16="http://schemas.microsoft.com/office/drawing/2014/main" id="{75F0E5CD-187B-47A7-90DB-A17CB49CAA85}"/>
                </a:ext>
              </a:extLst>
            </p:cNvPr>
            <p:cNvSpPr txBox="1"/>
            <p:nvPr/>
          </p:nvSpPr>
          <p:spPr>
            <a:xfrm>
              <a:off x="7432604" y="2783992"/>
              <a:ext cx="1540970" cy="313958"/>
            </a:xfrm>
            <a:prstGeom prst="rect">
              <a:avLst/>
            </a:prstGeom>
            <a:noFill/>
          </p:spPr>
          <p:txBody>
            <a:bodyPr wrap="square" rtlCol="0">
              <a:spAutoFit/>
            </a:bodyPr>
            <a:lstStyle/>
            <a:p>
              <a:pPr algn="ctr"/>
              <a:r>
                <a:rPr lang="en-US" sz="1400" dirty="0">
                  <a:solidFill>
                    <a:schemeClr val="bg1"/>
                  </a:solidFill>
                  <a:latin typeface="微软雅黑" panose="020B0503020204020204" pitchFamily="34" charset="-122"/>
                  <a:ea typeface="微软雅黑" panose="020B0503020204020204" pitchFamily="34" charset="-122"/>
                </a:rPr>
                <a:t>Key word 01</a:t>
              </a:r>
            </a:p>
          </p:txBody>
        </p:sp>
        <p:sp>
          <p:nvSpPr>
            <p:cNvPr id="18" name="Freeform 54">
              <a:extLst>
                <a:ext uri="{FF2B5EF4-FFF2-40B4-BE49-F238E27FC236}">
                  <a16:creationId xmlns:a16="http://schemas.microsoft.com/office/drawing/2014/main" id="{2D22AA41-F6CD-4E7F-BDE8-C8BC9463BF92}"/>
                </a:ext>
              </a:extLst>
            </p:cNvPr>
            <p:cNvSpPr>
              <a:spLocks noEditPoints="1"/>
            </p:cNvSpPr>
            <p:nvPr/>
          </p:nvSpPr>
          <p:spPr bwMode="auto">
            <a:xfrm>
              <a:off x="5788690" y="4816719"/>
              <a:ext cx="546584" cy="405287"/>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 ang="0">
                  <a:pos x="45" y="25"/>
                </a:cxn>
                <a:cxn ang="0">
                  <a:pos x="33" y="13"/>
                </a:cxn>
                <a:cxn ang="0">
                  <a:pos x="32" y="12"/>
                </a:cxn>
                <a:cxn ang="0">
                  <a:pos x="31" y="13"/>
                </a:cxn>
                <a:cxn ang="0">
                  <a:pos x="18" y="25"/>
                </a:cxn>
                <a:cxn ang="0">
                  <a:pos x="18" y="26"/>
                </a:cxn>
                <a:cxn ang="0">
                  <a:pos x="19" y="27"/>
                </a:cxn>
                <a:cxn ang="0">
                  <a:pos x="27" y="27"/>
                </a:cxn>
                <a:cxn ang="0">
                  <a:pos x="27" y="40"/>
                </a:cxn>
                <a:cxn ang="0">
                  <a:pos x="28" y="41"/>
                </a:cxn>
                <a:cxn ang="0">
                  <a:pos x="35" y="41"/>
                </a:cxn>
                <a:cxn ang="0">
                  <a:pos x="36" y="40"/>
                </a:cxn>
                <a:cxn ang="0">
                  <a:pos x="36" y="27"/>
                </a:cxn>
                <a:cxn ang="0">
                  <a:pos x="44" y="27"/>
                </a:cxn>
                <a:cxn ang="0">
                  <a:pos x="45" y="26"/>
                </a:cxn>
                <a:cxn ang="0">
                  <a:pos x="45" y="25"/>
                </a:cxn>
              </a:cxnLst>
              <a:rect l="0" t="0" r="r" b="b"/>
              <a:pathLst>
                <a:path w="68" h="50">
                  <a:moveTo>
                    <a:pt x="55" y="50"/>
                  </a:moveTo>
                  <a:cubicBezTo>
                    <a:pt x="16" y="50"/>
                    <a:pt x="16" y="50"/>
                    <a:pt x="16" y="50"/>
                  </a:cubicBezTo>
                  <a:cubicBezTo>
                    <a:pt x="7" y="50"/>
                    <a:pt x="0" y="43"/>
                    <a:pt x="0" y="34"/>
                  </a:cubicBezTo>
                  <a:cubicBezTo>
                    <a:pt x="0" y="28"/>
                    <a:pt x="3" y="22"/>
                    <a:pt x="9" y="20"/>
                  </a:cubicBezTo>
                  <a:cubicBezTo>
                    <a:pt x="9" y="19"/>
                    <a:pt x="9" y="19"/>
                    <a:pt x="9" y="18"/>
                  </a:cubicBezTo>
                  <a:cubicBezTo>
                    <a:pt x="9" y="8"/>
                    <a:pt x="17" y="0"/>
                    <a:pt x="27" y="0"/>
                  </a:cubicBezTo>
                  <a:cubicBezTo>
                    <a:pt x="35" y="0"/>
                    <a:pt x="41" y="4"/>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moveTo>
                    <a:pt x="45" y="25"/>
                  </a:moveTo>
                  <a:cubicBezTo>
                    <a:pt x="33" y="13"/>
                    <a:pt x="33" y="13"/>
                    <a:pt x="33" y="13"/>
                  </a:cubicBezTo>
                  <a:cubicBezTo>
                    <a:pt x="32" y="13"/>
                    <a:pt x="32" y="12"/>
                    <a:pt x="32" y="12"/>
                  </a:cubicBezTo>
                  <a:cubicBezTo>
                    <a:pt x="31" y="12"/>
                    <a:pt x="31" y="13"/>
                    <a:pt x="31" y="13"/>
                  </a:cubicBezTo>
                  <a:cubicBezTo>
                    <a:pt x="18" y="25"/>
                    <a:pt x="18" y="25"/>
                    <a:pt x="18" y="25"/>
                  </a:cubicBezTo>
                  <a:cubicBezTo>
                    <a:pt x="18" y="26"/>
                    <a:pt x="18" y="26"/>
                    <a:pt x="18" y="26"/>
                  </a:cubicBezTo>
                  <a:cubicBezTo>
                    <a:pt x="18" y="27"/>
                    <a:pt x="19" y="27"/>
                    <a:pt x="19" y="27"/>
                  </a:cubicBezTo>
                  <a:cubicBezTo>
                    <a:pt x="27" y="27"/>
                    <a:pt x="27" y="27"/>
                    <a:pt x="27" y="27"/>
                  </a:cubicBezTo>
                  <a:cubicBezTo>
                    <a:pt x="27" y="40"/>
                    <a:pt x="27" y="40"/>
                    <a:pt x="27" y="40"/>
                  </a:cubicBezTo>
                  <a:cubicBezTo>
                    <a:pt x="27" y="41"/>
                    <a:pt x="28" y="41"/>
                    <a:pt x="28" y="41"/>
                  </a:cubicBezTo>
                  <a:cubicBezTo>
                    <a:pt x="35" y="41"/>
                    <a:pt x="35" y="41"/>
                    <a:pt x="35" y="41"/>
                  </a:cubicBezTo>
                  <a:cubicBezTo>
                    <a:pt x="36" y="41"/>
                    <a:pt x="36" y="41"/>
                    <a:pt x="36" y="40"/>
                  </a:cubicBezTo>
                  <a:cubicBezTo>
                    <a:pt x="36" y="27"/>
                    <a:pt x="36" y="27"/>
                    <a:pt x="36" y="27"/>
                  </a:cubicBezTo>
                  <a:cubicBezTo>
                    <a:pt x="44" y="27"/>
                    <a:pt x="44" y="27"/>
                    <a:pt x="44" y="27"/>
                  </a:cubicBezTo>
                  <a:cubicBezTo>
                    <a:pt x="45" y="27"/>
                    <a:pt x="45" y="27"/>
                    <a:pt x="45" y="26"/>
                  </a:cubicBezTo>
                  <a:cubicBezTo>
                    <a:pt x="45" y="26"/>
                    <a:pt x="45" y="26"/>
                    <a:pt x="45" y="25"/>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grpSp>
      <p:sp>
        <p:nvSpPr>
          <p:cNvPr id="19" name="Rectangle 11">
            <a:extLst>
              <a:ext uri="{FF2B5EF4-FFF2-40B4-BE49-F238E27FC236}">
                <a16:creationId xmlns:a16="http://schemas.microsoft.com/office/drawing/2014/main" id="{D01769FA-A9F6-4863-9B52-07FC0955EAD5}"/>
              </a:ext>
            </a:extLst>
          </p:cNvPr>
          <p:cNvSpPr/>
          <p:nvPr/>
        </p:nvSpPr>
        <p:spPr>
          <a:xfrm>
            <a:off x="7821048" y="4262752"/>
            <a:ext cx="3571702" cy="784830"/>
          </a:xfrm>
          <a:prstGeom prst="rect">
            <a:avLst/>
          </a:prstGeom>
        </p:spPr>
        <p:txBody>
          <a:bodyPr wrap="square">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4" name="Rectangle 11">
            <a:extLst>
              <a:ext uri="{FF2B5EF4-FFF2-40B4-BE49-F238E27FC236}">
                <a16:creationId xmlns:a16="http://schemas.microsoft.com/office/drawing/2014/main" id="{D6BA19DB-689F-4C02-9914-554410852832}"/>
              </a:ext>
            </a:extLst>
          </p:cNvPr>
          <p:cNvSpPr/>
          <p:nvPr/>
        </p:nvSpPr>
        <p:spPr>
          <a:xfrm>
            <a:off x="7821048" y="3950214"/>
            <a:ext cx="1349581" cy="400110"/>
          </a:xfrm>
          <a:prstGeom prst="rect">
            <a:avLst/>
          </a:prstGeom>
        </p:spPr>
        <p:txBody>
          <a:bodyPr wrap="square">
            <a:spAutoFit/>
          </a:bodyPr>
          <a:lstStyle/>
          <a:p>
            <a:pP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5" name="Rectangle 11">
            <a:extLst>
              <a:ext uri="{FF2B5EF4-FFF2-40B4-BE49-F238E27FC236}">
                <a16:creationId xmlns:a16="http://schemas.microsoft.com/office/drawing/2014/main" id="{06BEB38E-E46B-4B4A-B246-FA4DF3383E0F}"/>
              </a:ext>
            </a:extLst>
          </p:cNvPr>
          <p:cNvSpPr/>
          <p:nvPr/>
        </p:nvSpPr>
        <p:spPr>
          <a:xfrm>
            <a:off x="907558" y="2726869"/>
            <a:ext cx="3571702" cy="763414"/>
          </a:xfrm>
          <a:prstGeom prst="rect">
            <a:avLst/>
          </a:prstGeom>
        </p:spPr>
        <p:txBody>
          <a:bodyPr wrap="square">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6" name="Rectangle 11">
            <a:extLst>
              <a:ext uri="{FF2B5EF4-FFF2-40B4-BE49-F238E27FC236}">
                <a16:creationId xmlns:a16="http://schemas.microsoft.com/office/drawing/2014/main" id="{48E25B22-3EF4-4465-B912-C1CED115CF3C}"/>
              </a:ext>
            </a:extLst>
          </p:cNvPr>
          <p:cNvSpPr/>
          <p:nvPr/>
        </p:nvSpPr>
        <p:spPr>
          <a:xfrm>
            <a:off x="3129679" y="2414331"/>
            <a:ext cx="1349581" cy="400110"/>
          </a:xfrm>
          <a:prstGeom prst="rect">
            <a:avLst/>
          </a:prstGeom>
        </p:spPr>
        <p:txBody>
          <a:bodyPr wrap="square">
            <a:spAutoFit/>
          </a:bodyPr>
          <a:lstStyle/>
          <a:p>
            <a:pPr algn="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Tree>
    <p:extLst>
      <p:ext uri="{BB962C8B-B14F-4D97-AF65-F5344CB8AC3E}">
        <p14:creationId xmlns:p14="http://schemas.microsoft.com/office/powerpoint/2010/main" val="2971302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grpSp>
        <p:nvGrpSpPr>
          <p:cNvPr id="30" name="组合 29">
            <a:extLst>
              <a:ext uri="{FF2B5EF4-FFF2-40B4-BE49-F238E27FC236}">
                <a16:creationId xmlns:a16="http://schemas.microsoft.com/office/drawing/2014/main" id="{2CDF8A43-0E18-484E-A4EA-7E5176CF323C}"/>
              </a:ext>
            </a:extLst>
          </p:cNvPr>
          <p:cNvGrpSpPr/>
          <p:nvPr/>
        </p:nvGrpSpPr>
        <p:grpSpPr>
          <a:xfrm>
            <a:off x="2090830" y="2650603"/>
            <a:ext cx="2669236" cy="1109368"/>
            <a:chOff x="4761382" y="742135"/>
            <a:chExt cx="2669236" cy="1109368"/>
          </a:xfrm>
        </p:grpSpPr>
        <p:sp>
          <p:nvSpPr>
            <p:cNvPr id="31" name="文本框 30">
              <a:extLst>
                <a:ext uri="{FF2B5EF4-FFF2-40B4-BE49-F238E27FC236}">
                  <a16:creationId xmlns:a16="http://schemas.microsoft.com/office/drawing/2014/main" id="{221AA3F2-16F1-4860-85EA-1E3FD15267C5}"/>
                </a:ext>
              </a:extLst>
            </p:cNvPr>
            <p:cNvSpPr txBox="1"/>
            <p:nvPr/>
          </p:nvSpPr>
          <p:spPr>
            <a:xfrm>
              <a:off x="4761382" y="1482171"/>
              <a:ext cx="2669236" cy="369332"/>
            </a:xfrm>
            <a:prstGeom prst="rect">
              <a:avLst/>
            </a:prstGeom>
            <a:noFill/>
          </p:spPr>
          <p:txBody>
            <a:bodyPr wrap="square" rtlCol="0">
              <a:spAutoFit/>
            </a:bodyPr>
            <a:lstStyle/>
            <a:p>
              <a:pPr algn="ctr"/>
              <a:r>
                <a:rPr lang="en-US" altLang="zh-CN"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CONTENTS</a:t>
              </a:r>
              <a:endParaRPr lang="zh-CN" altLang="en-US"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32" name="文本框 31">
              <a:extLst>
                <a:ext uri="{FF2B5EF4-FFF2-40B4-BE49-F238E27FC236}">
                  <a16:creationId xmlns:a16="http://schemas.microsoft.com/office/drawing/2014/main" id="{EA4D6F90-BCDC-42BD-8743-BAA8177C1ADA}"/>
                </a:ext>
              </a:extLst>
            </p:cNvPr>
            <p:cNvSpPr txBox="1"/>
            <p:nvPr/>
          </p:nvSpPr>
          <p:spPr>
            <a:xfrm>
              <a:off x="4761382" y="742135"/>
              <a:ext cx="2669236" cy="830997"/>
            </a:xfrm>
            <a:prstGeom prst="rect">
              <a:avLst/>
            </a:prstGeom>
            <a:noFill/>
          </p:spPr>
          <p:txBody>
            <a:bodyPr wrap="square" rtlCol="0">
              <a:spAutoFit/>
            </a:bodyPr>
            <a:lstStyle/>
            <a:p>
              <a:pPr algn="ctr"/>
              <a:r>
                <a:rPr lang="zh-CN" altLang="en-US" sz="4800" dirty="0">
                  <a:solidFill>
                    <a:srgbClr val="74C8D6"/>
                  </a:solidFill>
                  <a:latin typeface="方正宋刻本秀楷繁体" panose="02000000000000000000" pitchFamily="2" charset="-122"/>
                  <a:ea typeface="方正宋刻本秀楷繁体" panose="02000000000000000000" pitchFamily="2" charset="-122"/>
                  <a:cs typeface="Arial" panose="020B0604020202020204" pitchFamily="34" charset="0"/>
                </a:rPr>
                <a:t>目录</a:t>
              </a:r>
            </a:p>
          </p:txBody>
        </p:sp>
      </p:grpSp>
      <p:sp>
        <p:nvSpPr>
          <p:cNvPr id="22" name="矩形 21">
            <a:extLst>
              <a:ext uri="{FF2B5EF4-FFF2-40B4-BE49-F238E27FC236}">
                <a16:creationId xmlns:a16="http://schemas.microsoft.com/office/drawing/2014/main" id="{11F14A7C-B8DB-444E-8105-0AB2FB6CCFE7}"/>
              </a:ext>
            </a:extLst>
          </p:cNvPr>
          <p:cNvSpPr/>
          <p:nvPr/>
        </p:nvSpPr>
        <p:spPr>
          <a:xfrm>
            <a:off x="6191500" y="1767465"/>
            <a:ext cx="3269713" cy="523220"/>
          </a:xfrm>
          <a:prstGeom prst="rect">
            <a:avLst/>
          </a:prstGeom>
        </p:spPr>
        <p:txBody>
          <a:bodyPr wrap="square">
            <a:spAutoFit/>
          </a:bodyPr>
          <a:lstStyle/>
          <a:p>
            <a:r>
              <a:rPr lang="zh-CN" altLang="en-US" sz="2800" dirty="0">
                <a:solidFill>
                  <a:srgbClr val="74C8D6"/>
                </a:solidFill>
                <a:latin typeface="方正清刻本悦宋简体" panose="02000000000000000000" pitchFamily="2" charset="-122"/>
                <a:ea typeface="方正清刻本悦宋简体" panose="02000000000000000000" pitchFamily="2" charset="-122"/>
              </a:rPr>
              <a:t>选题的背景及意义</a:t>
            </a:r>
          </a:p>
        </p:txBody>
      </p:sp>
      <p:sp>
        <p:nvSpPr>
          <p:cNvPr id="23" name="文本框 22">
            <a:extLst>
              <a:ext uri="{FF2B5EF4-FFF2-40B4-BE49-F238E27FC236}">
                <a16:creationId xmlns:a16="http://schemas.microsoft.com/office/drawing/2014/main" id="{74D15007-5122-4F62-834C-9597B2F33458}"/>
              </a:ext>
            </a:extLst>
          </p:cNvPr>
          <p:cNvSpPr txBox="1"/>
          <p:nvPr/>
        </p:nvSpPr>
        <p:spPr>
          <a:xfrm>
            <a:off x="6191501" y="2232545"/>
            <a:ext cx="3401659" cy="276999"/>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pPr algn="l"/>
            <a:r>
              <a:rPr lang="en-US" altLang="zh-CN" sz="12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TOPIC BACKGROUND AND SIGNIFICANCE</a:t>
            </a:r>
            <a:endParaRPr lang="zh-CN" altLang="en-US" sz="12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33" name="椭圆 32">
            <a:extLst>
              <a:ext uri="{FF2B5EF4-FFF2-40B4-BE49-F238E27FC236}">
                <a16:creationId xmlns:a16="http://schemas.microsoft.com/office/drawing/2014/main" id="{9DC2002D-970D-40DF-93BF-99E30056AEAB}"/>
              </a:ext>
            </a:extLst>
          </p:cNvPr>
          <p:cNvSpPr/>
          <p:nvPr/>
        </p:nvSpPr>
        <p:spPr>
          <a:xfrm>
            <a:off x="5448001" y="1799230"/>
            <a:ext cx="611552" cy="611552"/>
          </a:xfrm>
          <a:prstGeom prst="ellipse">
            <a:avLst/>
          </a:prstGeom>
          <a:noFill/>
          <a:ln w="31750">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4C8D6"/>
              </a:solidFill>
              <a:latin typeface="方正清刻本悦宋简体" panose="02000000000000000000" pitchFamily="2" charset="-122"/>
              <a:ea typeface="方正清刻本悦宋简体" panose="02000000000000000000" pitchFamily="2" charset="-122"/>
            </a:endParaRPr>
          </a:p>
        </p:txBody>
      </p:sp>
      <p:sp>
        <p:nvSpPr>
          <p:cNvPr id="34" name="文本框 33">
            <a:extLst>
              <a:ext uri="{FF2B5EF4-FFF2-40B4-BE49-F238E27FC236}">
                <a16:creationId xmlns:a16="http://schemas.microsoft.com/office/drawing/2014/main" id="{3ED63612-555C-4515-B384-67EA5A55D9AD}"/>
              </a:ext>
            </a:extLst>
          </p:cNvPr>
          <p:cNvSpPr txBox="1"/>
          <p:nvPr/>
        </p:nvSpPr>
        <p:spPr>
          <a:xfrm>
            <a:off x="5389599" y="1812619"/>
            <a:ext cx="728357" cy="584775"/>
          </a:xfrm>
          <a:prstGeom prst="rect">
            <a:avLst/>
          </a:prstGeom>
          <a:noFill/>
          <a:ln>
            <a:noFill/>
          </a:ln>
        </p:spPr>
        <p:txBody>
          <a:bodyPr wrap="square" rtlCol="0">
            <a:spAutoFit/>
          </a:bodyPr>
          <a:lstStyle/>
          <a:p>
            <a:pPr algn="ctr"/>
            <a:r>
              <a:rPr lang="en-US" altLang="zh-CN" sz="3200" dirty="0">
                <a:solidFill>
                  <a:srgbClr val="74C8D6"/>
                </a:solidFill>
                <a:latin typeface="方正清刻本悦宋简体" panose="02000000000000000000" pitchFamily="2" charset="-122"/>
                <a:ea typeface="方正清刻本悦宋简体" panose="02000000000000000000" pitchFamily="2" charset="-122"/>
              </a:rPr>
              <a:t>01</a:t>
            </a:r>
            <a:endParaRPr lang="zh-CN" altLang="en-US" sz="3200" dirty="0">
              <a:solidFill>
                <a:srgbClr val="74C8D6"/>
              </a:solidFill>
              <a:latin typeface="方正清刻本悦宋简体" panose="02000000000000000000" pitchFamily="2" charset="-122"/>
              <a:ea typeface="方正清刻本悦宋简体" panose="02000000000000000000" pitchFamily="2" charset="-122"/>
            </a:endParaRPr>
          </a:p>
        </p:txBody>
      </p:sp>
      <p:sp>
        <p:nvSpPr>
          <p:cNvPr id="24" name="矩形 23">
            <a:extLst>
              <a:ext uri="{FF2B5EF4-FFF2-40B4-BE49-F238E27FC236}">
                <a16:creationId xmlns:a16="http://schemas.microsoft.com/office/drawing/2014/main" id="{F7690ABB-EE69-4CD2-A1A1-7A1382A5D558}"/>
              </a:ext>
            </a:extLst>
          </p:cNvPr>
          <p:cNvSpPr/>
          <p:nvPr/>
        </p:nvSpPr>
        <p:spPr>
          <a:xfrm>
            <a:off x="6191500" y="2469472"/>
            <a:ext cx="3086299" cy="747449"/>
          </a:xfrm>
          <a:prstGeom prst="rect">
            <a:avLst/>
          </a:prstGeom>
        </p:spPr>
        <p:txBody>
          <a:bodyPr wrap="square">
            <a:spAutoFit/>
          </a:bodyPr>
          <a:lstStyle/>
          <a:p>
            <a:pPr>
              <a:lnSpc>
                <a:spcPct val="175000"/>
              </a:lnSpc>
            </a:pPr>
            <a:r>
              <a:rPr lang="zh-CN" altLang="en-US" sz="2800" dirty="0">
                <a:solidFill>
                  <a:srgbClr val="74C8D6"/>
                </a:solidFill>
                <a:latin typeface="方正清刻本悦宋简体" panose="02000000000000000000" pitchFamily="2" charset="-122"/>
                <a:ea typeface="方正清刻本悦宋简体" panose="02000000000000000000" pitchFamily="2" charset="-122"/>
              </a:rPr>
              <a:t>研究的思路与方法</a:t>
            </a:r>
            <a:endParaRPr lang="en-US" altLang="zh-CN" sz="2800" dirty="0">
              <a:solidFill>
                <a:srgbClr val="74C8D6"/>
              </a:solidFill>
              <a:latin typeface="方正清刻本悦宋简体" panose="02000000000000000000" pitchFamily="2" charset="-122"/>
              <a:ea typeface="方正清刻本悦宋简体" panose="02000000000000000000" pitchFamily="2" charset="-122"/>
            </a:endParaRPr>
          </a:p>
        </p:txBody>
      </p:sp>
      <p:sp>
        <p:nvSpPr>
          <p:cNvPr id="25" name="文本框 24">
            <a:extLst>
              <a:ext uri="{FF2B5EF4-FFF2-40B4-BE49-F238E27FC236}">
                <a16:creationId xmlns:a16="http://schemas.microsoft.com/office/drawing/2014/main" id="{2A2627EE-82BB-4327-BBA7-E83AC2819437}"/>
              </a:ext>
            </a:extLst>
          </p:cNvPr>
          <p:cNvSpPr txBox="1"/>
          <p:nvPr/>
        </p:nvSpPr>
        <p:spPr>
          <a:xfrm>
            <a:off x="6191501" y="3140425"/>
            <a:ext cx="2832382" cy="276999"/>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pPr algn="l"/>
            <a:r>
              <a:rPr lang="en-US" altLang="zh-CN" sz="12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RESEARCH IDEAS AND METHODS</a:t>
            </a:r>
          </a:p>
        </p:txBody>
      </p:sp>
      <p:sp>
        <p:nvSpPr>
          <p:cNvPr id="35" name="椭圆 34">
            <a:extLst>
              <a:ext uri="{FF2B5EF4-FFF2-40B4-BE49-F238E27FC236}">
                <a16:creationId xmlns:a16="http://schemas.microsoft.com/office/drawing/2014/main" id="{AE4007BD-45C2-4EE1-A69B-58700EECAC75}"/>
              </a:ext>
            </a:extLst>
          </p:cNvPr>
          <p:cNvSpPr/>
          <p:nvPr/>
        </p:nvSpPr>
        <p:spPr>
          <a:xfrm>
            <a:off x="5448001" y="2730833"/>
            <a:ext cx="611552" cy="611552"/>
          </a:xfrm>
          <a:prstGeom prst="ellipse">
            <a:avLst/>
          </a:prstGeom>
          <a:noFill/>
          <a:ln w="31750">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4C8D6"/>
              </a:solidFill>
              <a:latin typeface="方正清刻本悦宋简体" panose="02000000000000000000" pitchFamily="2" charset="-122"/>
              <a:ea typeface="方正清刻本悦宋简体" panose="02000000000000000000" pitchFamily="2" charset="-122"/>
            </a:endParaRPr>
          </a:p>
        </p:txBody>
      </p:sp>
      <p:sp>
        <p:nvSpPr>
          <p:cNvPr id="36" name="文本框 35">
            <a:extLst>
              <a:ext uri="{FF2B5EF4-FFF2-40B4-BE49-F238E27FC236}">
                <a16:creationId xmlns:a16="http://schemas.microsoft.com/office/drawing/2014/main" id="{B908FF0C-E868-4A1F-B40A-2F4BB2D89078}"/>
              </a:ext>
            </a:extLst>
          </p:cNvPr>
          <p:cNvSpPr txBox="1"/>
          <p:nvPr/>
        </p:nvSpPr>
        <p:spPr>
          <a:xfrm>
            <a:off x="5389599" y="2744222"/>
            <a:ext cx="728357" cy="584775"/>
          </a:xfrm>
          <a:prstGeom prst="rect">
            <a:avLst/>
          </a:prstGeom>
          <a:noFill/>
          <a:ln>
            <a:noFill/>
          </a:ln>
        </p:spPr>
        <p:txBody>
          <a:bodyPr wrap="square" rtlCol="0">
            <a:spAutoFit/>
          </a:bodyPr>
          <a:lstStyle/>
          <a:p>
            <a:pPr algn="ctr"/>
            <a:r>
              <a:rPr lang="en-US" altLang="zh-CN" sz="3200" dirty="0">
                <a:solidFill>
                  <a:srgbClr val="74C8D6"/>
                </a:solidFill>
                <a:latin typeface="方正清刻本悦宋简体" panose="02000000000000000000" pitchFamily="2" charset="-122"/>
                <a:ea typeface="方正清刻本悦宋简体" panose="02000000000000000000" pitchFamily="2" charset="-122"/>
              </a:rPr>
              <a:t>02</a:t>
            </a:r>
            <a:endParaRPr lang="zh-CN" altLang="en-US" sz="3200" dirty="0">
              <a:solidFill>
                <a:srgbClr val="74C8D6"/>
              </a:solidFill>
              <a:latin typeface="方正清刻本悦宋简体" panose="02000000000000000000" pitchFamily="2" charset="-122"/>
              <a:ea typeface="方正清刻本悦宋简体" panose="02000000000000000000" pitchFamily="2" charset="-122"/>
            </a:endParaRPr>
          </a:p>
        </p:txBody>
      </p:sp>
      <p:sp>
        <p:nvSpPr>
          <p:cNvPr id="26" name="矩形 25">
            <a:extLst>
              <a:ext uri="{FF2B5EF4-FFF2-40B4-BE49-F238E27FC236}">
                <a16:creationId xmlns:a16="http://schemas.microsoft.com/office/drawing/2014/main" id="{BA796EAA-EB7C-4274-9B82-41B5C011EFB2}"/>
              </a:ext>
            </a:extLst>
          </p:cNvPr>
          <p:cNvSpPr/>
          <p:nvPr/>
        </p:nvSpPr>
        <p:spPr>
          <a:xfrm>
            <a:off x="6191500" y="3377352"/>
            <a:ext cx="3804359" cy="747449"/>
          </a:xfrm>
          <a:prstGeom prst="rect">
            <a:avLst/>
          </a:prstGeom>
        </p:spPr>
        <p:txBody>
          <a:bodyPr wrap="square">
            <a:spAutoFit/>
          </a:bodyPr>
          <a:lstStyle/>
          <a:p>
            <a:pPr>
              <a:lnSpc>
                <a:spcPct val="175000"/>
              </a:lnSpc>
            </a:pPr>
            <a:r>
              <a:rPr lang="zh-CN" altLang="en-US" sz="2800" dirty="0">
                <a:solidFill>
                  <a:srgbClr val="74C8D6"/>
                </a:solidFill>
                <a:latin typeface="方正清刻本悦宋简体" panose="02000000000000000000" pitchFamily="2" charset="-122"/>
                <a:ea typeface="方正清刻本悦宋简体" panose="02000000000000000000" pitchFamily="2" charset="-122"/>
              </a:rPr>
              <a:t>研究的成果与应用</a:t>
            </a:r>
            <a:endParaRPr lang="en-US" altLang="zh-CN" sz="1400" dirty="0">
              <a:solidFill>
                <a:srgbClr val="74C8D6"/>
              </a:solidFill>
              <a:latin typeface="方正清刻本悦宋简体" panose="02000000000000000000" pitchFamily="2" charset="-122"/>
              <a:ea typeface="方正清刻本悦宋简体" panose="02000000000000000000" pitchFamily="2" charset="-122"/>
            </a:endParaRPr>
          </a:p>
        </p:txBody>
      </p:sp>
      <p:sp>
        <p:nvSpPr>
          <p:cNvPr id="27" name="文本框 26">
            <a:extLst>
              <a:ext uri="{FF2B5EF4-FFF2-40B4-BE49-F238E27FC236}">
                <a16:creationId xmlns:a16="http://schemas.microsoft.com/office/drawing/2014/main" id="{609E8D3A-96B7-48D5-ACB9-8F95B9A027E2}"/>
              </a:ext>
            </a:extLst>
          </p:cNvPr>
          <p:cNvSpPr txBox="1"/>
          <p:nvPr/>
        </p:nvSpPr>
        <p:spPr>
          <a:xfrm>
            <a:off x="6191501" y="4063210"/>
            <a:ext cx="3673730" cy="276999"/>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pPr algn="l"/>
            <a:r>
              <a:rPr lang="en-US" altLang="zh-CN" sz="12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RESEARCH RESULTS AND APPLICATIONS</a:t>
            </a:r>
          </a:p>
        </p:txBody>
      </p:sp>
      <p:sp>
        <p:nvSpPr>
          <p:cNvPr id="37" name="椭圆 36">
            <a:extLst>
              <a:ext uri="{FF2B5EF4-FFF2-40B4-BE49-F238E27FC236}">
                <a16:creationId xmlns:a16="http://schemas.microsoft.com/office/drawing/2014/main" id="{C6F4BF1F-A486-49C8-87B1-8730D1BCA378}"/>
              </a:ext>
            </a:extLst>
          </p:cNvPr>
          <p:cNvSpPr/>
          <p:nvPr/>
        </p:nvSpPr>
        <p:spPr>
          <a:xfrm>
            <a:off x="5448001" y="3648184"/>
            <a:ext cx="611552" cy="611552"/>
          </a:xfrm>
          <a:prstGeom prst="ellipse">
            <a:avLst/>
          </a:prstGeom>
          <a:noFill/>
          <a:ln w="31750">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4C8D6"/>
              </a:solidFill>
              <a:latin typeface="方正清刻本悦宋简体" panose="02000000000000000000" pitchFamily="2" charset="-122"/>
              <a:ea typeface="方正清刻本悦宋简体" panose="02000000000000000000" pitchFamily="2" charset="-122"/>
            </a:endParaRPr>
          </a:p>
        </p:txBody>
      </p:sp>
      <p:sp>
        <p:nvSpPr>
          <p:cNvPr id="38" name="文本框 37">
            <a:extLst>
              <a:ext uri="{FF2B5EF4-FFF2-40B4-BE49-F238E27FC236}">
                <a16:creationId xmlns:a16="http://schemas.microsoft.com/office/drawing/2014/main" id="{8019CB6D-3FCC-43F4-9AAB-6CFBDB5F4F94}"/>
              </a:ext>
            </a:extLst>
          </p:cNvPr>
          <p:cNvSpPr txBox="1"/>
          <p:nvPr/>
        </p:nvSpPr>
        <p:spPr>
          <a:xfrm>
            <a:off x="5389599" y="3661573"/>
            <a:ext cx="728357" cy="584775"/>
          </a:xfrm>
          <a:prstGeom prst="rect">
            <a:avLst/>
          </a:prstGeom>
          <a:noFill/>
        </p:spPr>
        <p:txBody>
          <a:bodyPr wrap="square" rtlCol="0">
            <a:spAutoFit/>
          </a:bodyPr>
          <a:lstStyle/>
          <a:p>
            <a:pPr algn="ctr"/>
            <a:r>
              <a:rPr lang="en-US" altLang="zh-CN" sz="3200" dirty="0">
                <a:solidFill>
                  <a:srgbClr val="74C8D6"/>
                </a:solidFill>
                <a:latin typeface="方正清刻本悦宋简体" panose="02000000000000000000" pitchFamily="2" charset="-122"/>
                <a:ea typeface="方正清刻本悦宋简体" panose="02000000000000000000" pitchFamily="2" charset="-122"/>
              </a:rPr>
              <a:t>03</a:t>
            </a:r>
            <a:endParaRPr lang="zh-CN" altLang="en-US" sz="3200" dirty="0">
              <a:solidFill>
                <a:srgbClr val="74C8D6"/>
              </a:solidFill>
              <a:latin typeface="方正清刻本悦宋简体" panose="02000000000000000000" pitchFamily="2" charset="-122"/>
              <a:ea typeface="方正清刻本悦宋简体" panose="02000000000000000000" pitchFamily="2" charset="-122"/>
            </a:endParaRPr>
          </a:p>
        </p:txBody>
      </p:sp>
      <p:sp>
        <p:nvSpPr>
          <p:cNvPr id="28" name="矩形 27">
            <a:extLst>
              <a:ext uri="{FF2B5EF4-FFF2-40B4-BE49-F238E27FC236}">
                <a16:creationId xmlns:a16="http://schemas.microsoft.com/office/drawing/2014/main" id="{B5A2D1CC-E876-4C7E-A6F0-0C50D7B2B93B}"/>
              </a:ext>
            </a:extLst>
          </p:cNvPr>
          <p:cNvSpPr/>
          <p:nvPr/>
        </p:nvSpPr>
        <p:spPr>
          <a:xfrm>
            <a:off x="6191501" y="4300138"/>
            <a:ext cx="3528588" cy="747449"/>
          </a:xfrm>
          <a:prstGeom prst="rect">
            <a:avLst/>
          </a:prstGeom>
        </p:spPr>
        <p:txBody>
          <a:bodyPr wrap="square">
            <a:spAutoFit/>
          </a:bodyPr>
          <a:lstStyle/>
          <a:p>
            <a:pPr>
              <a:lnSpc>
                <a:spcPct val="175000"/>
              </a:lnSpc>
            </a:pPr>
            <a:r>
              <a:rPr lang="zh-CN" altLang="en-US" sz="2800" dirty="0">
                <a:solidFill>
                  <a:srgbClr val="74C8D6"/>
                </a:solidFill>
                <a:latin typeface="方正清刻本悦宋简体" panose="02000000000000000000" pitchFamily="2" charset="-122"/>
                <a:ea typeface="方正清刻本悦宋简体" panose="02000000000000000000" pitchFamily="2" charset="-122"/>
              </a:rPr>
              <a:t>论文的结论与总结</a:t>
            </a:r>
            <a:endParaRPr lang="en-US" altLang="zh-CN" sz="2800" dirty="0">
              <a:solidFill>
                <a:srgbClr val="74C8D6"/>
              </a:solidFill>
              <a:latin typeface="方正清刻本悦宋简体" panose="02000000000000000000" pitchFamily="2" charset="-122"/>
              <a:ea typeface="方正清刻本悦宋简体" panose="02000000000000000000" pitchFamily="2" charset="-122"/>
            </a:endParaRPr>
          </a:p>
        </p:txBody>
      </p:sp>
      <p:sp>
        <p:nvSpPr>
          <p:cNvPr id="29" name="文本框 28">
            <a:extLst>
              <a:ext uri="{FF2B5EF4-FFF2-40B4-BE49-F238E27FC236}">
                <a16:creationId xmlns:a16="http://schemas.microsoft.com/office/drawing/2014/main" id="{051864AA-D5EF-43F3-A7B3-E24C54BF2897}"/>
              </a:ext>
            </a:extLst>
          </p:cNvPr>
          <p:cNvSpPr txBox="1"/>
          <p:nvPr/>
        </p:nvSpPr>
        <p:spPr>
          <a:xfrm>
            <a:off x="6191501" y="4975725"/>
            <a:ext cx="2678550" cy="276999"/>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pPr algn="l"/>
            <a:r>
              <a:rPr lang="en-US" altLang="zh-CN" sz="12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THE CONCLUSION OF THE PAPER</a:t>
            </a:r>
          </a:p>
        </p:txBody>
      </p:sp>
      <p:sp>
        <p:nvSpPr>
          <p:cNvPr id="39" name="椭圆 38">
            <a:extLst>
              <a:ext uri="{FF2B5EF4-FFF2-40B4-BE49-F238E27FC236}">
                <a16:creationId xmlns:a16="http://schemas.microsoft.com/office/drawing/2014/main" id="{6CA5EC9F-1A19-4539-BE30-3872EA13FEA9}"/>
              </a:ext>
            </a:extLst>
          </p:cNvPr>
          <p:cNvSpPr/>
          <p:nvPr/>
        </p:nvSpPr>
        <p:spPr>
          <a:xfrm>
            <a:off x="5448001" y="4580440"/>
            <a:ext cx="611552" cy="611552"/>
          </a:xfrm>
          <a:prstGeom prst="ellipse">
            <a:avLst/>
          </a:prstGeom>
          <a:noFill/>
          <a:ln w="31750">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74C8D6"/>
              </a:solidFill>
              <a:latin typeface="方正清刻本悦宋简体" panose="02000000000000000000" pitchFamily="2" charset="-122"/>
              <a:ea typeface="方正清刻本悦宋简体" panose="02000000000000000000" pitchFamily="2" charset="-122"/>
            </a:endParaRPr>
          </a:p>
        </p:txBody>
      </p:sp>
      <p:sp>
        <p:nvSpPr>
          <p:cNvPr id="40" name="文本框 39">
            <a:extLst>
              <a:ext uri="{FF2B5EF4-FFF2-40B4-BE49-F238E27FC236}">
                <a16:creationId xmlns:a16="http://schemas.microsoft.com/office/drawing/2014/main" id="{2FB990BE-29B6-4438-9BAE-815F3477A7F3}"/>
              </a:ext>
            </a:extLst>
          </p:cNvPr>
          <p:cNvSpPr txBox="1"/>
          <p:nvPr/>
        </p:nvSpPr>
        <p:spPr>
          <a:xfrm>
            <a:off x="5389599" y="4593829"/>
            <a:ext cx="728357" cy="584775"/>
          </a:xfrm>
          <a:prstGeom prst="rect">
            <a:avLst/>
          </a:prstGeom>
          <a:noFill/>
        </p:spPr>
        <p:txBody>
          <a:bodyPr wrap="square" rtlCol="0">
            <a:spAutoFit/>
          </a:bodyPr>
          <a:lstStyle/>
          <a:p>
            <a:pPr algn="ctr"/>
            <a:r>
              <a:rPr lang="en-US" altLang="zh-CN" sz="3200" dirty="0">
                <a:solidFill>
                  <a:srgbClr val="74C8D6"/>
                </a:solidFill>
                <a:latin typeface="方正清刻本悦宋简体" panose="02000000000000000000" pitchFamily="2" charset="-122"/>
                <a:ea typeface="方正清刻本悦宋简体" panose="02000000000000000000" pitchFamily="2" charset="-122"/>
              </a:rPr>
              <a:t>04</a:t>
            </a:r>
            <a:endParaRPr lang="zh-CN" altLang="en-US" sz="3200" dirty="0">
              <a:solidFill>
                <a:srgbClr val="74C8D6"/>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455114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sp>
        <p:nvSpPr>
          <p:cNvPr id="57" name="文本框 56">
            <a:extLst>
              <a:ext uri="{FF2B5EF4-FFF2-40B4-BE49-F238E27FC236}">
                <a16:creationId xmlns:a16="http://schemas.microsoft.com/office/drawing/2014/main" id="{E800CB61-4D35-4A87-A477-3A3020797E9A}"/>
              </a:ext>
            </a:extLst>
          </p:cNvPr>
          <p:cNvSpPr txBox="1"/>
          <p:nvPr/>
        </p:nvSpPr>
        <p:spPr>
          <a:xfrm>
            <a:off x="2383742" y="3687499"/>
            <a:ext cx="7424516" cy="830997"/>
          </a:xfrm>
          <a:prstGeom prst="rect">
            <a:avLst/>
          </a:prstGeom>
          <a:noFill/>
        </p:spPr>
        <p:txBody>
          <a:bodyPr wrap="square" rtlCol="0">
            <a:spAutoFit/>
          </a:bodyPr>
          <a:lstStyle/>
          <a:p>
            <a:pPr algn="ctr"/>
            <a:r>
              <a:rPr lang="zh-CN" altLang="en-US" sz="48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欢迎各位老师指正</a:t>
            </a:r>
          </a:p>
        </p:txBody>
      </p:sp>
      <p:sp>
        <p:nvSpPr>
          <p:cNvPr id="58" name="文本框 19">
            <a:extLst>
              <a:ext uri="{FF2B5EF4-FFF2-40B4-BE49-F238E27FC236}">
                <a16:creationId xmlns:a16="http://schemas.microsoft.com/office/drawing/2014/main" id="{9BC578B7-75CD-4D4F-9E86-719277BF4121}"/>
              </a:ext>
            </a:extLst>
          </p:cNvPr>
          <p:cNvSpPr txBox="1"/>
          <p:nvPr/>
        </p:nvSpPr>
        <p:spPr>
          <a:xfrm>
            <a:off x="1857829" y="2377740"/>
            <a:ext cx="8476342"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0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THANK YOU </a:t>
            </a:r>
            <a:endParaRPr lang="zh-CN" altLang="en-US" sz="80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1920978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sp>
        <p:nvSpPr>
          <p:cNvPr id="41" name="矩形 40">
            <a:extLst>
              <a:ext uri="{FF2B5EF4-FFF2-40B4-BE49-F238E27FC236}">
                <a16:creationId xmlns:a16="http://schemas.microsoft.com/office/drawing/2014/main" id="{74BBBF29-E77A-4A14-97CD-FB3AD5B0A8E7}"/>
              </a:ext>
            </a:extLst>
          </p:cNvPr>
          <p:cNvSpPr/>
          <p:nvPr/>
        </p:nvSpPr>
        <p:spPr>
          <a:xfrm>
            <a:off x="4362192" y="2842469"/>
            <a:ext cx="3467616" cy="841064"/>
          </a:xfrm>
          <a:prstGeom prst="rect">
            <a:avLst/>
          </a:prstGeom>
        </p:spPr>
        <p:txBody>
          <a:bodyPr wrap="none">
            <a:spAutoFit/>
          </a:bodyPr>
          <a:lstStyle/>
          <a:p>
            <a:pPr algn="ctr">
              <a:lnSpc>
                <a:spcPct val="175000"/>
              </a:lnSpc>
            </a:pPr>
            <a:r>
              <a:rPr lang="zh-CN" altLang="en-US" sz="3200" dirty="0">
                <a:solidFill>
                  <a:srgbClr val="74C8D6"/>
                </a:solidFill>
                <a:latin typeface="方正清刻本悦宋简体" panose="02000000000000000000" pitchFamily="2" charset="-122"/>
                <a:ea typeface="方正清刻本悦宋简体" panose="02000000000000000000" pitchFamily="2" charset="-122"/>
              </a:rPr>
              <a:t>选题的背景及意义</a:t>
            </a:r>
          </a:p>
        </p:txBody>
      </p:sp>
      <p:sp>
        <p:nvSpPr>
          <p:cNvPr id="42" name="文本框 41">
            <a:extLst>
              <a:ext uri="{FF2B5EF4-FFF2-40B4-BE49-F238E27FC236}">
                <a16:creationId xmlns:a16="http://schemas.microsoft.com/office/drawing/2014/main" id="{BB91DAB2-DF73-497B-8C79-D70C5AD12587}"/>
              </a:ext>
            </a:extLst>
          </p:cNvPr>
          <p:cNvSpPr txBox="1"/>
          <p:nvPr/>
        </p:nvSpPr>
        <p:spPr>
          <a:xfrm>
            <a:off x="2794000" y="3653843"/>
            <a:ext cx="6604000" cy="400110"/>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r>
              <a:rPr lang="en-US" altLang="zh-CN" sz="2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TOPIC BACKGROUND AND SIGNIFICANCE</a:t>
            </a:r>
          </a:p>
        </p:txBody>
      </p:sp>
      <p:sp>
        <p:nvSpPr>
          <p:cNvPr id="43" name="Rectangle 11">
            <a:extLst>
              <a:ext uri="{FF2B5EF4-FFF2-40B4-BE49-F238E27FC236}">
                <a16:creationId xmlns:a16="http://schemas.microsoft.com/office/drawing/2014/main" id="{5653A908-BF69-48ED-A95D-90BD6F8DF7C7}"/>
              </a:ext>
            </a:extLst>
          </p:cNvPr>
          <p:cNvSpPr/>
          <p:nvPr/>
        </p:nvSpPr>
        <p:spPr>
          <a:xfrm>
            <a:off x="4191000" y="4051170"/>
            <a:ext cx="3810000" cy="553998"/>
          </a:xfrm>
          <a:prstGeom prst="rect">
            <a:avLst/>
          </a:prstGeom>
        </p:spPr>
        <p:txBody>
          <a:bodyPr wrap="square">
            <a:spAutoFit/>
          </a:bodyPr>
          <a:lstStyle/>
          <a:p>
            <a:pPr algn="ctr">
              <a:lnSpc>
                <a:spcPct val="125000"/>
              </a:lnSpc>
            </a:pPr>
            <a:r>
              <a:rPr lang="en-US" altLang="zh-CN" sz="12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A company is an association or collection of individuals, whether natural persons, legal persons, or a mixture of both. </a:t>
            </a:r>
          </a:p>
        </p:txBody>
      </p:sp>
      <p:sp>
        <p:nvSpPr>
          <p:cNvPr id="44" name="矩形 43">
            <a:extLst>
              <a:ext uri="{FF2B5EF4-FFF2-40B4-BE49-F238E27FC236}">
                <a16:creationId xmlns:a16="http://schemas.microsoft.com/office/drawing/2014/main" id="{A6D3FD66-CEC6-4D99-BCB1-D0C3EB410925}"/>
              </a:ext>
            </a:extLst>
          </p:cNvPr>
          <p:cNvSpPr/>
          <p:nvPr/>
        </p:nvSpPr>
        <p:spPr>
          <a:xfrm>
            <a:off x="4592223" y="1559257"/>
            <a:ext cx="3007554" cy="1636538"/>
          </a:xfrm>
          <a:prstGeom prst="rect">
            <a:avLst/>
          </a:prstGeom>
        </p:spPr>
        <p:txBody>
          <a:bodyPr wrap="none">
            <a:spAutoFit/>
          </a:bodyPr>
          <a:lstStyle/>
          <a:p>
            <a:pPr algn="ctr">
              <a:lnSpc>
                <a:spcPct val="175000"/>
              </a:lnSpc>
            </a:pPr>
            <a:r>
              <a:rPr lang="en-US" altLang="zh-CN" sz="6600" dirty="0">
                <a:solidFill>
                  <a:srgbClr val="74C8D6"/>
                </a:solidFill>
                <a:latin typeface="方正清刻本悦宋简体" panose="02000000000000000000" pitchFamily="2" charset="-122"/>
                <a:ea typeface="方正清刻本悦宋简体" panose="02000000000000000000" pitchFamily="2" charset="-122"/>
              </a:rPr>
              <a:t>PART 01</a:t>
            </a:r>
            <a:endParaRPr lang="zh-CN" altLang="en-US" sz="6600" dirty="0">
              <a:solidFill>
                <a:srgbClr val="74C8D6"/>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3351210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TOPIC BACKGROUND AND SIGNIFICANCE</a:t>
            </a:r>
          </a:p>
        </p:txBody>
      </p:sp>
      <p:pic>
        <p:nvPicPr>
          <p:cNvPr id="28" name="图片 27">
            <a:extLst>
              <a:ext uri="{FF2B5EF4-FFF2-40B4-BE49-F238E27FC236}">
                <a16:creationId xmlns:a16="http://schemas.microsoft.com/office/drawing/2014/main" id="{BCCFE7C6-789B-420B-8D0A-6E284E5EBA8E}"/>
              </a:ext>
            </a:extLst>
          </p:cNvPr>
          <p:cNvPicPr>
            <a:picLocks noChangeAspect="1"/>
          </p:cNvPicPr>
          <p:nvPr/>
        </p:nvPicPr>
        <p:blipFill rotWithShape="1">
          <a:blip r:embed="rId3">
            <a:extLst>
              <a:ext uri="{28A0092B-C50C-407E-A947-70E740481C1C}">
                <a14:useLocalDpi xmlns:a14="http://schemas.microsoft.com/office/drawing/2010/main" val="0"/>
              </a:ext>
            </a:extLst>
          </a:blip>
          <a:srcRect b="5651"/>
          <a:stretch/>
        </p:blipFill>
        <p:spPr>
          <a:xfrm>
            <a:off x="1004522" y="2169488"/>
            <a:ext cx="5453537" cy="3645190"/>
          </a:xfrm>
          <a:prstGeom prst="rect">
            <a:avLst/>
          </a:prstGeom>
        </p:spPr>
      </p:pic>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4"/>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01</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选题的背景及意义</a:t>
            </a:r>
          </a:p>
        </p:txBody>
      </p:sp>
      <p:grpSp>
        <p:nvGrpSpPr>
          <p:cNvPr id="9" name="Group 37">
            <a:extLst>
              <a:ext uri="{FF2B5EF4-FFF2-40B4-BE49-F238E27FC236}">
                <a16:creationId xmlns:a16="http://schemas.microsoft.com/office/drawing/2014/main" id="{4D21A93D-E167-4CF0-AAAF-62132D22E0D7}"/>
              </a:ext>
            </a:extLst>
          </p:cNvPr>
          <p:cNvGrpSpPr/>
          <p:nvPr/>
        </p:nvGrpSpPr>
        <p:grpSpPr>
          <a:xfrm>
            <a:off x="6854965" y="2257389"/>
            <a:ext cx="277647" cy="276819"/>
            <a:chOff x="2138511" y="2464802"/>
            <a:chExt cx="354012" cy="352956"/>
          </a:xfrm>
          <a:solidFill>
            <a:srgbClr val="74C8D6"/>
          </a:solidFill>
        </p:grpSpPr>
        <p:sp>
          <p:nvSpPr>
            <p:cNvPr id="10" name="Oval 38">
              <a:extLst>
                <a:ext uri="{FF2B5EF4-FFF2-40B4-BE49-F238E27FC236}">
                  <a16:creationId xmlns:a16="http://schemas.microsoft.com/office/drawing/2014/main" id="{2297BC14-6F09-44F2-94C8-75C9EAC4BA44}"/>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sp>
          <p:nvSpPr>
            <p:cNvPr id="11" name="Freeform 39">
              <a:extLst>
                <a:ext uri="{FF2B5EF4-FFF2-40B4-BE49-F238E27FC236}">
                  <a16:creationId xmlns:a16="http://schemas.microsoft.com/office/drawing/2014/main" id="{5789BB4F-508C-4872-9396-A85784324EF5}"/>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grpSp>
        <p:nvGrpSpPr>
          <p:cNvPr id="12" name="Group 40">
            <a:extLst>
              <a:ext uri="{FF2B5EF4-FFF2-40B4-BE49-F238E27FC236}">
                <a16:creationId xmlns:a16="http://schemas.microsoft.com/office/drawing/2014/main" id="{33CF4070-56C3-496C-91E4-5C6F9D99FCC3}"/>
              </a:ext>
            </a:extLst>
          </p:cNvPr>
          <p:cNvGrpSpPr/>
          <p:nvPr/>
        </p:nvGrpSpPr>
        <p:grpSpPr>
          <a:xfrm>
            <a:off x="6854965" y="3661728"/>
            <a:ext cx="277647" cy="276819"/>
            <a:chOff x="2138511" y="2464802"/>
            <a:chExt cx="354012" cy="352956"/>
          </a:xfrm>
          <a:solidFill>
            <a:srgbClr val="74C8D6"/>
          </a:solidFill>
        </p:grpSpPr>
        <p:sp>
          <p:nvSpPr>
            <p:cNvPr id="13" name="Oval 41">
              <a:extLst>
                <a:ext uri="{FF2B5EF4-FFF2-40B4-BE49-F238E27FC236}">
                  <a16:creationId xmlns:a16="http://schemas.microsoft.com/office/drawing/2014/main" id="{7CE3CAD9-83AC-44B2-9D8F-0FD86B0F02EF}"/>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sp>
          <p:nvSpPr>
            <p:cNvPr id="14" name="Freeform 42">
              <a:extLst>
                <a:ext uri="{FF2B5EF4-FFF2-40B4-BE49-F238E27FC236}">
                  <a16:creationId xmlns:a16="http://schemas.microsoft.com/office/drawing/2014/main" id="{37574BD8-764D-4B66-9C47-E5FAD54C3B78}"/>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grpSp>
        <p:nvGrpSpPr>
          <p:cNvPr id="15" name="Group 43">
            <a:extLst>
              <a:ext uri="{FF2B5EF4-FFF2-40B4-BE49-F238E27FC236}">
                <a16:creationId xmlns:a16="http://schemas.microsoft.com/office/drawing/2014/main" id="{6892DD22-F155-4BF1-B9D2-768CDC15ECDE}"/>
              </a:ext>
            </a:extLst>
          </p:cNvPr>
          <p:cNvGrpSpPr/>
          <p:nvPr/>
        </p:nvGrpSpPr>
        <p:grpSpPr>
          <a:xfrm>
            <a:off x="6854965" y="5036266"/>
            <a:ext cx="277647" cy="276819"/>
            <a:chOff x="2138511" y="2464802"/>
            <a:chExt cx="354012" cy="352956"/>
          </a:xfrm>
          <a:solidFill>
            <a:srgbClr val="74C8D6"/>
          </a:solidFill>
        </p:grpSpPr>
        <p:sp>
          <p:nvSpPr>
            <p:cNvPr id="16" name="Oval 44">
              <a:extLst>
                <a:ext uri="{FF2B5EF4-FFF2-40B4-BE49-F238E27FC236}">
                  <a16:creationId xmlns:a16="http://schemas.microsoft.com/office/drawing/2014/main" id="{5170DBCE-A7F3-480C-AD91-CE1A0B12B6D6}"/>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sp>
          <p:nvSpPr>
            <p:cNvPr id="17" name="Freeform 45">
              <a:extLst>
                <a:ext uri="{FF2B5EF4-FFF2-40B4-BE49-F238E27FC236}">
                  <a16:creationId xmlns:a16="http://schemas.microsoft.com/office/drawing/2014/main" id="{1889EBEF-156F-458D-B206-359BC17CED63}"/>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sp>
        <p:nvSpPr>
          <p:cNvPr id="18" name="文本框 17">
            <a:extLst>
              <a:ext uri="{FF2B5EF4-FFF2-40B4-BE49-F238E27FC236}">
                <a16:creationId xmlns:a16="http://schemas.microsoft.com/office/drawing/2014/main" id="{7EDFDB15-8185-48D1-BFCA-878CC0B96156}"/>
              </a:ext>
            </a:extLst>
          </p:cNvPr>
          <p:cNvSpPr txBox="1"/>
          <p:nvPr/>
        </p:nvSpPr>
        <p:spPr>
          <a:xfrm>
            <a:off x="7132612" y="2341404"/>
            <a:ext cx="4168391"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a:p>
            <a:pP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a16="http://schemas.microsoft.com/office/drawing/2014/main" id="{6A95284D-EDDB-43DC-8240-2FF1DC72A068}"/>
              </a:ext>
            </a:extLst>
          </p:cNvPr>
          <p:cNvSpPr txBox="1"/>
          <p:nvPr/>
        </p:nvSpPr>
        <p:spPr>
          <a:xfrm>
            <a:off x="7132612" y="2095558"/>
            <a:ext cx="1065814"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4" name="文本框 23">
            <a:extLst>
              <a:ext uri="{FF2B5EF4-FFF2-40B4-BE49-F238E27FC236}">
                <a16:creationId xmlns:a16="http://schemas.microsoft.com/office/drawing/2014/main" id="{97432FD7-E746-4141-8278-70FE27EDB945}"/>
              </a:ext>
            </a:extLst>
          </p:cNvPr>
          <p:cNvSpPr txBox="1"/>
          <p:nvPr/>
        </p:nvSpPr>
        <p:spPr>
          <a:xfrm>
            <a:off x="7132612" y="3732033"/>
            <a:ext cx="4168391"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a:p>
            <a:pP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a:extLst>
              <a:ext uri="{FF2B5EF4-FFF2-40B4-BE49-F238E27FC236}">
                <a16:creationId xmlns:a16="http://schemas.microsoft.com/office/drawing/2014/main" id="{71F9F97C-C81E-4A47-8D96-2180012E73B0}"/>
              </a:ext>
            </a:extLst>
          </p:cNvPr>
          <p:cNvSpPr txBox="1"/>
          <p:nvPr/>
        </p:nvSpPr>
        <p:spPr>
          <a:xfrm>
            <a:off x="7132612" y="3486187"/>
            <a:ext cx="1065814"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6" name="文本框 25">
            <a:extLst>
              <a:ext uri="{FF2B5EF4-FFF2-40B4-BE49-F238E27FC236}">
                <a16:creationId xmlns:a16="http://schemas.microsoft.com/office/drawing/2014/main" id="{5A2485B5-D1DB-4312-B4FB-BECC036588E4}"/>
              </a:ext>
            </a:extLst>
          </p:cNvPr>
          <p:cNvSpPr txBox="1"/>
          <p:nvPr/>
        </p:nvSpPr>
        <p:spPr>
          <a:xfrm>
            <a:off x="7132612" y="5099898"/>
            <a:ext cx="4168391"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a:p>
            <a:pP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a16="http://schemas.microsoft.com/office/drawing/2014/main" id="{1A801856-0140-4814-8E7C-E19AEEB52C15}"/>
              </a:ext>
            </a:extLst>
          </p:cNvPr>
          <p:cNvSpPr txBox="1"/>
          <p:nvPr/>
        </p:nvSpPr>
        <p:spPr>
          <a:xfrm>
            <a:off x="7132612" y="4854052"/>
            <a:ext cx="1065814"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extLst>
      <p:ext uri="{BB962C8B-B14F-4D97-AF65-F5344CB8AC3E}">
        <p14:creationId xmlns:p14="http://schemas.microsoft.com/office/powerpoint/2010/main" val="289287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01</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选题的背景及意义</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TOPIC BACKGROUND AND SIGNIFICANCE</a:t>
            </a:r>
          </a:p>
        </p:txBody>
      </p:sp>
      <p:sp>
        <p:nvSpPr>
          <p:cNvPr id="8" name="Shape 702">
            <a:extLst>
              <a:ext uri="{FF2B5EF4-FFF2-40B4-BE49-F238E27FC236}">
                <a16:creationId xmlns:a16="http://schemas.microsoft.com/office/drawing/2014/main" id="{CEA2AD9D-8C09-42D5-A530-C739C6AF3A0A}"/>
              </a:ext>
            </a:extLst>
          </p:cNvPr>
          <p:cNvSpPr/>
          <p:nvPr/>
        </p:nvSpPr>
        <p:spPr>
          <a:xfrm>
            <a:off x="1356369" y="2320895"/>
            <a:ext cx="2255339" cy="2257515"/>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solidFill>
          <a:ln>
            <a:noFill/>
          </a:ln>
        </p:spPr>
        <p:txBody>
          <a:bodyPr lIns="45700" tIns="45700" rIns="45700" bIns="45700" anchor="ctr" anchorCtr="0">
            <a:noAutofit/>
          </a:bodyPr>
          <a:lstStyle/>
          <a:p>
            <a:pPr marL="0" marR="0" lvl="0" indent="0" algn="l" rtl="0">
              <a:spcBef>
                <a:spcPts val="0"/>
              </a:spcBef>
              <a:buNone/>
            </a:pPr>
            <a:endParaRPr sz="1800" dirty="0">
              <a:solidFill>
                <a:schemeClr val="dk1"/>
              </a:solidFill>
              <a:latin typeface="Calibri"/>
              <a:ea typeface="Calibri"/>
              <a:cs typeface="Calibri"/>
              <a:sym typeface="Calibri"/>
            </a:endParaRPr>
          </a:p>
        </p:txBody>
      </p:sp>
      <p:sp>
        <p:nvSpPr>
          <p:cNvPr id="9" name="Shape 703">
            <a:extLst>
              <a:ext uri="{FF2B5EF4-FFF2-40B4-BE49-F238E27FC236}">
                <a16:creationId xmlns:a16="http://schemas.microsoft.com/office/drawing/2014/main" id="{B9654D18-1F06-44B7-AC55-CAC896DD2D6F}"/>
              </a:ext>
            </a:extLst>
          </p:cNvPr>
          <p:cNvSpPr/>
          <p:nvPr/>
        </p:nvSpPr>
        <p:spPr>
          <a:xfrm>
            <a:off x="3925391" y="2313745"/>
            <a:ext cx="2255339" cy="2257515"/>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4AB8CA"/>
          </a:solidFill>
          <a:ln>
            <a:noFill/>
          </a:ln>
        </p:spPr>
        <p:txBody>
          <a:bodyPr lIns="45700" tIns="45700" rIns="45700" bIns="45700" anchor="ctr"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10" name="Shape 704">
            <a:extLst>
              <a:ext uri="{FF2B5EF4-FFF2-40B4-BE49-F238E27FC236}">
                <a16:creationId xmlns:a16="http://schemas.microsoft.com/office/drawing/2014/main" id="{7584CDCC-8B23-4D52-928D-A5D0E768788A}"/>
              </a:ext>
            </a:extLst>
          </p:cNvPr>
          <p:cNvSpPr/>
          <p:nvPr/>
        </p:nvSpPr>
        <p:spPr>
          <a:xfrm>
            <a:off x="6473765" y="2306597"/>
            <a:ext cx="2255339" cy="2258308"/>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solidFill>
          <a:ln>
            <a:noFill/>
          </a:ln>
        </p:spPr>
        <p:txBody>
          <a:bodyPr lIns="45700" tIns="45700" rIns="45700" bIns="45700" anchor="ctr"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11" name="Shape 705">
            <a:extLst>
              <a:ext uri="{FF2B5EF4-FFF2-40B4-BE49-F238E27FC236}">
                <a16:creationId xmlns:a16="http://schemas.microsoft.com/office/drawing/2014/main" id="{3D08B181-1A57-49CC-B3D4-BF2F2C19B2B5}"/>
              </a:ext>
            </a:extLst>
          </p:cNvPr>
          <p:cNvSpPr/>
          <p:nvPr/>
        </p:nvSpPr>
        <p:spPr>
          <a:xfrm>
            <a:off x="8819634" y="2300242"/>
            <a:ext cx="2255339" cy="2257515"/>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4AB8CA"/>
          </a:solidFill>
          <a:ln>
            <a:noFill/>
          </a:ln>
        </p:spPr>
        <p:txBody>
          <a:bodyPr lIns="45700" tIns="45700" rIns="45700" bIns="45700" anchor="ctr"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12" name="Shape 706">
            <a:extLst>
              <a:ext uri="{FF2B5EF4-FFF2-40B4-BE49-F238E27FC236}">
                <a16:creationId xmlns:a16="http://schemas.microsoft.com/office/drawing/2014/main" id="{C86874EE-63C1-4C95-892E-2132FE8B879A}"/>
              </a:ext>
            </a:extLst>
          </p:cNvPr>
          <p:cNvSpPr/>
          <p:nvPr/>
        </p:nvSpPr>
        <p:spPr>
          <a:xfrm>
            <a:off x="8290741" y="2954779"/>
            <a:ext cx="895782" cy="894426"/>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alpha val="89803"/>
            </a:srgbClr>
          </a:solidFill>
          <a:ln>
            <a:solidFill>
              <a:schemeClr val="bg1"/>
            </a:solidFill>
          </a:ln>
        </p:spPr>
        <p:txBody>
          <a:bodyPr lIns="45700" tIns="45700" rIns="45700" bIns="45700" anchor="ctr" anchorCtr="0">
            <a:noAutofit/>
          </a:bodyPr>
          <a:lstStyle/>
          <a:p>
            <a:pPr marL="0" marR="0" lvl="0" indent="0" algn="l" rtl="0">
              <a:spcBef>
                <a:spcPts val="0"/>
              </a:spcBef>
              <a:buNone/>
            </a:pPr>
            <a:endParaRPr sz="1800">
              <a:solidFill>
                <a:srgbClr val="2BB1E8"/>
              </a:solidFill>
              <a:latin typeface="Calibri"/>
              <a:ea typeface="Calibri"/>
              <a:cs typeface="Calibri"/>
              <a:sym typeface="Calibri"/>
            </a:endParaRPr>
          </a:p>
        </p:txBody>
      </p:sp>
      <p:sp>
        <p:nvSpPr>
          <p:cNvPr id="13" name="Shape 707">
            <a:extLst>
              <a:ext uri="{FF2B5EF4-FFF2-40B4-BE49-F238E27FC236}">
                <a16:creationId xmlns:a16="http://schemas.microsoft.com/office/drawing/2014/main" id="{3BD90F8F-8848-44D1-AEB9-1B297420F48B}"/>
              </a:ext>
            </a:extLst>
          </p:cNvPr>
          <p:cNvSpPr/>
          <p:nvPr/>
        </p:nvSpPr>
        <p:spPr>
          <a:xfrm>
            <a:off x="5919460" y="2961927"/>
            <a:ext cx="895782" cy="893632"/>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alpha val="89803"/>
            </a:srgbClr>
          </a:solidFill>
          <a:ln>
            <a:solidFill>
              <a:schemeClr val="bg1"/>
            </a:solidFill>
          </a:ln>
        </p:spPr>
        <p:txBody>
          <a:bodyPr lIns="45700" tIns="45700" rIns="45700" bIns="45700" anchor="ctr" anchorCtr="0">
            <a:noAutofit/>
          </a:bodyPr>
          <a:lstStyle/>
          <a:p>
            <a:pPr marL="0" marR="0" lvl="0" indent="0" algn="l" rtl="0">
              <a:spcBef>
                <a:spcPts val="0"/>
              </a:spcBef>
              <a:buNone/>
            </a:pPr>
            <a:endParaRPr sz="1800">
              <a:solidFill>
                <a:srgbClr val="2BB1E8"/>
              </a:solidFill>
              <a:latin typeface="Calibri"/>
              <a:ea typeface="Calibri"/>
              <a:cs typeface="Calibri"/>
              <a:sym typeface="Calibri"/>
            </a:endParaRPr>
          </a:p>
        </p:txBody>
      </p:sp>
      <p:sp>
        <p:nvSpPr>
          <p:cNvPr id="14" name="Shape 708">
            <a:extLst>
              <a:ext uri="{FF2B5EF4-FFF2-40B4-BE49-F238E27FC236}">
                <a16:creationId xmlns:a16="http://schemas.microsoft.com/office/drawing/2014/main" id="{30B5BB9B-5F4F-4A29-9C32-59B6CA7DD6C7}"/>
              </a:ext>
            </a:extLst>
          </p:cNvPr>
          <p:cNvSpPr/>
          <p:nvPr/>
        </p:nvSpPr>
        <p:spPr>
          <a:xfrm>
            <a:off x="3313907" y="2968282"/>
            <a:ext cx="895782" cy="894426"/>
          </a:xfrm>
          <a:custGeom>
            <a:avLst/>
            <a:gdLst/>
            <a:ahLst/>
            <a:cxnLst/>
            <a:rect l="0" t="0" r="0" b="0"/>
            <a:pathLst>
              <a:path w="120000" h="120000" extrusionOk="0">
                <a:moveTo>
                  <a:pt x="102419" y="17567"/>
                </a:moveTo>
                <a:cubicBezTo>
                  <a:pt x="125847" y="41002"/>
                  <a:pt x="125847" y="78985"/>
                  <a:pt x="102419" y="102419"/>
                </a:cubicBezTo>
                <a:cubicBezTo>
                  <a:pt x="78985" y="125847"/>
                  <a:pt x="41002" y="125847"/>
                  <a:pt x="17567" y="102419"/>
                </a:cubicBezTo>
                <a:cubicBezTo>
                  <a:pt x="-5860" y="78985"/>
                  <a:pt x="-5860" y="41002"/>
                  <a:pt x="17567" y="17567"/>
                </a:cubicBezTo>
                <a:cubicBezTo>
                  <a:pt x="41002" y="-5860"/>
                  <a:pt x="78985" y="-5860"/>
                  <a:pt x="102419" y="17567"/>
                </a:cubicBezTo>
              </a:path>
            </a:pathLst>
          </a:custGeom>
          <a:solidFill>
            <a:srgbClr val="74C8D6">
              <a:alpha val="89803"/>
            </a:srgbClr>
          </a:solidFill>
          <a:ln>
            <a:solidFill>
              <a:schemeClr val="bg1"/>
            </a:solidFill>
          </a:ln>
        </p:spPr>
        <p:txBody>
          <a:bodyPr lIns="45700" tIns="45700" rIns="45700" bIns="45700" anchor="ctr" anchorCtr="0">
            <a:noAutofit/>
          </a:bodyPr>
          <a:lstStyle/>
          <a:p>
            <a:pPr marL="0" marR="0" lvl="0" indent="0" algn="l" rtl="0">
              <a:spcBef>
                <a:spcPts val="0"/>
              </a:spcBef>
              <a:buNone/>
            </a:pPr>
            <a:endParaRPr sz="1800">
              <a:solidFill>
                <a:srgbClr val="2BB1E8"/>
              </a:solidFill>
              <a:latin typeface="Calibri"/>
              <a:ea typeface="Calibri"/>
              <a:cs typeface="Calibri"/>
              <a:sym typeface="Calibri"/>
            </a:endParaRPr>
          </a:p>
        </p:txBody>
      </p:sp>
      <p:sp>
        <p:nvSpPr>
          <p:cNvPr id="15" name="Shape 710">
            <a:extLst>
              <a:ext uri="{FF2B5EF4-FFF2-40B4-BE49-F238E27FC236}">
                <a16:creationId xmlns:a16="http://schemas.microsoft.com/office/drawing/2014/main" id="{3F6EC825-74A4-4B78-805C-CCFFC5A7C019}"/>
              </a:ext>
            </a:extLst>
          </p:cNvPr>
          <p:cNvSpPr/>
          <p:nvPr/>
        </p:nvSpPr>
        <p:spPr>
          <a:xfrm>
            <a:off x="6169582" y="2929385"/>
            <a:ext cx="405656" cy="669893"/>
          </a:xfrm>
          <a:prstGeom prst="rect">
            <a:avLst/>
          </a:prstGeom>
          <a:noFill/>
          <a:ln>
            <a:noFill/>
          </a:ln>
        </p:spPr>
        <p:txBody>
          <a:bodyPr lIns="182825" tIns="91400" rIns="182825" bIns="91400" anchor="t" anchorCtr="0">
            <a:noAutofit/>
          </a:bodyPr>
          <a:lstStyle/>
          <a:p>
            <a:pPr marL="0" marR="0" lvl="0" indent="0" algn="ctr" rtl="0">
              <a:lnSpc>
                <a:spcPct val="130000"/>
              </a:lnSpc>
              <a:spcBef>
                <a:spcPts val="0"/>
              </a:spcBef>
              <a:buSzPct val="25000"/>
              <a:buNone/>
            </a:pPr>
            <a:r>
              <a:rPr lang="id-ID" sz="4000" b="1">
                <a:solidFill>
                  <a:schemeClr val="lt1"/>
                </a:solidFill>
                <a:latin typeface="微软雅黑" panose="020B0503020204020204" pitchFamily="34" charset="-122"/>
                <a:ea typeface="微软雅黑" panose="020B0503020204020204" pitchFamily="34" charset="-122"/>
                <a:cs typeface="Roboto"/>
                <a:sym typeface="Roboto"/>
              </a:rPr>
              <a:t>2</a:t>
            </a:r>
          </a:p>
        </p:txBody>
      </p:sp>
      <p:sp>
        <p:nvSpPr>
          <p:cNvPr id="16" name="Shape 711">
            <a:extLst>
              <a:ext uri="{FF2B5EF4-FFF2-40B4-BE49-F238E27FC236}">
                <a16:creationId xmlns:a16="http://schemas.microsoft.com/office/drawing/2014/main" id="{D22D1E5D-087D-4318-B68F-E48B25CABEE4}"/>
              </a:ext>
            </a:extLst>
          </p:cNvPr>
          <p:cNvSpPr/>
          <p:nvPr/>
        </p:nvSpPr>
        <p:spPr>
          <a:xfrm>
            <a:off x="2308707" y="2938203"/>
            <a:ext cx="290124" cy="262661"/>
          </a:xfrm>
          <a:custGeom>
            <a:avLst/>
            <a:gdLst/>
            <a:ahLst/>
            <a:cxnLst/>
            <a:rect l="0" t="0" r="0" b="0"/>
            <a:pathLst>
              <a:path w="120000" h="120000" extrusionOk="0">
                <a:moveTo>
                  <a:pt x="114219" y="119779"/>
                </a:moveTo>
                <a:lnTo>
                  <a:pt x="114219" y="119779"/>
                </a:lnTo>
                <a:cubicBezTo>
                  <a:pt x="104252" y="119779"/>
                  <a:pt x="104252" y="119779"/>
                  <a:pt x="104252" y="119779"/>
                </a:cubicBezTo>
                <a:cubicBezTo>
                  <a:pt x="104252" y="70018"/>
                  <a:pt x="104252" y="70018"/>
                  <a:pt x="104252" y="70018"/>
                </a:cubicBezTo>
                <a:cubicBezTo>
                  <a:pt x="104252" y="31045"/>
                  <a:pt x="104252" y="31045"/>
                  <a:pt x="104252" y="31045"/>
                </a:cubicBezTo>
                <a:cubicBezTo>
                  <a:pt x="114219" y="31045"/>
                  <a:pt x="114219" y="31045"/>
                  <a:pt x="114219" y="31045"/>
                </a:cubicBezTo>
                <a:cubicBezTo>
                  <a:pt x="117009" y="31045"/>
                  <a:pt x="119800" y="32587"/>
                  <a:pt x="119800" y="37431"/>
                </a:cubicBezTo>
                <a:cubicBezTo>
                  <a:pt x="119800" y="76183"/>
                  <a:pt x="119800" y="76183"/>
                  <a:pt x="119800" y="76183"/>
                </a:cubicBezTo>
                <a:cubicBezTo>
                  <a:pt x="119800" y="101064"/>
                  <a:pt x="119800" y="101064"/>
                  <a:pt x="119800" y="101064"/>
                </a:cubicBezTo>
                <a:cubicBezTo>
                  <a:pt x="119800" y="113614"/>
                  <a:pt x="119800" y="113614"/>
                  <a:pt x="119800" y="113614"/>
                </a:cubicBezTo>
                <a:cubicBezTo>
                  <a:pt x="119800" y="116697"/>
                  <a:pt x="117009" y="119779"/>
                  <a:pt x="114219" y="119779"/>
                </a:cubicBezTo>
                <a:close/>
                <a:moveTo>
                  <a:pt x="19734" y="119779"/>
                </a:moveTo>
                <a:lnTo>
                  <a:pt x="19734" y="119779"/>
                </a:lnTo>
                <a:cubicBezTo>
                  <a:pt x="19734" y="70018"/>
                  <a:pt x="19734" y="70018"/>
                  <a:pt x="19734" y="70018"/>
                </a:cubicBezTo>
                <a:cubicBezTo>
                  <a:pt x="19734" y="68477"/>
                  <a:pt x="19734" y="68477"/>
                  <a:pt x="19734" y="68477"/>
                </a:cubicBezTo>
                <a:cubicBezTo>
                  <a:pt x="19734" y="31045"/>
                  <a:pt x="19734" y="31045"/>
                  <a:pt x="19734" y="31045"/>
                </a:cubicBezTo>
                <a:cubicBezTo>
                  <a:pt x="31096" y="31045"/>
                  <a:pt x="31096" y="31045"/>
                  <a:pt x="31096" y="31045"/>
                </a:cubicBezTo>
                <a:cubicBezTo>
                  <a:pt x="31096" y="14091"/>
                  <a:pt x="43654" y="0"/>
                  <a:pt x="59202" y="0"/>
                </a:cubicBezTo>
                <a:cubicBezTo>
                  <a:pt x="74750" y="0"/>
                  <a:pt x="87308" y="14091"/>
                  <a:pt x="87308" y="31045"/>
                </a:cubicBezTo>
                <a:cubicBezTo>
                  <a:pt x="98671" y="31045"/>
                  <a:pt x="98671" y="31045"/>
                  <a:pt x="98671" y="31045"/>
                </a:cubicBezTo>
                <a:cubicBezTo>
                  <a:pt x="98671" y="70018"/>
                  <a:pt x="98671" y="70018"/>
                  <a:pt x="98671" y="70018"/>
                </a:cubicBezTo>
                <a:cubicBezTo>
                  <a:pt x="98671" y="119779"/>
                  <a:pt x="98671" y="119779"/>
                  <a:pt x="98671" y="119779"/>
                </a:cubicBezTo>
                <a:lnTo>
                  <a:pt x="19734" y="119779"/>
                </a:lnTo>
                <a:close/>
                <a:moveTo>
                  <a:pt x="59202" y="12550"/>
                </a:moveTo>
                <a:lnTo>
                  <a:pt x="59202" y="12550"/>
                </a:lnTo>
                <a:cubicBezTo>
                  <a:pt x="50830" y="12550"/>
                  <a:pt x="42259" y="20256"/>
                  <a:pt x="42259" y="31045"/>
                </a:cubicBezTo>
                <a:cubicBezTo>
                  <a:pt x="76146" y="31045"/>
                  <a:pt x="76146" y="31045"/>
                  <a:pt x="76146" y="31045"/>
                </a:cubicBezTo>
                <a:cubicBezTo>
                  <a:pt x="76146" y="20256"/>
                  <a:pt x="69169" y="12550"/>
                  <a:pt x="59202" y="12550"/>
                </a:cubicBezTo>
                <a:close/>
                <a:moveTo>
                  <a:pt x="0" y="113614"/>
                </a:moveTo>
                <a:lnTo>
                  <a:pt x="0" y="113614"/>
                </a:lnTo>
                <a:cubicBezTo>
                  <a:pt x="0" y="101064"/>
                  <a:pt x="0" y="101064"/>
                  <a:pt x="0" y="101064"/>
                </a:cubicBezTo>
                <a:cubicBezTo>
                  <a:pt x="0" y="76183"/>
                  <a:pt x="0" y="76183"/>
                  <a:pt x="0" y="76183"/>
                </a:cubicBezTo>
                <a:cubicBezTo>
                  <a:pt x="0" y="37431"/>
                  <a:pt x="0" y="37431"/>
                  <a:pt x="0" y="37431"/>
                </a:cubicBezTo>
                <a:cubicBezTo>
                  <a:pt x="0" y="32587"/>
                  <a:pt x="1395" y="31045"/>
                  <a:pt x="5780" y="31045"/>
                </a:cubicBezTo>
                <a:cubicBezTo>
                  <a:pt x="14152" y="31045"/>
                  <a:pt x="14152" y="31045"/>
                  <a:pt x="14152" y="31045"/>
                </a:cubicBezTo>
                <a:cubicBezTo>
                  <a:pt x="14152" y="68477"/>
                  <a:pt x="14152" y="68477"/>
                  <a:pt x="14152" y="68477"/>
                </a:cubicBezTo>
                <a:cubicBezTo>
                  <a:pt x="14152" y="70018"/>
                  <a:pt x="14152" y="70018"/>
                  <a:pt x="14152" y="70018"/>
                </a:cubicBezTo>
                <a:cubicBezTo>
                  <a:pt x="14152" y="119779"/>
                  <a:pt x="14152" y="119779"/>
                  <a:pt x="14152" y="119779"/>
                </a:cubicBezTo>
                <a:cubicBezTo>
                  <a:pt x="5780" y="119779"/>
                  <a:pt x="5780" y="119779"/>
                  <a:pt x="5780" y="119779"/>
                </a:cubicBezTo>
                <a:cubicBezTo>
                  <a:pt x="1395" y="119779"/>
                  <a:pt x="0" y="116697"/>
                  <a:pt x="0" y="113614"/>
                </a:cubicBezTo>
                <a:close/>
              </a:path>
            </a:pathLst>
          </a:custGeom>
          <a:solidFill>
            <a:srgbClr val="FFFFFF"/>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17" name="Shape 713">
            <a:extLst>
              <a:ext uri="{FF2B5EF4-FFF2-40B4-BE49-F238E27FC236}">
                <a16:creationId xmlns:a16="http://schemas.microsoft.com/office/drawing/2014/main" id="{37015E19-4AB6-4850-AD7C-525D7C987648}"/>
              </a:ext>
            </a:extLst>
          </p:cNvPr>
          <p:cNvSpPr/>
          <p:nvPr/>
        </p:nvSpPr>
        <p:spPr>
          <a:xfrm>
            <a:off x="8559720" y="2929385"/>
            <a:ext cx="405656" cy="669893"/>
          </a:xfrm>
          <a:prstGeom prst="rect">
            <a:avLst/>
          </a:prstGeom>
          <a:noFill/>
          <a:ln>
            <a:noFill/>
          </a:ln>
        </p:spPr>
        <p:txBody>
          <a:bodyPr lIns="182825" tIns="91400" rIns="182825" bIns="91400" anchor="t" anchorCtr="0">
            <a:noAutofit/>
          </a:bodyPr>
          <a:lstStyle/>
          <a:p>
            <a:pPr marL="0" marR="0" lvl="0" indent="0" algn="ctr" rtl="0">
              <a:lnSpc>
                <a:spcPct val="130000"/>
              </a:lnSpc>
              <a:spcBef>
                <a:spcPts val="0"/>
              </a:spcBef>
              <a:buSzPct val="25000"/>
              <a:buNone/>
            </a:pPr>
            <a:r>
              <a:rPr lang="id-ID" sz="4000" b="1">
                <a:solidFill>
                  <a:schemeClr val="lt1"/>
                </a:solidFill>
                <a:latin typeface="微软雅黑" panose="020B0503020204020204" pitchFamily="34" charset="-122"/>
                <a:ea typeface="微软雅黑" panose="020B0503020204020204" pitchFamily="34" charset="-122"/>
                <a:cs typeface="Roboto"/>
                <a:sym typeface="Roboto"/>
              </a:rPr>
              <a:t>3</a:t>
            </a:r>
          </a:p>
        </p:txBody>
      </p:sp>
      <p:sp>
        <p:nvSpPr>
          <p:cNvPr id="18" name="Shape 714">
            <a:extLst>
              <a:ext uri="{FF2B5EF4-FFF2-40B4-BE49-F238E27FC236}">
                <a16:creationId xmlns:a16="http://schemas.microsoft.com/office/drawing/2014/main" id="{829019BF-3B46-4ACD-9FFE-3AC23E3A9DC7}"/>
              </a:ext>
            </a:extLst>
          </p:cNvPr>
          <p:cNvSpPr/>
          <p:nvPr/>
        </p:nvSpPr>
        <p:spPr>
          <a:xfrm>
            <a:off x="3567179" y="2929385"/>
            <a:ext cx="405656" cy="669893"/>
          </a:xfrm>
          <a:prstGeom prst="rect">
            <a:avLst/>
          </a:prstGeom>
          <a:noFill/>
          <a:ln>
            <a:noFill/>
          </a:ln>
        </p:spPr>
        <p:txBody>
          <a:bodyPr lIns="182825" tIns="91400" rIns="182825" bIns="91400" anchor="t" anchorCtr="0">
            <a:noAutofit/>
          </a:bodyPr>
          <a:lstStyle/>
          <a:p>
            <a:pPr marL="0" marR="0" lvl="0" indent="0" algn="ctr" rtl="0">
              <a:lnSpc>
                <a:spcPct val="130000"/>
              </a:lnSpc>
              <a:spcBef>
                <a:spcPts val="0"/>
              </a:spcBef>
              <a:buSzPct val="25000"/>
              <a:buNone/>
            </a:pPr>
            <a:r>
              <a:rPr lang="id-ID" sz="4000" b="1" dirty="0">
                <a:solidFill>
                  <a:schemeClr val="lt1"/>
                </a:solidFill>
                <a:latin typeface="微软雅黑" panose="020B0503020204020204" pitchFamily="34" charset="-122"/>
                <a:ea typeface="微软雅黑" panose="020B0503020204020204" pitchFamily="34" charset="-122"/>
                <a:cs typeface="Roboto"/>
                <a:sym typeface="Roboto"/>
              </a:rPr>
              <a:t>1</a:t>
            </a:r>
          </a:p>
        </p:txBody>
      </p:sp>
      <p:sp>
        <p:nvSpPr>
          <p:cNvPr id="19" name="Shape 717">
            <a:extLst>
              <a:ext uri="{FF2B5EF4-FFF2-40B4-BE49-F238E27FC236}">
                <a16:creationId xmlns:a16="http://schemas.microsoft.com/office/drawing/2014/main" id="{6F70BFED-5245-4054-8843-C695E289BDEE}"/>
              </a:ext>
            </a:extLst>
          </p:cNvPr>
          <p:cNvSpPr/>
          <p:nvPr/>
        </p:nvSpPr>
        <p:spPr>
          <a:xfrm>
            <a:off x="4898941" y="2944198"/>
            <a:ext cx="288005" cy="254189"/>
          </a:xfrm>
          <a:custGeom>
            <a:avLst/>
            <a:gdLst/>
            <a:ahLst/>
            <a:cxnLst/>
            <a:rect l="0" t="0" r="0" b="0"/>
            <a:pathLst>
              <a:path w="120000" h="120000" extrusionOk="0">
                <a:moveTo>
                  <a:pt x="114209" y="119774"/>
                </a:moveTo>
                <a:lnTo>
                  <a:pt x="114209" y="119774"/>
                </a:lnTo>
                <a:cubicBezTo>
                  <a:pt x="5590" y="119774"/>
                  <a:pt x="5590" y="119774"/>
                  <a:pt x="5590" y="119774"/>
                </a:cubicBezTo>
                <a:cubicBezTo>
                  <a:pt x="2795" y="119774"/>
                  <a:pt x="0" y="116610"/>
                  <a:pt x="0" y="113446"/>
                </a:cubicBezTo>
                <a:cubicBezTo>
                  <a:pt x="0" y="6327"/>
                  <a:pt x="0" y="6327"/>
                  <a:pt x="0" y="6327"/>
                </a:cubicBezTo>
                <a:cubicBezTo>
                  <a:pt x="0" y="3163"/>
                  <a:pt x="2795" y="0"/>
                  <a:pt x="5590" y="0"/>
                </a:cubicBezTo>
                <a:cubicBezTo>
                  <a:pt x="114209" y="0"/>
                  <a:pt x="114209" y="0"/>
                  <a:pt x="114209" y="0"/>
                </a:cubicBezTo>
                <a:cubicBezTo>
                  <a:pt x="118402" y="0"/>
                  <a:pt x="119800" y="3163"/>
                  <a:pt x="119800" y="6327"/>
                </a:cubicBezTo>
                <a:cubicBezTo>
                  <a:pt x="119800" y="113446"/>
                  <a:pt x="119800" y="113446"/>
                  <a:pt x="119800" y="113446"/>
                </a:cubicBezTo>
                <a:cubicBezTo>
                  <a:pt x="119800" y="116610"/>
                  <a:pt x="118402" y="119774"/>
                  <a:pt x="114209" y="119774"/>
                </a:cubicBezTo>
                <a:close/>
                <a:moveTo>
                  <a:pt x="11181" y="6327"/>
                </a:moveTo>
                <a:lnTo>
                  <a:pt x="11181" y="6327"/>
                </a:lnTo>
                <a:cubicBezTo>
                  <a:pt x="8386" y="6327"/>
                  <a:pt x="5590" y="9717"/>
                  <a:pt x="5590" y="12881"/>
                </a:cubicBezTo>
                <a:cubicBezTo>
                  <a:pt x="5590" y="17627"/>
                  <a:pt x="8386" y="19209"/>
                  <a:pt x="11181" y="19209"/>
                </a:cubicBezTo>
                <a:cubicBezTo>
                  <a:pt x="13976" y="19209"/>
                  <a:pt x="16772" y="17627"/>
                  <a:pt x="16772" y="12881"/>
                </a:cubicBezTo>
                <a:cubicBezTo>
                  <a:pt x="16772" y="9717"/>
                  <a:pt x="13976" y="6327"/>
                  <a:pt x="11181" y="6327"/>
                </a:cubicBezTo>
                <a:close/>
                <a:moveTo>
                  <a:pt x="28153" y="6327"/>
                </a:moveTo>
                <a:lnTo>
                  <a:pt x="28153" y="6327"/>
                </a:lnTo>
                <a:cubicBezTo>
                  <a:pt x="25357" y="6327"/>
                  <a:pt x="22562" y="9717"/>
                  <a:pt x="22562" y="12881"/>
                </a:cubicBezTo>
                <a:cubicBezTo>
                  <a:pt x="22562" y="17627"/>
                  <a:pt x="25357" y="19209"/>
                  <a:pt x="28153" y="19209"/>
                </a:cubicBezTo>
                <a:cubicBezTo>
                  <a:pt x="30948" y="19209"/>
                  <a:pt x="33743" y="17627"/>
                  <a:pt x="33743" y="12881"/>
                </a:cubicBezTo>
                <a:cubicBezTo>
                  <a:pt x="33743" y="9717"/>
                  <a:pt x="30948" y="6327"/>
                  <a:pt x="28153" y="6327"/>
                </a:cubicBezTo>
                <a:close/>
                <a:moveTo>
                  <a:pt x="45124" y="6327"/>
                </a:moveTo>
                <a:lnTo>
                  <a:pt x="45124" y="6327"/>
                </a:lnTo>
                <a:cubicBezTo>
                  <a:pt x="42329" y="6327"/>
                  <a:pt x="39334" y="9717"/>
                  <a:pt x="39334" y="12881"/>
                </a:cubicBezTo>
                <a:cubicBezTo>
                  <a:pt x="39334" y="17627"/>
                  <a:pt x="42329" y="19209"/>
                  <a:pt x="45124" y="19209"/>
                </a:cubicBezTo>
                <a:cubicBezTo>
                  <a:pt x="47920" y="19209"/>
                  <a:pt x="50715" y="17627"/>
                  <a:pt x="50715" y="12881"/>
                </a:cubicBezTo>
                <a:cubicBezTo>
                  <a:pt x="50715" y="9717"/>
                  <a:pt x="47920" y="6327"/>
                  <a:pt x="45124" y="6327"/>
                </a:cubicBezTo>
                <a:close/>
                <a:moveTo>
                  <a:pt x="114209" y="25536"/>
                </a:moveTo>
                <a:lnTo>
                  <a:pt x="114209" y="25536"/>
                </a:lnTo>
                <a:cubicBezTo>
                  <a:pt x="108618" y="25536"/>
                  <a:pt x="108618" y="25536"/>
                  <a:pt x="108618" y="25536"/>
                </a:cubicBezTo>
                <a:cubicBezTo>
                  <a:pt x="11181" y="25536"/>
                  <a:pt x="11181" y="25536"/>
                  <a:pt x="11181" y="25536"/>
                </a:cubicBezTo>
                <a:cubicBezTo>
                  <a:pt x="5590" y="25536"/>
                  <a:pt x="5590" y="25536"/>
                  <a:pt x="5590" y="25536"/>
                </a:cubicBezTo>
                <a:cubicBezTo>
                  <a:pt x="5590" y="113446"/>
                  <a:pt x="5590" y="113446"/>
                  <a:pt x="5590" y="113446"/>
                </a:cubicBezTo>
                <a:cubicBezTo>
                  <a:pt x="114209" y="113446"/>
                  <a:pt x="114209" y="113446"/>
                  <a:pt x="114209" y="113446"/>
                </a:cubicBezTo>
                <a:lnTo>
                  <a:pt x="114209" y="25536"/>
                </a:lnTo>
                <a:close/>
                <a:moveTo>
                  <a:pt x="43727" y="63954"/>
                </a:moveTo>
                <a:lnTo>
                  <a:pt x="43727" y="63954"/>
                </a:lnTo>
                <a:cubicBezTo>
                  <a:pt x="45124" y="63954"/>
                  <a:pt x="46522" y="65536"/>
                  <a:pt x="46522" y="67118"/>
                </a:cubicBezTo>
                <a:lnTo>
                  <a:pt x="46522" y="67118"/>
                </a:lnTo>
                <a:cubicBezTo>
                  <a:pt x="54908" y="75028"/>
                  <a:pt x="54908" y="75028"/>
                  <a:pt x="54908" y="75028"/>
                </a:cubicBezTo>
                <a:cubicBezTo>
                  <a:pt x="73277" y="54463"/>
                  <a:pt x="73277" y="54463"/>
                  <a:pt x="73277" y="54463"/>
                </a:cubicBezTo>
                <a:lnTo>
                  <a:pt x="73277" y="54463"/>
                </a:lnTo>
                <a:cubicBezTo>
                  <a:pt x="74675" y="52881"/>
                  <a:pt x="76073" y="51073"/>
                  <a:pt x="77470" y="51073"/>
                </a:cubicBezTo>
                <a:cubicBezTo>
                  <a:pt x="80266" y="51073"/>
                  <a:pt x="83261" y="54463"/>
                  <a:pt x="83261" y="57627"/>
                </a:cubicBezTo>
                <a:cubicBezTo>
                  <a:pt x="83261" y="59209"/>
                  <a:pt x="81863" y="60790"/>
                  <a:pt x="80266" y="62372"/>
                </a:cubicBezTo>
                <a:lnTo>
                  <a:pt x="80266" y="62372"/>
                </a:lnTo>
                <a:cubicBezTo>
                  <a:pt x="57703" y="87909"/>
                  <a:pt x="57703" y="87909"/>
                  <a:pt x="57703" y="87909"/>
                </a:cubicBezTo>
                <a:lnTo>
                  <a:pt x="57703" y="87909"/>
                </a:lnTo>
                <a:cubicBezTo>
                  <a:pt x="57703" y="89491"/>
                  <a:pt x="56306" y="89491"/>
                  <a:pt x="54908" y="89491"/>
                </a:cubicBezTo>
                <a:cubicBezTo>
                  <a:pt x="53510" y="89491"/>
                  <a:pt x="52113" y="89491"/>
                  <a:pt x="50715" y="87909"/>
                </a:cubicBezTo>
                <a:lnTo>
                  <a:pt x="50715" y="87909"/>
                </a:lnTo>
                <a:cubicBezTo>
                  <a:pt x="39334" y="75028"/>
                  <a:pt x="39334" y="75028"/>
                  <a:pt x="39334" y="75028"/>
                </a:cubicBezTo>
                <a:lnTo>
                  <a:pt x="39334" y="75028"/>
                </a:lnTo>
                <a:cubicBezTo>
                  <a:pt x="37936" y="73446"/>
                  <a:pt x="37936" y="71864"/>
                  <a:pt x="37936" y="70282"/>
                </a:cubicBezTo>
                <a:cubicBezTo>
                  <a:pt x="37936" y="67118"/>
                  <a:pt x="39334" y="63954"/>
                  <a:pt x="43727" y="63954"/>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4" name="Shape 722">
            <a:extLst>
              <a:ext uri="{FF2B5EF4-FFF2-40B4-BE49-F238E27FC236}">
                <a16:creationId xmlns:a16="http://schemas.microsoft.com/office/drawing/2014/main" id="{6F368C28-CEBD-490A-B20F-C7ADF9F2EB28}"/>
              </a:ext>
            </a:extLst>
          </p:cNvPr>
          <p:cNvSpPr/>
          <p:nvPr/>
        </p:nvSpPr>
        <p:spPr>
          <a:xfrm>
            <a:off x="9861377" y="2933050"/>
            <a:ext cx="290123" cy="290198"/>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438"/>
                  <a:pt x="60598" y="108438"/>
                </a:cubicBezTo>
                <a:cubicBezTo>
                  <a:pt x="87308" y="108438"/>
                  <a:pt x="108438" y="87508"/>
                  <a:pt x="108438" y="60598"/>
                </a:cubicBezTo>
                <a:cubicBezTo>
                  <a:pt x="108438" y="33887"/>
                  <a:pt x="87308" y="11362"/>
                  <a:pt x="60598" y="11362"/>
                </a:cubicBezTo>
                <a:close/>
                <a:moveTo>
                  <a:pt x="60598" y="85913"/>
                </a:moveTo>
                <a:lnTo>
                  <a:pt x="60598" y="85913"/>
                </a:lnTo>
                <a:cubicBezTo>
                  <a:pt x="45049" y="85913"/>
                  <a:pt x="49235" y="70564"/>
                  <a:pt x="49235" y="70564"/>
                </a:cubicBezTo>
                <a:cubicBezTo>
                  <a:pt x="60598" y="29700"/>
                  <a:pt x="60598" y="29700"/>
                  <a:pt x="60598" y="29700"/>
                </a:cubicBezTo>
                <a:cubicBezTo>
                  <a:pt x="70365" y="70564"/>
                  <a:pt x="70365" y="70564"/>
                  <a:pt x="70365" y="70564"/>
                </a:cubicBezTo>
                <a:cubicBezTo>
                  <a:pt x="74750" y="85913"/>
                  <a:pt x="60598" y="85913"/>
                  <a:pt x="60598" y="85913"/>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5" name="Shape 723">
            <a:extLst>
              <a:ext uri="{FF2B5EF4-FFF2-40B4-BE49-F238E27FC236}">
                <a16:creationId xmlns:a16="http://schemas.microsoft.com/office/drawing/2014/main" id="{BF6DC867-E380-4E9E-8169-B5BD5C212D13}"/>
              </a:ext>
            </a:extLst>
          </p:cNvPr>
          <p:cNvSpPr/>
          <p:nvPr/>
        </p:nvSpPr>
        <p:spPr>
          <a:xfrm>
            <a:off x="7465941" y="2968953"/>
            <a:ext cx="290123" cy="254189"/>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lt1"/>
          </a:solidFill>
          <a:ln>
            <a:noFill/>
          </a:ln>
        </p:spPr>
        <p:txBody>
          <a:bodyPr lIns="91425" tIns="45700" rIns="91425" bIns="45700" anchor="ctr" anchorCtr="0">
            <a:noAutofit/>
          </a:bodyPr>
          <a:lstStyle/>
          <a:p>
            <a:pPr marL="0" marR="0" lvl="0" indent="0" algn="l" rtl="0">
              <a:spcBef>
                <a:spcPts val="0"/>
              </a:spcBef>
              <a:buNone/>
            </a:pPr>
            <a:endParaRPr sz="3600">
              <a:solidFill>
                <a:schemeClr val="dk1"/>
              </a:solidFill>
              <a:latin typeface="Roboto"/>
              <a:ea typeface="Roboto"/>
              <a:cs typeface="Roboto"/>
              <a:sym typeface="Roboto"/>
            </a:endParaRPr>
          </a:p>
        </p:txBody>
      </p:sp>
      <p:sp>
        <p:nvSpPr>
          <p:cNvPr id="27" name="Rectangle 11">
            <a:extLst>
              <a:ext uri="{FF2B5EF4-FFF2-40B4-BE49-F238E27FC236}">
                <a16:creationId xmlns:a16="http://schemas.microsoft.com/office/drawing/2014/main" id="{A2E032B6-7BD1-4518-9607-4F516A148451}"/>
              </a:ext>
            </a:extLst>
          </p:cNvPr>
          <p:cNvSpPr/>
          <p:nvPr/>
        </p:nvSpPr>
        <p:spPr>
          <a:xfrm>
            <a:off x="4224927" y="4600356"/>
            <a:ext cx="1349581" cy="400110"/>
          </a:xfrm>
          <a:prstGeom prst="rect">
            <a:avLst/>
          </a:prstGeom>
        </p:spPr>
        <p:txBody>
          <a:bodyPr wrap="square">
            <a:spAutoFit/>
          </a:bodyPr>
          <a:lstStyle/>
          <a:p>
            <a:pPr algn="ct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28" name="Rectangle 11">
            <a:extLst>
              <a:ext uri="{FF2B5EF4-FFF2-40B4-BE49-F238E27FC236}">
                <a16:creationId xmlns:a16="http://schemas.microsoft.com/office/drawing/2014/main" id="{6D0A0EBA-6C56-4DDC-9C7A-F614A2AFDF20}"/>
              </a:ext>
            </a:extLst>
          </p:cNvPr>
          <p:cNvSpPr/>
          <p:nvPr/>
        </p:nvSpPr>
        <p:spPr>
          <a:xfrm>
            <a:off x="1016935" y="4924469"/>
            <a:ext cx="2460752" cy="1015663"/>
          </a:xfrm>
          <a:prstGeom prst="rect">
            <a:avLst/>
          </a:prstGeom>
        </p:spPr>
        <p:txBody>
          <a:bodyPr wrap="square">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9" name="Rectangle 11">
            <a:extLst>
              <a:ext uri="{FF2B5EF4-FFF2-40B4-BE49-F238E27FC236}">
                <a16:creationId xmlns:a16="http://schemas.microsoft.com/office/drawing/2014/main" id="{1349ABBF-216F-40AB-BE21-9E2DE97A706E}"/>
              </a:ext>
            </a:extLst>
          </p:cNvPr>
          <p:cNvSpPr/>
          <p:nvPr/>
        </p:nvSpPr>
        <p:spPr>
          <a:xfrm>
            <a:off x="1572521" y="4600356"/>
            <a:ext cx="1349581" cy="400110"/>
          </a:xfrm>
          <a:prstGeom prst="rect">
            <a:avLst/>
          </a:prstGeom>
        </p:spPr>
        <p:txBody>
          <a:bodyPr wrap="square">
            <a:spAutoFit/>
          </a:bodyPr>
          <a:lstStyle/>
          <a:p>
            <a:pPr algn="ct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1" name="Rectangle 11">
            <a:extLst>
              <a:ext uri="{FF2B5EF4-FFF2-40B4-BE49-F238E27FC236}">
                <a16:creationId xmlns:a16="http://schemas.microsoft.com/office/drawing/2014/main" id="{E02F9BFF-1D89-43A9-A444-01120EB2C95D}"/>
              </a:ext>
            </a:extLst>
          </p:cNvPr>
          <p:cNvSpPr/>
          <p:nvPr/>
        </p:nvSpPr>
        <p:spPr>
          <a:xfrm>
            <a:off x="6810534" y="4600356"/>
            <a:ext cx="1349581" cy="400110"/>
          </a:xfrm>
          <a:prstGeom prst="rect">
            <a:avLst/>
          </a:prstGeom>
        </p:spPr>
        <p:txBody>
          <a:bodyPr wrap="square">
            <a:spAutoFit/>
          </a:bodyPr>
          <a:lstStyle/>
          <a:p>
            <a:pPr algn="ct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3" name="Rectangle 11">
            <a:extLst>
              <a:ext uri="{FF2B5EF4-FFF2-40B4-BE49-F238E27FC236}">
                <a16:creationId xmlns:a16="http://schemas.microsoft.com/office/drawing/2014/main" id="{0A1A421B-6FBF-45F4-8E33-CB9AFCBA274D}"/>
              </a:ext>
            </a:extLst>
          </p:cNvPr>
          <p:cNvSpPr/>
          <p:nvPr/>
        </p:nvSpPr>
        <p:spPr>
          <a:xfrm>
            <a:off x="9462940" y="4600356"/>
            <a:ext cx="1349581" cy="400110"/>
          </a:xfrm>
          <a:prstGeom prst="rect">
            <a:avLst/>
          </a:prstGeom>
        </p:spPr>
        <p:txBody>
          <a:bodyPr wrap="square">
            <a:spAutoFit/>
          </a:bodyPr>
          <a:lstStyle/>
          <a:p>
            <a:pPr algn="ctr">
              <a:lnSpc>
                <a:spcPct val="125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添加标题</a:t>
            </a:r>
          </a:p>
        </p:txBody>
      </p:sp>
      <p:sp>
        <p:nvSpPr>
          <p:cNvPr id="34" name="Rectangle 11">
            <a:extLst>
              <a:ext uri="{FF2B5EF4-FFF2-40B4-BE49-F238E27FC236}">
                <a16:creationId xmlns:a16="http://schemas.microsoft.com/office/drawing/2014/main" id="{3977038F-DB84-43C5-82BA-0A105699731A}"/>
              </a:ext>
            </a:extLst>
          </p:cNvPr>
          <p:cNvSpPr/>
          <p:nvPr/>
        </p:nvSpPr>
        <p:spPr>
          <a:xfrm>
            <a:off x="1784231" y="3462598"/>
            <a:ext cx="1349581" cy="400110"/>
          </a:xfrm>
          <a:prstGeom prst="rect">
            <a:avLst/>
          </a:prstGeom>
        </p:spPr>
        <p:txBody>
          <a:bodyPr wrap="square">
            <a:spAutoFit/>
          </a:bodyPr>
          <a:lstStyle/>
          <a:p>
            <a:pPr algn="ctr">
              <a:lnSpc>
                <a:spcPct val="125000"/>
              </a:lnSpc>
            </a:pP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Rectangle 11">
            <a:extLst>
              <a:ext uri="{FF2B5EF4-FFF2-40B4-BE49-F238E27FC236}">
                <a16:creationId xmlns:a16="http://schemas.microsoft.com/office/drawing/2014/main" id="{63A5D296-EECC-4990-A02A-EC21B73D1F8C}"/>
              </a:ext>
            </a:extLst>
          </p:cNvPr>
          <p:cNvSpPr/>
          <p:nvPr/>
        </p:nvSpPr>
        <p:spPr>
          <a:xfrm>
            <a:off x="4368152" y="3462598"/>
            <a:ext cx="1349581" cy="400110"/>
          </a:xfrm>
          <a:prstGeom prst="rect">
            <a:avLst/>
          </a:prstGeom>
        </p:spPr>
        <p:txBody>
          <a:bodyPr wrap="square">
            <a:spAutoFit/>
          </a:bodyPr>
          <a:lstStyle/>
          <a:p>
            <a:pPr algn="ctr">
              <a:lnSpc>
                <a:spcPct val="125000"/>
              </a:lnSpc>
            </a:pP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6" name="Rectangle 11">
            <a:extLst>
              <a:ext uri="{FF2B5EF4-FFF2-40B4-BE49-F238E27FC236}">
                <a16:creationId xmlns:a16="http://schemas.microsoft.com/office/drawing/2014/main" id="{FD2B3B8D-DA24-498E-BEAC-8E83F63C3C4C}"/>
              </a:ext>
            </a:extLst>
          </p:cNvPr>
          <p:cNvSpPr/>
          <p:nvPr/>
        </p:nvSpPr>
        <p:spPr>
          <a:xfrm>
            <a:off x="6952073" y="3462598"/>
            <a:ext cx="1349581" cy="400110"/>
          </a:xfrm>
          <a:prstGeom prst="rect">
            <a:avLst/>
          </a:prstGeom>
        </p:spPr>
        <p:txBody>
          <a:bodyPr wrap="square">
            <a:spAutoFit/>
          </a:bodyPr>
          <a:lstStyle/>
          <a:p>
            <a:pPr algn="ctr">
              <a:lnSpc>
                <a:spcPct val="125000"/>
              </a:lnSpc>
            </a:pP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Rectangle 11">
            <a:extLst>
              <a:ext uri="{FF2B5EF4-FFF2-40B4-BE49-F238E27FC236}">
                <a16:creationId xmlns:a16="http://schemas.microsoft.com/office/drawing/2014/main" id="{E70C785B-D449-4015-8858-21B8A03BD60C}"/>
              </a:ext>
            </a:extLst>
          </p:cNvPr>
          <p:cNvSpPr/>
          <p:nvPr/>
        </p:nvSpPr>
        <p:spPr>
          <a:xfrm>
            <a:off x="9327982" y="3462598"/>
            <a:ext cx="1349581" cy="400110"/>
          </a:xfrm>
          <a:prstGeom prst="rect">
            <a:avLst/>
          </a:prstGeom>
        </p:spPr>
        <p:txBody>
          <a:bodyPr wrap="square">
            <a:spAutoFit/>
          </a:bodyPr>
          <a:lstStyle/>
          <a:p>
            <a:pPr algn="ctr">
              <a:lnSpc>
                <a:spcPct val="125000"/>
              </a:lnSpc>
            </a:pP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KEY WORD</a:t>
            </a:r>
            <a:endPar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Rectangle 11">
            <a:extLst>
              <a:ext uri="{FF2B5EF4-FFF2-40B4-BE49-F238E27FC236}">
                <a16:creationId xmlns:a16="http://schemas.microsoft.com/office/drawing/2014/main" id="{AB683383-C45F-4E11-AE0A-E7231C52B80E}"/>
              </a:ext>
            </a:extLst>
          </p:cNvPr>
          <p:cNvSpPr/>
          <p:nvPr/>
        </p:nvSpPr>
        <p:spPr>
          <a:xfrm>
            <a:off x="3668565" y="4924469"/>
            <a:ext cx="2460752" cy="1015663"/>
          </a:xfrm>
          <a:prstGeom prst="rect">
            <a:avLst/>
          </a:prstGeom>
        </p:spPr>
        <p:txBody>
          <a:bodyPr wrap="square">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9" name="Rectangle 11">
            <a:extLst>
              <a:ext uri="{FF2B5EF4-FFF2-40B4-BE49-F238E27FC236}">
                <a16:creationId xmlns:a16="http://schemas.microsoft.com/office/drawing/2014/main" id="{3208BCA6-DAC3-450E-B85F-595802261E85}"/>
              </a:ext>
            </a:extLst>
          </p:cNvPr>
          <p:cNvSpPr/>
          <p:nvPr/>
        </p:nvSpPr>
        <p:spPr>
          <a:xfrm>
            <a:off x="6236753" y="4924469"/>
            <a:ext cx="2460752" cy="1015663"/>
          </a:xfrm>
          <a:prstGeom prst="rect">
            <a:avLst/>
          </a:prstGeom>
        </p:spPr>
        <p:txBody>
          <a:bodyPr wrap="square">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0" name="Rectangle 11">
            <a:extLst>
              <a:ext uri="{FF2B5EF4-FFF2-40B4-BE49-F238E27FC236}">
                <a16:creationId xmlns:a16="http://schemas.microsoft.com/office/drawing/2014/main" id="{F0A1A81F-5771-4D43-B7A4-EBFC15587E1C}"/>
              </a:ext>
            </a:extLst>
          </p:cNvPr>
          <p:cNvSpPr/>
          <p:nvPr/>
        </p:nvSpPr>
        <p:spPr>
          <a:xfrm>
            <a:off x="8921124" y="4924469"/>
            <a:ext cx="2460752" cy="1015663"/>
          </a:xfrm>
          <a:prstGeom prst="rect">
            <a:avLst/>
          </a:prstGeom>
        </p:spPr>
        <p:txBody>
          <a:bodyPr wrap="square">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9374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01</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选题的背景及意义</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TOPIC BACKGROUND AND SIGNIFICANCE</a:t>
            </a:r>
          </a:p>
        </p:txBody>
      </p:sp>
      <p:sp>
        <p:nvSpPr>
          <p:cNvPr id="49" name="Rounded Rectangle 101">
            <a:extLst>
              <a:ext uri="{FF2B5EF4-FFF2-40B4-BE49-F238E27FC236}">
                <a16:creationId xmlns:a16="http://schemas.microsoft.com/office/drawing/2014/main" id="{E434EF12-EB6E-4F45-98E0-B7EE8CB2C42F}"/>
              </a:ext>
            </a:extLst>
          </p:cNvPr>
          <p:cNvSpPr/>
          <p:nvPr/>
        </p:nvSpPr>
        <p:spPr>
          <a:xfrm>
            <a:off x="4283895" y="1963937"/>
            <a:ext cx="3624213" cy="3624211"/>
          </a:xfrm>
          <a:prstGeom prst="roundRect">
            <a:avLst/>
          </a:prstGeom>
          <a:noFill/>
          <a:ln w="19050">
            <a:solidFill>
              <a:srgbClr val="4AB8C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50" name="Straight Connector 154">
            <a:extLst>
              <a:ext uri="{FF2B5EF4-FFF2-40B4-BE49-F238E27FC236}">
                <a16:creationId xmlns:a16="http://schemas.microsoft.com/office/drawing/2014/main" id="{DBD5A2D1-CB91-4422-87AE-AD3C0CEFB46A}"/>
              </a:ext>
            </a:extLst>
          </p:cNvPr>
          <p:cNvCxnSpPr/>
          <p:nvPr/>
        </p:nvCxnSpPr>
        <p:spPr>
          <a:xfrm>
            <a:off x="3352801" y="2488124"/>
            <a:ext cx="1366052" cy="0"/>
          </a:xfrm>
          <a:prstGeom prst="line">
            <a:avLst/>
          </a:prstGeom>
          <a:ln w="19050">
            <a:solidFill>
              <a:srgbClr val="4AB8CA"/>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164">
            <a:extLst>
              <a:ext uri="{FF2B5EF4-FFF2-40B4-BE49-F238E27FC236}">
                <a16:creationId xmlns:a16="http://schemas.microsoft.com/office/drawing/2014/main" id="{6F5C519D-B6D0-45E0-9380-16C8A7323E5D}"/>
              </a:ext>
            </a:extLst>
          </p:cNvPr>
          <p:cNvCxnSpPr/>
          <p:nvPr/>
        </p:nvCxnSpPr>
        <p:spPr>
          <a:xfrm>
            <a:off x="7405415" y="5052363"/>
            <a:ext cx="1306792" cy="0"/>
          </a:xfrm>
          <a:prstGeom prst="line">
            <a:avLst/>
          </a:prstGeom>
          <a:ln w="19050">
            <a:solidFill>
              <a:srgbClr val="4AB8CA"/>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163">
            <a:extLst>
              <a:ext uri="{FF2B5EF4-FFF2-40B4-BE49-F238E27FC236}">
                <a16:creationId xmlns:a16="http://schemas.microsoft.com/office/drawing/2014/main" id="{EBE9C920-BD0A-4A31-9A5B-4B42C25DC9F1}"/>
              </a:ext>
            </a:extLst>
          </p:cNvPr>
          <p:cNvCxnSpPr/>
          <p:nvPr/>
        </p:nvCxnSpPr>
        <p:spPr>
          <a:xfrm>
            <a:off x="3379894" y="5052363"/>
            <a:ext cx="1366052" cy="0"/>
          </a:xfrm>
          <a:prstGeom prst="line">
            <a:avLst/>
          </a:prstGeom>
          <a:ln w="19050">
            <a:solidFill>
              <a:srgbClr val="4AB8CA"/>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162">
            <a:extLst>
              <a:ext uri="{FF2B5EF4-FFF2-40B4-BE49-F238E27FC236}">
                <a16:creationId xmlns:a16="http://schemas.microsoft.com/office/drawing/2014/main" id="{9B1C77DB-6CD7-43EB-8375-ADF92EA9E4FA}"/>
              </a:ext>
            </a:extLst>
          </p:cNvPr>
          <p:cNvCxnSpPr/>
          <p:nvPr/>
        </p:nvCxnSpPr>
        <p:spPr>
          <a:xfrm>
            <a:off x="7918213" y="3776041"/>
            <a:ext cx="1316451" cy="0"/>
          </a:xfrm>
          <a:prstGeom prst="line">
            <a:avLst/>
          </a:prstGeom>
          <a:ln w="19050">
            <a:solidFill>
              <a:srgbClr val="4AB8CA"/>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161">
            <a:extLst>
              <a:ext uri="{FF2B5EF4-FFF2-40B4-BE49-F238E27FC236}">
                <a16:creationId xmlns:a16="http://schemas.microsoft.com/office/drawing/2014/main" id="{CF98856D-553E-4E92-A8FA-CCF474054916}"/>
              </a:ext>
            </a:extLst>
          </p:cNvPr>
          <p:cNvCxnSpPr/>
          <p:nvPr/>
        </p:nvCxnSpPr>
        <p:spPr>
          <a:xfrm>
            <a:off x="2904065" y="3776041"/>
            <a:ext cx="1377035" cy="0"/>
          </a:xfrm>
          <a:prstGeom prst="line">
            <a:avLst/>
          </a:prstGeom>
          <a:ln w="19050">
            <a:solidFill>
              <a:srgbClr val="4AB8CA"/>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160">
            <a:extLst>
              <a:ext uri="{FF2B5EF4-FFF2-40B4-BE49-F238E27FC236}">
                <a16:creationId xmlns:a16="http://schemas.microsoft.com/office/drawing/2014/main" id="{2FEFA61A-CDA3-4959-896D-D7E49F2DB4D9}"/>
              </a:ext>
            </a:extLst>
          </p:cNvPr>
          <p:cNvCxnSpPr/>
          <p:nvPr/>
        </p:nvCxnSpPr>
        <p:spPr>
          <a:xfrm>
            <a:off x="7422383" y="2515217"/>
            <a:ext cx="1321304" cy="0"/>
          </a:xfrm>
          <a:prstGeom prst="line">
            <a:avLst/>
          </a:prstGeom>
          <a:ln w="19050">
            <a:solidFill>
              <a:srgbClr val="4AB8CA"/>
            </a:solidFill>
            <a:prstDash val="sysDot"/>
          </a:ln>
        </p:spPr>
        <p:style>
          <a:lnRef idx="1">
            <a:schemeClr val="accent1"/>
          </a:lnRef>
          <a:fillRef idx="0">
            <a:schemeClr val="accent1"/>
          </a:fillRef>
          <a:effectRef idx="0">
            <a:schemeClr val="accent1"/>
          </a:effectRef>
          <a:fontRef idx="minor">
            <a:schemeClr val="tx1"/>
          </a:fontRef>
        </p:style>
      </p:cxnSp>
      <p:sp>
        <p:nvSpPr>
          <p:cNvPr id="56" name="Oval 140">
            <a:extLst>
              <a:ext uri="{FF2B5EF4-FFF2-40B4-BE49-F238E27FC236}">
                <a16:creationId xmlns:a16="http://schemas.microsoft.com/office/drawing/2014/main" id="{40BE9501-FBD0-4B22-8E80-8082C8C50DCF}"/>
              </a:ext>
            </a:extLst>
          </p:cNvPr>
          <p:cNvSpPr>
            <a:spLocks noChangeAspect="1"/>
          </p:cNvSpPr>
          <p:nvPr/>
        </p:nvSpPr>
        <p:spPr>
          <a:xfrm>
            <a:off x="1698557" y="1708854"/>
            <a:ext cx="1709116" cy="1639101"/>
          </a:xfrm>
          <a:prstGeom prst="roundRect">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mj-lt"/>
            </a:endParaRPr>
          </a:p>
        </p:txBody>
      </p:sp>
      <p:sp>
        <p:nvSpPr>
          <p:cNvPr id="57" name="Oval 143">
            <a:extLst>
              <a:ext uri="{FF2B5EF4-FFF2-40B4-BE49-F238E27FC236}">
                <a16:creationId xmlns:a16="http://schemas.microsoft.com/office/drawing/2014/main" id="{158DE086-AB4A-4D44-BE98-17B4B1FF0840}"/>
              </a:ext>
            </a:extLst>
          </p:cNvPr>
          <p:cNvSpPr>
            <a:spLocks noChangeAspect="1"/>
          </p:cNvSpPr>
          <p:nvPr/>
        </p:nvSpPr>
        <p:spPr>
          <a:xfrm>
            <a:off x="1192457" y="2968131"/>
            <a:ext cx="1709116" cy="1639102"/>
          </a:xfrm>
          <a:prstGeom prst="roundRect">
            <a:avLst/>
          </a:prstGeom>
          <a:solidFill>
            <a:srgbClr val="4AB8CA"/>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58" name="Oval 128">
            <a:extLst>
              <a:ext uri="{FF2B5EF4-FFF2-40B4-BE49-F238E27FC236}">
                <a16:creationId xmlns:a16="http://schemas.microsoft.com/office/drawing/2014/main" id="{B1E7D7E7-5EBD-4BE9-AA62-629032CB3D46}"/>
              </a:ext>
            </a:extLst>
          </p:cNvPr>
          <p:cNvSpPr>
            <a:spLocks noChangeAspect="1"/>
          </p:cNvSpPr>
          <p:nvPr/>
        </p:nvSpPr>
        <p:spPr>
          <a:xfrm>
            <a:off x="6925189" y="4619668"/>
            <a:ext cx="864665" cy="865389"/>
          </a:xfrm>
          <a:prstGeom prst="ellipse">
            <a:avLst/>
          </a:prstGeom>
          <a:solidFill>
            <a:srgbClr val="74C8D6">
              <a:alpha val="44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59" name="Oval 121">
            <a:extLst>
              <a:ext uri="{FF2B5EF4-FFF2-40B4-BE49-F238E27FC236}">
                <a16:creationId xmlns:a16="http://schemas.microsoft.com/office/drawing/2014/main" id="{12A0B207-9BDD-4CA6-91E1-F56A77B89BC6}"/>
              </a:ext>
            </a:extLst>
          </p:cNvPr>
          <p:cNvSpPr>
            <a:spLocks noChangeAspect="1"/>
          </p:cNvSpPr>
          <p:nvPr/>
        </p:nvSpPr>
        <p:spPr>
          <a:xfrm>
            <a:off x="7024958" y="4719521"/>
            <a:ext cx="665126" cy="665684"/>
          </a:xfrm>
          <a:prstGeom prst="ellipse">
            <a:avLst/>
          </a:prstGeom>
          <a:solidFill>
            <a:srgbClr val="74C8D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06</a:t>
            </a:r>
            <a:endParaRPr lang="en-US" sz="1600" b="1" dirty="0">
              <a:latin typeface="+mj-lt"/>
            </a:endParaRPr>
          </a:p>
        </p:txBody>
      </p:sp>
      <p:sp>
        <p:nvSpPr>
          <p:cNvPr id="60" name="Oval 123">
            <a:extLst>
              <a:ext uri="{FF2B5EF4-FFF2-40B4-BE49-F238E27FC236}">
                <a16:creationId xmlns:a16="http://schemas.microsoft.com/office/drawing/2014/main" id="{6B07E99C-ACE9-46B7-BB95-5F79AD2ED114}"/>
              </a:ext>
            </a:extLst>
          </p:cNvPr>
          <p:cNvSpPr>
            <a:spLocks noChangeAspect="1"/>
          </p:cNvSpPr>
          <p:nvPr/>
        </p:nvSpPr>
        <p:spPr>
          <a:xfrm>
            <a:off x="4383234" y="2055430"/>
            <a:ext cx="864665" cy="865389"/>
          </a:xfrm>
          <a:prstGeom prst="ellipse">
            <a:avLst/>
          </a:prstGeom>
          <a:solidFill>
            <a:srgbClr val="74C8D6">
              <a:alpha val="44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61" name="Oval 30">
            <a:extLst>
              <a:ext uri="{FF2B5EF4-FFF2-40B4-BE49-F238E27FC236}">
                <a16:creationId xmlns:a16="http://schemas.microsoft.com/office/drawing/2014/main" id="{8B4B906D-2C21-47A4-901E-5F17BF9B0AF9}"/>
              </a:ext>
            </a:extLst>
          </p:cNvPr>
          <p:cNvSpPr>
            <a:spLocks noChangeAspect="1"/>
          </p:cNvSpPr>
          <p:nvPr/>
        </p:nvSpPr>
        <p:spPr>
          <a:xfrm>
            <a:off x="4483003" y="2155283"/>
            <a:ext cx="665126" cy="665684"/>
          </a:xfrm>
          <a:prstGeom prst="ellipse">
            <a:avLst/>
          </a:prstGeom>
          <a:solidFill>
            <a:srgbClr val="74C8D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01</a:t>
            </a:r>
            <a:endParaRPr lang="en-US" sz="133" b="1" dirty="0">
              <a:solidFill>
                <a:schemeClr val="bg1"/>
              </a:solidFill>
              <a:latin typeface="+mj-lt"/>
            </a:endParaRPr>
          </a:p>
        </p:txBody>
      </p:sp>
      <p:sp>
        <p:nvSpPr>
          <p:cNvPr id="62" name="Oval 124">
            <a:extLst>
              <a:ext uri="{FF2B5EF4-FFF2-40B4-BE49-F238E27FC236}">
                <a16:creationId xmlns:a16="http://schemas.microsoft.com/office/drawing/2014/main" id="{758543FB-9562-4E6C-BC3D-744A14734FF9}"/>
              </a:ext>
            </a:extLst>
          </p:cNvPr>
          <p:cNvSpPr>
            <a:spLocks noChangeAspect="1"/>
          </p:cNvSpPr>
          <p:nvPr/>
        </p:nvSpPr>
        <p:spPr>
          <a:xfrm>
            <a:off x="3848768" y="3343347"/>
            <a:ext cx="864665" cy="865389"/>
          </a:xfrm>
          <a:prstGeom prst="ellipse">
            <a:avLst/>
          </a:prstGeom>
          <a:solidFill>
            <a:srgbClr val="4AB8CA">
              <a:alpha val="38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63" name="Oval 61">
            <a:extLst>
              <a:ext uri="{FF2B5EF4-FFF2-40B4-BE49-F238E27FC236}">
                <a16:creationId xmlns:a16="http://schemas.microsoft.com/office/drawing/2014/main" id="{635DF8C6-836B-49DB-A4AE-94F299A218E4}"/>
              </a:ext>
            </a:extLst>
          </p:cNvPr>
          <p:cNvSpPr>
            <a:spLocks noChangeAspect="1"/>
          </p:cNvSpPr>
          <p:nvPr/>
        </p:nvSpPr>
        <p:spPr>
          <a:xfrm>
            <a:off x="3948537" y="3443200"/>
            <a:ext cx="665126" cy="665684"/>
          </a:xfrm>
          <a:prstGeom prst="ellipse">
            <a:avLst/>
          </a:prstGeom>
          <a:solidFill>
            <a:srgbClr val="4AB8C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02</a:t>
            </a:r>
            <a:endParaRPr lang="en-US" sz="1600" b="1" dirty="0">
              <a:latin typeface="+mj-lt"/>
            </a:endParaRPr>
          </a:p>
        </p:txBody>
      </p:sp>
      <p:sp>
        <p:nvSpPr>
          <p:cNvPr id="64" name="Oval 127">
            <a:extLst>
              <a:ext uri="{FF2B5EF4-FFF2-40B4-BE49-F238E27FC236}">
                <a16:creationId xmlns:a16="http://schemas.microsoft.com/office/drawing/2014/main" id="{11C5901A-A371-4E5A-A4D8-F9CD2C56B13C}"/>
              </a:ext>
            </a:extLst>
          </p:cNvPr>
          <p:cNvSpPr>
            <a:spLocks noChangeAspect="1"/>
          </p:cNvSpPr>
          <p:nvPr/>
        </p:nvSpPr>
        <p:spPr>
          <a:xfrm>
            <a:off x="7485881" y="3343347"/>
            <a:ext cx="864665" cy="865389"/>
          </a:xfrm>
          <a:prstGeom prst="ellipse">
            <a:avLst/>
          </a:prstGeom>
          <a:solidFill>
            <a:srgbClr val="4AB8CA">
              <a:alpha val="38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65" name="Oval 120">
            <a:extLst>
              <a:ext uri="{FF2B5EF4-FFF2-40B4-BE49-F238E27FC236}">
                <a16:creationId xmlns:a16="http://schemas.microsoft.com/office/drawing/2014/main" id="{A059E816-29B0-4A33-9251-DCCD6DF92B74}"/>
              </a:ext>
            </a:extLst>
          </p:cNvPr>
          <p:cNvSpPr>
            <a:spLocks noChangeAspect="1"/>
          </p:cNvSpPr>
          <p:nvPr/>
        </p:nvSpPr>
        <p:spPr>
          <a:xfrm>
            <a:off x="7585650" y="3443200"/>
            <a:ext cx="665126" cy="665684"/>
          </a:xfrm>
          <a:prstGeom prst="ellipse">
            <a:avLst/>
          </a:prstGeom>
          <a:solidFill>
            <a:srgbClr val="4AB8C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05</a:t>
            </a:r>
            <a:endParaRPr lang="en-US" sz="1600" b="1" dirty="0">
              <a:latin typeface="+mj-lt"/>
            </a:endParaRPr>
          </a:p>
        </p:txBody>
      </p:sp>
      <p:sp>
        <p:nvSpPr>
          <p:cNvPr id="66" name="Oval 125">
            <a:extLst>
              <a:ext uri="{FF2B5EF4-FFF2-40B4-BE49-F238E27FC236}">
                <a16:creationId xmlns:a16="http://schemas.microsoft.com/office/drawing/2014/main" id="{F1A9B9C4-BA50-4D12-AA8F-489F42A151B0}"/>
              </a:ext>
            </a:extLst>
          </p:cNvPr>
          <p:cNvSpPr>
            <a:spLocks noChangeAspect="1"/>
          </p:cNvSpPr>
          <p:nvPr/>
        </p:nvSpPr>
        <p:spPr>
          <a:xfrm>
            <a:off x="4410328" y="4619668"/>
            <a:ext cx="864665" cy="865389"/>
          </a:xfrm>
          <a:prstGeom prst="ellipse">
            <a:avLst/>
          </a:prstGeom>
          <a:solidFill>
            <a:srgbClr val="74C8D6">
              <a:alpha val="44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67" name="Oval 66">
            <a:extLst>
              <a:ext uri="{FF2B5EF4-FFF2-40B4-BE49-F238E27FC236}">
                <a16:creationId xmlns:a16="http://schemas.microsoft.com/office/drawing/2014/main" id="{6EFB6F7E-068D-444F-9D8D-7CEAAFA76204}"/>
              </a:ext>
            </a:extLst>
          </p:cNvPr>
          <p:cNvSpPr>
            <a:spLocks noChangeAspect="1"/>
          </p:cNvSpPr>
          <p:nvPr/>
        </p:nvSpPr>
        <p:spPr>
          <a:xfrm>
            <a:off x="4510097" y="4719521"/>
            <a:ext cx="665126" cy="665684"/>
          </a:xfrm>
          <a:prstGeom prst="ellipse">
            <a:avLst/>
          </a:prstGeom>
          <a:solidFill>
            <a:srgbClr val="74C8D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03</a:t>
            </a:r>
            <a:endParaRPr lang="en-US" sz="1600" b="1" dirty="0">
              <a:latin typeface="+mj-lt"/>
            </a:endParaRPr>
          </a:p>
        </p:txBody>
      </p:sp>
      <p:sp>
        <p:nvSpPr>
          <p:cNvPr id="68" name="Oval 126">
            <a:extLst>
              <a:ext uri="{FF2B5EF4-FFF2-40B4-BE49-F238E27FC236}">
                <a16:creationId xmlns:a16="http://schemas.microsoft.com/office/drawing/2014/main" id="{DE126C90-AA03-4CA2-A484-69D56FA826BD}"/>
              </a:ext>
            </a:extLst>
          </p:cNvPr>
          <p:cNvSpPr>
            <a:spLocks noChangeAspect="1"/>
          </p:cNvSpPr>
          <p:nvPr/>
        </p:nvSpPr>
        <p:spPr>
          <a:xfrm>
            <a:off x="6948358" y="2067283"/>
            <a:ext cx="864665" cy="865389"/>
          </a:xfrm>
          <a:prstGeom prst="ellipse">
            <a:avLst/>
          </a:prstGeom>
          <a:solidFill>
            <a:srgbClr val="74C8D6">
              <a:alpha val="4400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69" name="Oval 71">
            <a:extLst>
              <a:ext uri="{FF2B5EF4-FFF2-40B4-BE49-F238E27FC236}">
                <a16:creationId xmlns:a16="http://schemas.microsoft.com/office/drawing/2014/main" id="{FA16FF26-37BA-4300-B13A-4FAC2663ADD3}"/>
              </a:ext>
            </a:extLst>
          </p:cNvPr>
          <p:cNvSpPr>
            <a:spLocks noChangeAspect="1"/>
          </p:cNvSpPr>
          <p:nvPr/>
        </p:nvSpPr>
        <p:spPr>
          <a:xfrm>
            <a:off x="7048127" y="2167136"/>
            <a:ext cx="665126" cy="665684"/>
          </a:xfrm>
          <a:prstGeom prst="ellipse">
            <a:avLst/>
          </a:prstGeom>
          <a:solidFill>
            <a:srgbClr val="74C8D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04</a:t>
            </a:r>
            <a:endParaRPr lang="en-US" sz="1600" b="1" dirty="0">
              <a:latin typeface="+mj-lt"/>
            </a:endParaRPr>
          </a:p>
        </p:txBody>
      </p:sp>
      <p:sp>
        <p:nvSpPr>
          <p:cNvPr id="70" name="Rectangle 50">
            <a:extLst>
              <a:ext uri="{FF2B5EF4-FFF2-40B4-BE49-F238E27FC236}">
                <a16:creationId xmlns:a16="http://schemas.microsoft.com/office/drawing/2014/main" id="{A599A07A-EB6A-4FDF-AA47-1CEA94174EDF}"/>
              </a:ext>
            </a:extLst>
          </p:cNvPr>
          <p:cNvSpPr/>
          <p:nvPr/>
        </p:nvSpPr>
        <p:spPr>
          <a:xfrm>
            <a:off x="2177531" y="1932319"/>
            <a:ext cx="751167"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71" name="Oval 146">
            <a:extLst>
              <a:ext uri="{FF2B5EF4-FFF2-40B4-BE49-F238E27FC236}">
                <a16:creationId xmlns:a16="http://schemas.microsoft.com/office/drawing/2014/main" id="{353D618A-DA4D-402C-858A-E6E5786E5689}"/>
              </a:ext>
            </a:extLst>
          </p:cNvPr>
          <p:cNvSpPr>
            <a:spLocks noChangeAspect="1"/>
          </p:cNvSpPr>
          <p:nvPr/>
        </p:nvSpPr>
        <p:spPr>
          <a:xfrm>
            <a:off x="1698557" y="4149980"/>
            <a:ext cx="1709116" cy="1639101"/>
          </a:xfrm>
          <a:prstGeom prst="roundRect">
            <a:avLst/>
          </a:prstGeom>
          <a:solidFill>
            <a:srgbClr val="74C8D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72" name="Oval 137">
            <a:extLst>
              <a:ext uri="{FF2B5EF4-FFF2-40B4-BE49-F238E27FC236}">
                <a16:creationId xmlns:a16="http://schemas.microsoft.com/office/drawing/2014/main" id="{3AB3A738-3C7E-4C32-80B8-DCDA3FD15A3A}"/>
              </a:ext>
            </a:extLst>
          </p:cNvPr>
          <p:cNvSpPr>
            <a:spLocks noChangeAspect="1"/>
          </p:cNvSpPr>
          <p:nvPr/>
        </p:nvSpPr>
        <p:spPr>
          <a:xfrm>
            <a:off x="8707518" y="1676680"/>
            <a:ext cx="1709116" cy="1639101"/>
          </a:xfrm>
          <a:prstGeom prst="roundRect">
            <a:avLst/>
          </a:prstGeom>
          <a:solidFill>
            <a:srgbClr val="74C8D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73" name="Oval 149">
            <a:extLst>
              <a:ext uri="{FF2B5EF4-FFF2-40B4-BE49-F238E27FC236}">
                <a16:creationId xmlns:a16="http://schemas.microsoft.com/office/drawing/2014/main" id="{B72C361F-3B50-4F6F-AC50-E85309836CB5}"/>
              </a:ext>
            </a:extLst>
          </p:cNvPr>
          <p:cNvSpPr>
            <a:spLocks noChangeAspect="1"/>
          </p:cNvSpPr>
          <p:nvPr/>
        </p:nvSpPr>
        <p:spPr>
          <a:xfrm>
            <a:off x="9207967" y="2955346"/>
            <a:ext cx="1709116" cy="1639101"/>
          </a:xfrm>
          <a:prstGeom prst="roundRect">
            <a:avLst/>
          </a:prstGeom>
          <a:solidFill>
            <a:srgbClr val="4AB8CA"/>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74" name="Oval 152">
            <a:extLst>
              <a:ext uri="{FF2B5EF4-FFF2-40B4-BE49-F238E27FC236}">
                <a16:creationId xmlns:a16="http://schemas.microsoft.com/office/drawing/2014/main" id="{84A81FBE-F799-4AD4-BD5A-9B0948B3784F}"/>
              </a:ext>
            </a:extLst>
          </p:cNvPr>
          <p:cNvSpPr>
            <a:spLocks noChangeAspect="1"/>
          </p:cNvSpPr>
          <p:nvPr/>
        </p:nvSpPr>
        <p:spPr>
          <a:xfrm>
            <a:off x="8707518" y="4234011"/>
            <a:ext cx="1709116" cy="1639101"/>
          </a:xfrm>
          <a:prstGeom prst="roundRect">
            <a:avLst/>
          </a:prstGeom>
          <a:solidFill>
            <a:srgbClr val="74C8D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sp>
        <p:nvSpPr>
          <p:cNvPr id="75" name="Freeform 66">
            <a:extLst>
              <a:ext uri="{FF2B5EF4-FFF2-40B4-BE49-F238E27FC236}">
                <a16:creationId xmlns:a16="http://schemas.microsoft.com/office/drawing/2014/main" id="{0D90FA1F-8709-4C04-BFF2-196A9D7A75F7}"/>
              </a:ext>
            </a:extLst>
          </p:cNvPr>
          <p:cNvSpPr>
            <a:spLocks noEditPoints="1"/>
          </p:cNvSpPr>
          <p:nvPr/>
        </p:nvSpPr>
        <p:spPr bwMode="auto">
          <a:xfrm>
            <a:off x="2172865" y="2285347"/>
            <a:ext cx="760499" cy="58987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6" name="Freeform 52">
            <a:extLst>
              <a:ext uri="{FF2B5EF4-FFF2-40B4-BE49-F238E27FC236}">
                <a16:creationId xmlns:a16="http://schemas.microsoft.com/office/drawing/2014/main" id="{6D330761-FB27-4AEE-AA19-551CBC76599D}"/>
              </a:ext>
            </a:extLst>
          </p:cNvPr>
          <p:cNvSpPr>
            <a:spLocks noEditPoints="1"/>
          </p:cNvSpPr>
          <p:nvPr/>
        </p:nvSpPr>
        <p:spPr bwMode="auto">
          <a:xfrm>
            <a:off x="1776126" y="3467967"/>
            <a:ext cx="525737" cy="565619"/>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7" name="Freeform 131">
            <a:extLst>
              <a:ext uri="{FF2B5EF4-FFF2-40B4-BE49-F238E27FC236}">
                <a16:creationId xmlns:a16="http://schemas.microsoft.com/office/drawing/2014/main" id="{D8389514-442F-4F45-BBFE-436311EC5EA0}"/>
              </a:ext>
            </a:extLst>
          </p:cNvPr>
          <p:cNvSpPr>
            <a:spLocks/>
          </p:cNvSpPr>
          <p:nvPr/>
        </p:nvSpPr>
        <p:spPr bwMode="auto">
          <a:xfrm>
            <a:off x="2261181" y="4811372"/>
            <a:ext cx="563547" cy="57208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8" name="Freeform 57">
            <a:extLst>
              <a:ext uri="{FF2B5EF4-FFF2-40B4-BE49-F238E27FC236}">
                <a16:creationId xmlns:a16="http://schemas.microsoft.com/office/drawing/2014/main" id="{224B5063-FE59-4CCC-A803-14C2CD2E8D2E}"/>
              </a:ext>
            </a:extLst>
          </p:cNvPr>
          <p:cNvSpPr>
            <a:spLocks noEditPoints="1"/>
          </p:cNvSpPr>
          <p:nvPr/>
        </p:nvSpPr>
        <p:spPr bwMode="auto">
          <a:xfrm>
            <a:off x="9275759" y="2268196"/>
            <a:ext cx="572632" cy="564624"/>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9" name="Rectangle 72">
            <a:extLst>
              <a:ext uri="{FF2B5EF4-FFF2-40B4-BE49-F238E27FC236}">
                <a16:creationId xmlns:a16="http://schemas.microsoft.com/office/drawing/2014/main" id="{7E9B1A5E-217E-4933-BECE-D4F0A290AD01}"/>
              </a:ext>
            </a:extLst>
          </p:cNvPr>
          <p:cNvSpPr/>
          <p:nvPr/>
        </p:nvSpPr>
        <p:spPr>
          <a:xfrm>
            <a:off x="1671430" y="3170227"/>
            <a:ext cx="751167"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80" name="Rectangle 73">
            <a:extLst>
              <a:ext uri="{FF2B5EF4-FFF2-40B4-BE49-F238E27FC236}">
                <a16:creationId xmlns:a16="http://schemas.microsoft.com/office/drawing/2014/main" id="{0A0DA6B9-924D-4526-97A5-39E1B8B011A2}"/>
              </a:ext>
            </a:extLst>
          </p:cNvPr>
          <p:cNvSpPr/>
          <p:nvPr/>
        </p:nvSpPr>
        <p:spPr>
          <a:xfrm>
            <a:off x="2177531" y="4496558"/>
            <a:ext cx="751167"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81" name="Rectangle 74">
            <a:extLst>
              <a:ext uri="{FF2B5EF4-FFF2-40B4-BE49-F238E27FC236}">
                <a16:creationId xmlns:a16="http://schemas.microsoft.com/office/drawing/2014/main" id="{3740D200-43BE-45CE-8635-4AB324284BF5}"/>
              </a:ext>
            </a:extLst>
          </p:cNvPr>
          <p:cNvSpPr/>
          <p:nvPr/>
        </p:nvSpPr>
        <p:spPr>
          <a:xfrm>
            <a:off x="9186491" y="1932319"/>
            <a:ext cx="751167"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82" name="Rectangle 75">
            <a:extLst>
              <a:ext uri="{FF2B5EF4-FFF2-40B4-BE49-F238E27FC236}">
                <a16:creationId xmlns:a16="http://schemas.microsoft.com/office/drawing/2014/main" id="{4EE2B579-F791-41C9-BA56-42CA8A92F01E}"/>
              </a:ext>
            </a:extLst>
          </p:cNvPr>
          <p:cNvSpPr/>
          <p:nvPr/>
        </p:nvSpPr>
        <p:spPr>
          <a:xfrm>
            <a:off x="9686941" y="3238721"/>
            <a:ext cx="751167"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83" name="Rectangle 76">
            <a:extLst>
              <a:ext uri="{FF2B5EF4-FFF2-40B4-BE49-F238E27FC236}">
                <a16:creationId xmlns:a16="http://schemas.microsoft.com/office/drawing/2014/main" id="{5A750932-EE70-41F6-B595-F71DAB9D2433}"/>
              </a:ext>
            </a:extLst>
          </p:cNvPr>
          <p:cNvSpPr/>
          <p:nvPr/>
        </p:nvSpPr>
        <p:spPr>
          <a:xfrm>
            <a:off x="9186491" y="4565051"/>
            <a:ext cx="751167"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84" name="Freeform 22">
            <a:extLst>
              <a:ext uri="{FF2B5EF4-FFF2-40B4-BE49-F238E27FC236}">
                <a16:creationId xmlns:a16="http://schemas.microsoft.com/office/drawing/2014/main" id="{D84EC780-B3FC-4640-959C-E77995B61F0F}"/>
              </a:ext>
            </a:extLst>
          </p:cNvPr>
          <p:cNvSpPr>
            <a:spLocks noEditPoints="1"/>
          </p:cNvSpPr>
          <p:nvPr/>
        </p:nvSpPr>
        <p:spPr bwMode="auto">
          <a:xfrm>
            <a:off x="9791652" y="3584362"/>
            <a:ext cx="597585" cy="520345"/>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5" name="Freeform 58">
            <a:extLst>
              <a:ext uri="{FF2B5EF4-FFF2-40B4-BE49-F238E27FC236}">
                <a16:creationId xmlns:a16="http://schemas.microsoft.com/office/drawing/2014/main" id="{63FBE9F2-3E90-4643-A9AB-FBCF07626C5F}"/>
              </a:ext>
            </a:extLst>
          </p:cNvPr>
          <p:cNvSpPr>
            <a:spLocks noEditPoints="1"/>
          </p:cNvSpPr>
          <p:nvPr/>
        </p:nvSpPr>
        <p:spPr bwMode="auto">
          <a:xfrm>
            <a:off x="9294816" y="4950537"/>
            <a:ext cx="534521" cy="534521"/>
          </a:xfrm>
          <a:custGeom>
            <a:avLst/>
            <a:gdLst/>
            <a:ahLst/>
            <a:cxnLst>
              <a:cxn ang="0">
                <a:pos x="51" y="58"/>
              </a:cxn>
              <a:cxn ang="0">
                <a:pos x="7" y="58"/>
              </a:cxn>
              <a:cxn ang="0">
                <a:pos x="3" y="50"/>
              </a:cxn>
              <a:cxn ang="0">
                <a:pos x="22" y="20"/>
              </a:cxn>
              <a:cxn ang="0">
                <a:pos x="22" y="4"/>
              </a:cxn>
              <a:cxn ang="0">
                <a:pos x="19" y="4"/>
              </a:cxn>
              <a:cxn ang="0">
                <a:pos x="17" y="2"/>
              </a:cxn>
              <a:cxn ang="0">
                <a:pos x="19" y="0"/>
              </a:cxn>
              <a:cxn ang="0">
                <a:pos x="39" y="0"/>
              </a:cxn>
              <a:cxn ang="0">
                <a:pos x="41" y="2"/>
              </a:cxn>
              <a:cxn ang="0">
                <a:pos x="39" y="4"/>
              </a:cxn>
              <a:cxn ang="0">
                <a:pos x="36" y="4"/>
              </a:cxn>
              <a:cxn ang="0">
                <a:pos x="36" y="20"/>
              </a:cxn>
              <a:cxn ang="0">
                <a:pos x="55" y="50"/>
              </a:cxn>
              <a:cxn ang="0">
                <a:pos x="51" y="58"/>
              </a:cxn>
              <a:cxn ang="0">
                <a:pos x="16" y="38"/>
              </a:cxn>
              <a:cxn ang="0">
                <a:pos x="43" y="38"/>
              </a:cxn>
              <a:cxn ang="0">
                <a:pos x="32" y="22"/>
              </a:cxn>
              <a:cxn ang="0">
                <a:pos x="31" y="21"/>
              </a:cxn>
              <a:cxn ang="0">
                <a:pos x="31" y="20"/>
              </a:cxn>
              <a:cxn ang="0">
                <a:pos x="31" y="4"/>
              </a:cxn>
              <a:cxn ang="0">
                <a:pos x="27" y="4"/>
              </a:cxn>
              <a:cxn ang="0">
                <a:pos x="27" y="20"/>
              </a:cxn>
              <a:cxn ang="0">
                <a:pos x="27" y="21"/>
              </a:cxn>
              <a:cxn ang="0">
                <a:pos x="26" y="22"/>
              </a:cxn>
              <a:cxn ang="0">
                <a:pos x="16" y="38"/>
              </a:cxn>
            </a:cxnLst>
            <a:rect l="0" t="0" r="r" b="b"/>
            <a:pathLst>
              <a:path w="58" h="58">
                <a:moveTo>
                  <a:pt x="51" y="58"/>
                </a:moveTo>
                <a:cubicBezTo>
                  <a:pt x="7" y="58"/>
                  <a:pt x="7" y="58"/>
                  <a:pt x="7" y="58"/>
                </a:cubicBezTo>
                <a:cubicBezTo>
                  <a:pt x="2" y="58"/>
                  <a:pt x="0" y="54"/>
                  <a:pt x="3" y="50"/>
                </a:cubicBezTo>
                <a:cubicBezTo>
                  <a:pt x="22" y="20"/>
                  <a:pt x="22" y="20"/>
                  <a:pt x="22" y="20"/>
                </a:cubicBezTo>
                <a:cubicBezTo>
                  <a:pt x="22" y="4"/>
                  <a:pt x="22" y="4"/>
                  <a:pt x="22" y="4"/>
                </a:cubicBezTo>
                <a:cubicBezTo>
                  <a:pt x="19" y="4"/>
                  <a:pt x="19" y="4"/>
                  <a:pt x="19" y="4"/>
                </a:cubicBezTo>
                <a:cubicBezTo>
                  <a:pt x="18" y="4"/>
                  <a:pt x="17" y="3"/>
                  <a:pt x="17" y="2"/>
                </a:cubicBezTo>
                <a:cubicBezTo>
                  <a:pt x="17" y="1"/>
                  <a:pt x="18" y="0"/>
                  <a:pt x="19" y="0"/>
                </a:cubicBezTo>
                <a:cubicBezTo>
                  <a:pt x="39" y="0"/>
                  <a:pt x="39" y="0"/>
                  <a:pt x="39" y="0"/>
                </a:cubicBezTo>
                <a:cubicBezTo>
                  <a:pt x="40" y="0"/>
                  <a:pt x="41" y="1"/>
                  <a:pt x="41" y="2"/>
                </a:cubicBezTo>
                <a:cubicBezTo>
                  <a:pt x="41" y="3"/>
                  <a:pt x="40" y="4"/>
                  <a:pt x="39" y="4"/>
                </a:cubicBezTo>
                <a:cubicBezTo>
                  <a:pt x="36" y="4"/>
                  <a:pt x="36" y="4"/>
                  <a:pt x="36" y="4"/>
                </a:cubicBezTo>
                <a:cubicBezTo>
                  <a:pt x="36" y="20"/>
                  <a:pt x="36" y="20"/>
                  <a:pt x="36" y="20"/>
                </a:cubicBezTo>
                <a:cubicBezTo>
                  <a:pt x="55" y="50"/>
                  <a:pt x="55" y="50"/>
                  <a:pt x="55" y="50"/>
                </a:cubicBezTo>
                <a:cubicBezTo>
                  <a:pt x="58" y="54"/>
                  <a:pt x="56" y="58"/>
                  <a:pt x="51" y="58"/>
                </a:cubicBezTo>
                <a:close/>
                <a:moveTo>
                  <a:pt x="16" y="38"/>
                </a:moveTo>
                <a:cubicBezTo>
                  <a:pt x="43" y="38"/>
                  <a:pt x="43" y="38"/>
                  <a:pt x="43" y="38"/>
                </a:cubicBezTo>
                <a:cubicBezTo>
                  <a:pt x="32" y="22"/>
                  <a:pt x="32" y="22"/>
                  <a:pt x="32" y="22"/>
                </a:cubicBezTo>
                <a:cubicBezTo>
                  <a:pt x="31" y="21"/>
                  <a:pt x="31" y="21"/>
                  <a:pt x="31" y="21"/>
                </a:cubicBezTo>
                <a:cubicBezTo>
                  <a:pt x="31" y="20"/>
                  <a:pt x="31" y="20"/>
                  <a:pt x="31" y="20"/>
                </a:cubicBezTo>
                <a:cubicBezTo>
                  <a:pt x="31" y="4"/>
                  <a:pt x="31" y="4"/>
                  <a:pt x="31" y="4"/>
                </a:cubicBezTo>
                <a:cubicBezTo>
                  <a:pt x="27" y="4"/>
                  <a:pt x="27" y="4"/>
                  <a:pt x="27" y="4"/>
                </a:cubicBezTo>
                <a:cubicBezTo>
                  <a:pt x="27" y="20"/>
                  <a:pt x="27" y="20"/>
                  <a:pt x="27" y="20"/>
                </a:cubicBezTo>
                <a:cubicBezTo>
                  <a:pt x="27" y="21"/>
                  <a:pt x="27" y="21"/>
                  <a:pt x="27" y="21"/>
                </a:cubicBezTo>
                <a:cubicBezTo>
                  <a:pt x="26" y="22"/>
                  <a:pt x="26" y="22"/>
                  <a:pt x="26" y="22"/>
                </a:cubicBezTo>
                <a:lnTo>
                  <a:pt x="16" y="3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6" name="Rectangle 165">
            <a:extLst>
              <a:ext uri="{FF2B5EF4-FFF2-40B4-BE49-F238E27FC236}">
                <a16:creationId xmlns:a16="http://schemas.microsoft.com/office/drawing/2014/main" id="{70E971F6-E2DE-45C6-B224-6CBDEA562259}"/>
              </a:ext>
            </a:extLst>
          </p:cNvPr>
          <p:cNvSpPr/>
          <p:nvPr/>
        </p:nvSpPr>
        <p:spPr>
          <a:xfrm>
            <a:off x="5048788" y="3516303"/>
            <a:ext cx="2094424" cy="328231"/>
          </a:xfrm>
          <a:prstGeom prst="rect">
            <a:avLst/>
          </a:prstGeom>
        </p:spPr>
        <p:txBody>
          <a:bodyPr wrap="square" lIns="0" tIns="0" rIns="0" bIns="0">
            <a:spAutoFit/>
          </a:bodyPr>
          <a:lstStyle/>
          <a:p>
            <a:pPr algn="ctr"/>
            <a:r>
              <a:rPr lang="en-US" sz="2133" b="1" dirty="0">
                <a:solidFill>
                  <a:schemeClr val="tx1">
                    <a:lumMod val="75000"/>
                    <a:lumOff val="25000"/>
                  </a:schemeClr>
                </a:solidFill>
              </a:rPr>
              <a:t>KEY WORD </a:t>
            </a:r>
          </a:p>
        </p:txBody>
      </p:sp>
    </p:spTree>
    <p:extLst>
      <p:ext uri="{BB962C8B-B14F-4D97-AF65-F5344CB8AC3E}">
        <p14:creationId xmlns:p14="http://schemas.microsoft.com/office/powerpoint/2010/main" val="3574540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2BE528A-1908-4B6C-AFB7-392E3CEA90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flipH="1">
            <a:off x="2667000" y="-2667000"/>
            <a:ext cx="6858000" cy="12192000"/>
          </a:xfrm>
          <a:prstGeom prst="rect">
            <a:avLst/>
          </a:prstGeom>
        </p:spPr>
      </p:pic>
      <p:pic>
        <p:nvPicPr>
          <p:cNvPr id="9" name="图片 8">
            <a:extLst>
              <a:ext uri="{FF2B5EF4-FFF2-40B4-BE49-F238E27FC236}">
                <a16:creationId xmlns:a16="http://schemas.microsoft.com/office/drawing/2014/main" id="{DED6994C-E153-4A23-AF7C-5EEE89A4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343497" y="1346424"/>
            <a:ext cx="1524677" cy="2189127"/>
          </a:xfrm>
          <a:prstGeom prst="rect">
            <a:avLst/>
          </a:prstGeom>
        </p:spPr>
      </p:pic>
      <p:grpSp>
        <p:nvGrpSpPr>
          <p:cNvPr id="16" name="组合 15">
            <a:extLst>
              <a:ext uri="{FF2B5EF4-FFF2-40B4-BE49-F238E27FC236}">
                <a16:creationId xmlns:a16="http://schemas.microsoft.com/office/drawing/2014/main" id="{7C2EB4B8-04C6-4DF8-983A-330C6B1B60AF}"/>
              </a:ext>
            </a:extLst>
          </p:cNvPr>
          <p:cNvGrpSpPr/>
          <p:nvPr/>
        </p:nvGrpSpPr>
        <p:grpSpPr>
          <a:xfrm>
            <a:off x="9247957" y="2639028"/>
            <a:ext cx="2931787" cy="2642609"/>
            <a:chOff x="5398341" y="487244"/>
            <a:chExt cx="5319037" cy="4794393"/>
          </a:xfrm>
        </p:grpSpPr>
        <p:pic>
          <p:nvPicPr>
            <p:cNvPr id="13" name="图片 12">
              <a:extLst>
                <a:ext uri="{FF2B5EF4-FFF2-40B4-BE49-F238E27FC236}">
                  <a16:creationId xmlns:a16="http://schemas.microsoft.com/office/drawing/2014/main" id="{88BDDE20-9925-45DC-8BE3-A52440CD9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5" name="图片 14">
              <a:extLst>
                <a:ext uri="{FF2B5EF4-FFF2-40B4-BE49-F238E27FC236}">
                  <a16:creationId xmlns:a16="http://schemas.microsoft.com/office/drawing/2014/main" id="{2A943F75-CA1E-40F6-B10B-6A0A679486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1" name="图片 10">
              <a:extLst>
                <a:ext uri="{FF2B5EF4-FFF2-40B4-BE49-F238E27FC236}">
                  <a16:creationId xmlns:a16="http://schemas.microsoft.com/office/drawing/2014/main" id="{707D079A-D08C-4CEF-9C9C-4BF4FE7494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grpSp>
        <p:nvGrpSpPr>
          <p:cNvPr id="10" name="组合 9">
            <a:extLst>
              <a:ext uri="{FF2B5EF4-FFF2-40B4-BE49-F238E27FC236}">
                <a16:creationId xmlns:a16="http://schemas.microsoft.com/office/drawing/2014/main" id="{CCB907CB-49B6-42B2-8525-C47311FB6E84}"/>
              </a:ext>
            </a:extLst>
          </p:cNvPr>
          <p:cNvGrpSpPr/>
          <p:nvPr/>
        </p:nvGrpSpPr>
        <p:grpSpPr>
          <a:xfrm flipH="1">
            <a:off x="54185" y="2639028"/>
            <a:ext cx="2931787" cy="2642609"/>
            <a:chOff x="5398341" y="487244"/>
            <a:chExt cx="5319037" cy="4794393"/>
          </a:xfrm>
        </p:grpSpPr>
        <p:pic>
          <p:nvPicPr>
            <p:cNvPr id="12" name="图片 11">
              <a:extLst>
                <a:ext uri="{FF2B5EF4-FFF2-40B4-BE49-F238E27FC236}">
                  <a16:creationId xmlns:a16="http://schemas.microsoft.com/office/drawing/2014/main" id="{7757A515-84AD-45D8-89EF-53089699F6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8341" y="1843014"/>
              <a:ext cx="4661639" cy="3438623"/>
            </a:xfrm>
            <a:prstGeom prst="rect">
              <a:avLst/>
            </a:prstGeom>
          </p:spPr>
        </p:pic>
        <p:pic>
          <p:nvPicPr>
            <p:cNvPr id="14" name="图片 13">
              <a:extLst>
                <a:ext uri="{FF2B5EF4-FFF2-40B4-BE49-F238E27FC236}">
                  <a16:creationId xmlns:a16="http://schemas.microsoft.com/office/drawing/2014/main" id="{6B1702BB-0FED-4D9C-8B34-BE1BCEF20F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3307" y="487244"/>
              <a:ext cx="816673" cy="2770002"/>
            </a:xfrm>
            <a:prstGeom prst="rect">
              <a:avLst/>
            </a:prstGeom>
          </p:spPr>
        </p:pic>
        <p:pic>
          <p:nvPicPr>
            <p:cNvPr id="17" name="图片 16">
              <a:extLst>
                <a:ext uri="{FF2B5EF4-FFF2-40B4-BE49-F238E27FC236}">
                  <a16:creationId xmlns:a16="http://schemas.microsoft.com/office/drawing/2014/main" id="{2EE07A26-2B0F-4642-AB67-013AA81737A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20479" y="3257247"/>
              <a:ext cx="2196899" cy="1786174"/>
            </a:xfrm>
            <a:prstGeom prst="rect">
              <a:avLst/>
            </a:prstGeom>
          </p:spPr>
        </p:pic>
      </p:grpSp>
      <p:pic>
        <p:nvPicPr>
          <p:cNvPr id="18" name="图片 17">
            <a:extLst>
              <a:ext uri="{FF2B5EF4-FFF2-40B4-BE49-F238E27FC236}">
                <a16:creationId xmlns:a16="http://schemas.microsoft.com/office/drawing/2014/main" id="{F12A7AD5-3D3B-4E85-90F7-CDA493F9A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9580182" y="1346424"/>
            <a:ext cx="1524677" cy="2189127"/>
          </a:xfrm>
          <a:prstGeom prst="rect">
            <a:avLst/>
          </a:prstGeom>
        </p:spPr>
      </p:pic>
      <p:sp>
        <p:nvSpPr>
          <p:cNvPr id="45" name="矩形 44">
            <a:extLst>
              <a:ext uri="{FF2B5EF4-FFF2-40B4-BE49-F238E27FC236}">
                <a16:creationId xmlns:a16="http://schemas.microsoft.com/office/drawing/2014/main" id="{24B6C10B-7D84-43C3-9F0F-7BA58082FDC7}"/>
              </a:ext>
            </a:extLst>
          </p:cNvPr>
          <p:cNvSpPr/>
          <p:nvPr/>
        </p:nvSpPr>
        <p:spPr>
          <a:xfrm>
            <a:off x="4362192" y="2842469"/>
            <a:ext cx="3467616" cy="841064"/>
          </a:xfrm>
          <a:prstGeom prst="rect">
            <a:avLst/>
          </a:prstGeom>
        </p:spPr>
        <p:txBody>
          <a:bodyPr wrap="none">
            <a:spAutoFit/>
          </a:bodyPr>
          <a:lstStyle/>
          <a:p>
            <a:pPr algn="ctr">
              <a:lnSpc>
                <a:spcPct val="175000"/>
              </a:lnSpc>
            </a:pPr>
            <a:r>
              <a:rPr lang="zh-CN" altLang="en-US" sz="3200" dirty="0">
                <a:solidFill>
                  <a:srgbClr val="74C8D6"/>
                </a:solidFill>
                <a:latin typeface="方正清刻本悦宋简体" panose="02000000000000000000" pitchFamily="2" charset="-122"/>
                <a:ea typeface="方正清刻本悦宋简体" panose="02000000000000000000" pitchFamily="2" charset="-122"/>
              </a:rPr>
              <a:t>研究的思路与方法</a:t>
            </a:r>
          </a:p>
        </p:txBody>
      </p:sp>
      <p:sp>
        <p:nvSpPr>
          <p:cNvPr id="46" name="文本框 45">
            <a:extLst>
              <a:ext uri="{FF2B5EF4-FFF2-40B4-BE49-F238E27FC236}">
                <a16:creationId xmlns:a16="http://schemas.microsoft.com/office/drawing/2014/main" id="{D68482A7-2107-4385-9E6D-55927CB0BA09}"/>
              </a:ext>
            </a:extLst>
          </p:cNvPr>
          <p:cNvSpPr txBox="1"/>
          <p:nvPr/>
        </p:nvSpPr>
        <p:spPr>
          <a:xfrm>
            <a:off x="2794000" y="3653843"/>
            <a:ext cx="6604000" cy="400110"/>
          </a:xfrm>
          <a:prstGeom prst="rect">
            <a:avLst/>
          </a:prstGeom>
          <a:noFill/>
        </p:spPr>
        <p:txBody>
          <a:bodyPr wrap="square" rtlCol="0">
            <a:spAutoFit/>
          </a:bodyPr>
          <a:lstStyle>
            <a:defPPr>
              <a:defRPr lang="zh-CN"/>
            </a:defPPr>
            <a:lvl1pPr algn="ctr">
              <a:defRPr sz="6000" b="1">
                <a:blipFill dpi="0" rotWithShape="1">
                  <a:blip r:embed="rId7"/>
                  <a:srcRect/>
                  <a:stretch>
                    <a:fillRect/>
                  </a:stretch>
                </a:blipFill>
              </a:defRPr>
            </a:lvl1pPr>
          </a:lstStyle>
          <a:p>
            <a:r>
              <a:rPr lang="en-US" altLang="zh-CN" sz="2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RESEARCH IDEAS AND METHODS</a:t>
            </a:r>
          </a:p>
        </p:txBody>
      </p:sp>
      <p:sp>
        <p:nvSpPr>
          <p:cNvPr id="47" name="Rectangle 11">
            <a:extLst>
              <a:ext uri="{FF2B5EF4-FFF2-40B4-BE49-F238E27FC236}">
                <a16:creationId xmlns:a16="http://schemas.microsoft.com/office/drawing/2014/main" id="{0257FA78-CD8D-48B9-BF9D-562A1E648D23}"/>
              </a:ext>
            </a:extLst>
          </p:cNvPr>
          <p:cNvSpPr/>
          <p:nvPr/>
        </p:nvSpPr>
        <p:spPr>
          <a:xfrm>
            <a:off x="4191000" y="4051170"/>
            <a:ext cx="3810000" cy="553998"/>
          </a:xfrm>
          <a:prstGeom prst="rect">
            <a:avLst/>
          </a:prstGeom>
        </p:spPr>
        <p:txBody>
          <a:bodyPr wrap="square">
            <a:spAutoFit/>
          </a:bodyPr>
          <a:lstStyle/>
          <a:p>
            <a:pPr algn="ctr">
              <a:lnSpc>
                <a:spcPct val="125000"/>
              </a:lnSpc>
            </a:pPr>
            <a:r>
              <a:rPr lang="en-US" altLang="zh-CN" sz="12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A company is an association or collection of individuals, whether natural persons, legal persons, or a mixture of both. </a:t>
            </a:r>
          </a:p>
        </p:txBody>
      </p:sp>
      <p:sp>
        <p:nvSpPr>
          <p:cNvPr id="48" name="矩形 47">
            <a:extLst>
              <a:ext uri="{FF2B5EF4-FFF2-40B4-BE49-F238E27FC236}">
                <a16:creationId xmlns:a16="http://schemas.microsoft.com/office/drawing/2014/main" id="{5837303A-80CF-4843-A012-EC1B90028D5F}"/>
              </a:ext>
            </a:extLst>
          </p:cNvPr>
          <p:cNvSpPr/>
          <p:nvPr/>
        </p:nvSpPr>
        <p:spPr>
          <a:xfrm>
            <a:off x="4551347" y="1559257"/>
            <a:ext cx="3089307" cy="1636538"/>
          </a:xfrm>
          <a:prstGeom prst="rect">
            <a:avLst/>
          </a:prstGeom>
        </p:spPr>
        <p:txBody>
          <a:bodyPr wrap="none">
            <a:spAutoFit/>
          </a:bodyPr>
          <a:lstStyle/>
          <a:p>
            <a:pPr algn="ctr">
              <a:lnSpc>
                <a:spcPct val="175000"/>
              </a:lnSpc>
            </a:pPr>
            <a:r>
              <a:rPr lang="en-US" altLang="zh-CN" sz="6600" dirty="0">
                <a:solidFill>
                  <a:srgbClr val="74C8D6"/>
                </a:solidFill>
                <a:latin typeface="方正清刻本悦宋简体" panose="02000000000000000000" pitchFamily="2" charset="-122"/>
                <a:ea typeface="方正清刻本悦宋简体" panose="02000000000000000000" pitchFamily="2" charset="-122"/>
              </a:rPr>
              <a:t>PART 02</a:t>
            </a:r>
            <a:endParaRPr lang="zh-CN" altLang="en-US" sz="6600" dirty="0">
              <a:solidFill>
                <a:srgbClr val="74C8D6"/>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2770638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02</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研究的思路与方法</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IDEAS AND METHODS</a:t>
            </a:r>
          </a:p>
        </p:txBody>
      </p:sp>
      <p:grpSp>
        <p:nvGrpSpPr>
          <p:cNvPr id="3" name="组合 2">
            <a:extLst>
              <a:ext uri="{FF2B5EF4-FFF2-40B4-BE49-F238E27FC236}">
                <a16:creationId xmlns:a16="http://schemas.microsoft.com/office/drawing/2014/main" id="{AFCEBE55-CF3F-4B6E-8DB5-BB4D064F1F5A}"/>
              </a:ext>
            </a:extLst>
          </p:cNvPr>
          <p:cNvGrpSpPr/>
          <p:nvPr/>
        </p:nvGrpSpPr>
        <p:grpSpPr>
          <a:xfrm>
            <a:off x="491482" y="2037146"/>
            <a:ext cx="11254078" cy="4209922"/>
            <a:chOff x="361507" y="2104270"/>
            <a:chExt cx="11514027" cy="4307165"/>
          </a:xfrm>
        </p:grpSpPr>
        <p:sp>
          <p:nvSpPr>
            <p:cNvPr id="8" name="Rectangle 28">
              <a:extLst>
                <a:ext uri="{FF2B5EF4-FFF2-40B4-BE49-F238E27FC236}">
                  <a16:creationId xmlns:a16="http://schemas.microsoft.com/office/drawing/2014/main" id="{34DF5996-B240-4ECA-A8A3-FC27EBB4C9B1}"/>
                </a:ext>
              </a:extLst>
            </p:cNvPr>
            <p:cNvSpPr/>
            <p:nvPr/>
          </p:nvSpPr>
          <p:spPr>
            <a:xfrm>
              <a:off x="365024" y="2147776"/>
              <a:ext cx="2558787" cy="2347284"/>
            </a:xfrm>
            <a:prstGeom prst="rect">
              <a:avLst/>
            </a:prstGeom>
            <a:noFill/>
            <a:ln w="63500">
              <a:solidFill>
                <a:srgbClr val="74C8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9" name="Rectangle 29">
              <a:extLst>
                <a:ext uri="{FF2B5EF4-FFF2-40B4-BE49-F238E27FC236}">
                  <a16:creationId xmlns:a16="http://schemas.microsoft.com/office/drawing/2014/main" id="{4F3C474B-4920-4F90-84E3-FCAFD176542E}"/>
                </a:ext>
              </a:extLst>
            </p:cNvPr>
            <p:cNvSpPr/>
            <p:nvPr/>
          </p:nvSpPr>
          <p:spPr>
            <a:xfrm>
              <a:off x="9097114" y="4286449"/>
              <a:ext cx="2736000" cy="2088000"/>
            </a:xfrm>
            <a:prstGeom prst="rect">
              <a:avLst/>
            </a:prstGeom>
            <a:noFill/>
            <a:ln w="63500">
              <a:solidFill>
                <a:srgbClr val="74C8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pic>
          <p:nvPicPr>
            <p:cNvPr id="10" name="Picture 31">
              <a:extLst>
                <a:ext uri="{FF2B5EF4-FFF2-40B4-BE49-F238E27FC236}">
                  <a16:creationId xmlns:a16="http://schemas.microsoft.com/office/drawing/2014/main" id="{1AD38D92-519B-4AFF-94D0-22081AFFFB02}"/>
                </a:ext>
              </a:extLst>
            </p:cNvPr>
            <p:cNvPicPr>
              <a:picLocks noChangeAspect="1"/>
            </p:cNvPicPr>
            <p:nvPr/>
          </p:nvPicPr>
          <p:blipFill rotWithShape="1">
            <a:blip r:embed="rId4">
              <a:extLst>
                <a:ext uri="{28A0092B-C50C-407E-A947-70E740481C1C}">
                  <a14:useLocalDpi xmlns:a14="http://schemas.microsoft.com/office/drawing/2010/main" val="0"/>
                </a:ext>
              </a:extLst>
            </a:blip>
            <a:srcRect l="5705" t="2074" r="4401" b="1967"/>
            <a:stretch/>
          </p:blipFill>
          <p:spPr>
            <a:xfrm>
              <a:off x="3059308" y="2104270"/>
              <a:ext cx="3053715" cy="2414566"/>
            </a:xfrm>
            <a:prstGeom prst="rect">
              <a:avLst/>
            </a:prstGeom>
            <a:ln>
              <a:noFill/>
            </a:ln>
          </p:spPr>
        </p:pic>
        <p:pic>
          <p:nvPicPr>
            <p:cNvPr id="11" name="Picture 32">
              <a:extLst>
                <a:ext uri="{FF2B5EF4-FFF2-40B4-BE49-F238E27FC236}">
                  <a16:creationId xmlns:a16="http://schemas.microsoft.com/office/drawing/2014/main" id="{F4707EBC-8310-48A9-9121-25B10B6114DB}"/>
                </a:ext>
              </a:extLst>
            </p:cNvPr>
            <p:cNvPicPr>
              <a:picLocks noChangeAspect="1"/>
            </p:cNvPicPr>
            <p:nvPr/>
          </p:nvPicPr>
          <p:blipFill rotWithShape="1">
            <a:blip r:embed="rId5">
              <a:extLst>
                <a:ext uri="{28A0092B-C50C-407E-A947-70E740481C1C}">
                  <a14:useLocalDpi xmlns:a14="http://schemas.microsoft.com/office/drawing/2010/main" val="0"/>
                </a:ext>
              </a:extLst>
            </a:blip>
            <a:srcRect l="552" t="38586" r="39" b="20756"/>
            <a:stretch/>
          </p:blipFill>
          <p:spPr>
            <a:xfrm>
              <a:off x="361507" y="4646427"/>
              <a:ext cx="5753972" cy="1765008"/>
            </a:xfrm>
            <a:prstGeom prst="rect">
              <a:avLst/>
            </a:prstGeom>
          </p:spPr>
        </p:pic>
        <p:pic>
          <p:nvPicPr>
            <p:cNvPr id="12" name="Picture 33">
              <a:extLst>
                <a:ext uri="{FF2B5EF4-FFF2-40B4-BE49-F238E27FC236}">
                  <a16:creationId xmlns:a16="http://schemas.microsoft.com/office/drawing/2014/main" id="{945B497F-9139-4560-8D66-B65731CFF439}"/>
                </a:ext>
              </a:extLst>
            </p:cNvPr>
            <p:cNvPicPr>
              <a:picLocks noChangeAspect="1"/>
            </p:cNvPicPr>
            <p:nvPr/>
          </p:nvPicPr>
          <p:blipFill rotWithShape="1">
            <a:blip r:embed="rId6">
              <a:extLst>
                <a:ext uri="{28A0092B-C50C-407E-A947-70E740481C1C}">
                  <a14:useLocalDpi xmlns:a14="http://schemas.microsoft.com/office/drawing/2010/main" val="0"/>
                </a:ext>
              </a:extLst>
            </a:blip>
            <a:srcRect l="7439" t="2314" r="955" b="8435"/>
            <a:stretch/>
          </p:blipFill>
          <p:spPr>
            <a:xfrm>
              <a:off x="9068539" y="2106158"/>
              <a:ext cx="2806995" cy="2051173"/>
            </a:xfrm>
            <a:prstGeom prst="rect">
              <a:avLst/>
            </a:prstGeom>
          </p:spPr>
        </p:pic>
        <p:sp>
          <p:nvSpPr>
            <p:cNvPr id="13" name="Rectangle 54">
              <a:extLst>
                <a:ext uri="{FF2B5EF4-FFF2-40B4-BE49-F238E27FC236}">
                  <a16:creationId xmlns:a16="http://schemas.microsoft.com/office/drawing/2014/main" id="{568FFEB0-6926-46BD-99D6-27F7C8CF6C43}"/>
                </a:ext>
              </a:extLst>
            </p:cNvPr>
            <p:cNvSpPr/>
            <p:nvPr/>
          </p:nvSpPr>
          <p:spPr>
            <a:xfrm>
              <a:off x="6227714" y="2104270"/>
              <a:ext cx="2705024" cy="4307164"/>
            </a:xfrm>
            <a:prstGeom prst="rect">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文本框 13">
              <a:extLst>
                <a:ext uri="{FF2B5EF4-FFF2-40B4-BE49-F238E27FC236}">
                  <a16:creationId xmlns:a16="http://schemas.microsoft.com/office/drawing/2014/main" id="{F96A7443-1B6A-4BCB-8F1A-38799E156F25}"/>
                </a:ext>
              </a:extLst>
            </p:cNvPr>
            <p:cNvSpPr txBox="1"/>
            <p:nvPr/>
          </p:nvSpPr>
          <p:spPr>
            <a:xfrm>
              <a:off x="475448" y="3039620"/>
              <a:ext cx="2337937"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5" name="文本框 14">
              <a:extLst>
                <a:ext uri="{FF2B5EF4-FFF2-40B4-BE49-F238E27FC236}">
                  <a16:creationId xmlns:a16="http://schemas.microsoft.com/office/drawing/2014/main" id="{52CD164B-1A66-46B6-AAAD-951A42939B48}"/>
                </a:ext>
              </a:extLst>
            </p:cNvPr>
            <p:cNvSpPr txBox="1"/>
            <p:nvPr/>
          </p:nvSpPr>
          <p:spPr>
            <a:xfrm>
              <a:off x="1053949" y="2637271"/>
              <a:ext cx="1180935"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6" name="文本框 15">
              <a:extLst>
                <a:ext uri="{FF2B5EF4-FFF2-40B4-BE49-F238E27FC236}">
                  <a16:creationId xmlns:a16="http://schemas.microsoft.com/office/drawing/2014/main" id="{83E1C32D-1BDD-4992-9A05-C8588C9267E0}"/>
                </a:ext>
              </a:extLst>
            </p:cNvPr>
            <p:cNvSpPr txBox="1"/>
            <p:nvPr/>
          </p:nvSpPr>
          <p:spPr>
            <a:xfrm>
              <a:off x="9319713" y="4925210"/>
              <a:ext cx="2337937"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7" name="文本框 16">
              <a:extLst>
                <a:ext uri="{FF2B5EF4-FFF2-40B4-BE49-F238E27FC236}">
                  <a16:creationId xmlns:a16="http://schemas.microsoft.com/office/drawing/2014/main" id="{8C5797CB-0998-48D4-A85A-B676DE7A46C4}"/>
                </a:ext>
              </a:extLst>
            </p:cNvPr>
            <p:cNvSpPr txBox="1"/>
            <p:nvPr/>
          </p:nvSpPr>
          <p:spPr>
            <a:xfrm>
              <a:off x="9898214" y="4522861"/>
              <a:ext cx="1180935"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8" name="文本框 17">
              <a:extLst>
                <a:ext uri="{FF2B5EF4-FFF2-40B4-BE49-F238E27FC236}">
                  <a16:creationId xmlns:a16="http://schemas.microsoft.com/office/drawing/2014/main" id="{86B7CA88-DF8A-4B19-83B0-767D413714FE}"/>
                </a:ext>
              </a:extLst>
            </p:cNvPr>
            <p:cNvSpPr txBox="1"/>
            <p:nvPr/>
          </p:nvSpPr>
          <p:spPr>
            <a:xfrm>
              <a:off x="6270255" y="2755941"/>
              <a:ext cx="2619942" cy="1015663"/>
            </a:xfrm>
            <a:prstGeom prst="rect">
              <a:avLst/>
            </a:prstGeom>
            <a:noFill/>
          </p:spPr>
          <p:txBody>
            <a:bodyPr wrap="square" rtlCol="0">
              <a:spAutoFit/>
            </a:bodyPr>
            <a:lstStyle/>
            <a:p>
              <a:pPr algn="ct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9" name="文本框 18">
              <a:extLst>
                <a:ext uri="{FF2B5EF4-FFF2-40B4-BE49-F238E27FC236}">
                  <a16:creationId xmlns:a16="http://schemas.microsoft.com/office/drawing/2014/main" id="{08469FA6-AC3B-47DB-8E27-ECF2364697B3}"/>
                </a:ext>
              </a:extLst>
            </p:cNvPr>
            <p:cNvSpPr txBox="1"/>
            <p:nvPr/>
          </p:nvSpPr>
          <p:spPr>
            <a:xfrm>
              <a:off x="6989759" y="2442635"/>
              <a:ext cx="1180935" cy="338554"/>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编辑标题</a:t>
              </a:r>
            </a:p>
          </p:txBody>
        </p:sp>
        <p:sp>
          <p:nvSpPr>
            <p:cNvPr id="24" name="Shape 717">
              <a:extLst>
                <a:ext uri="{FF2B5EF4-FFF2-40B4-BE49-F238E27FC236}">
                  <a16:creationId xmlns:a16="http://schemas.microsoft.com/office/drawing/2014/main" id="{E465E26A-336B-40F2-AD87-8ECC8C0269B7}"/>
                </a:ext>
              </a:extLst>
            </p:cNvPr>
            <p:cNvSpPr txBox="1"/>
            <p:nvPr/>
          </p:nvSpPr>
          <p:spPr>
            <a:xfrm>
              <a:off x="6270255" y="3941786"/>
              <a:ext cx="2619942" cy="1839258"/>
            </a:xfrm>
            <a:prstGeom prst="rect">
              <a:avLst/>
            </a:prstGeom>
            <a:noFill/>
            <a:ln>
              <a:noFill/>
            </a:ln>
          </p:spPr>
          <p:txBody>
            <a:bodyPr lIns="0" tIns="0" rIns="0" bIns="0" anchor="t" anchorCtr="0">
              <a:noAutofit/>
            </a:bodyPr>
            <a:lstStyle/>
            <a:p>
              <a:pPr algn="ctr">
                <a:lnSpc>
                  <a:spcPct val="150000"/>
                </a:lnSpc>
                <a:defRPr/>
              </a:pPr>
              <a:r>
                <a:rPr lang="en-US" altLang="zh-CN" sz="1100" dirty="0">
                  <a:solidFill>
                    <a:schemeClr val="bg1"/>
                  </a:solidFill>
                  <a:latin typeface="Arial" panose="020B0604020202020204" pitchFamily="34" charset="0"/>
                  <a:cs typeface="Arial" panose="020B0604020202020204" pitchFamily="34" charset="0"/>
                </a:rPr>
                <a:t>A company is an association or collection of individuals, whether natural persons, legal persons, or a mixture of both a company is an association or collection of individuals, whether natural persons, legal persons, or a mixture of both a company is an association or collection of individuals, whether natural persons, legal persons, or a mixture of both </a:t>
              </a:r>
            </a:p>
            <a:p>
              <a:pPr algn="ctr">
                <a:lnSpc>
                  <a:spcPct val="150000"/>
                </a:lnSpc>
                <a:defRPr/>
              </a:pPr>
              <a:endParaRPr lang="en-US" altLang="zh-CN" sz="1100" dirty="0">
                <a:solidFill>
                  <a:schemeClr val="bg1"/>
                </a:solidFill>
                <a:latin typeface="Arial" panose="020B0604020202020204" pitchFamily="34" charset="0"/>
                <a:cs typeface="Arial" panose="020B0604020202020204" pitchFamily="34" charset="0"/>
              </a:endParaRPr>
            </a:p>
            <a:p>
              <a:pPr algn="ctr">
                <a:lnSpc>
                  <a:spcPct val="150000"/>
                </a:lnSpc>
                <a:defRPr/>
              </a:pPr>
              <a:endParaRPr lang="en-US" altLang="zh-CN" sz="1100" dirty="0">
                <a:solidFill>
                  <a:schemeClr val="bg1"/>
                </a:solidFill>
                <a:latin typeface="Arial" panose="020B0604020202020204" pitchFamily="34" charset="0"/>
                <a:cs typeface="Arial" panose="020B0604020202020204" pitchFamily="34" charset="0"/>
              </a:endParaRPr>
            </a:p>
            <a:p>
              <a:pPr algn="ctr">
                <a:lnSpc>
                  <a:spcPct val="150000"/>
                </a:lnSpc>
                <a:defRPr/>
              </a:pPr>
              <a:endParaRPr lang="en-US" altLang="zh-CN" sz="1100" dirty="0">
                <a:solidFill>
                  <a:schemeClr val="bg1"/>
                </a:solidFill>
              </a:endParaRPr>
            </a:p>
          </p:txBody>
        </p:sp>
      </p:grpSp>
    </p:spTree>
    <p:extLst>
      <p:ext uri="{BB962C8B-B14F-4D97-AF65-F5344CB8AC3E}">
        <p14:creationId xmlns:p14="http://schemas.microsoft.com/office/powerpoint/2010/main" val="2357684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37F8064C-F207-41CC-8D0A-9F9189CBC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flipH="1">
            <a:off x="2667000" y="-2667000"/>
            <a:ext cx="6858000" cy="12192000"/>
          </a:xfrm>
          <a:prstGeom prst="rect">
            <a:avLst/>
          </a:prstGeom>
        </p:spPr>
      </p:pic>
      <p:sp>
        <p:nvSpPr>
          <p:cNvPr id="2" name="矩形 1">
            <a:extLst>
              <a:ext uri="{FF2B5EF4-FFF2-40B4-BE49-F238E27FC236}">
                <a16:creationId xmlns:a16="http://schemas.microsoft.com/office/drawing/2014/main" id="{8594B5A9-6B90-4DF0-8B91-937E6FEE046F}"/>
              </a:ext>
            </a:extLst>
          </p:cNvPr>
          <p:cNvSpPr/>
          <p:nvPr/>
        </p:nvSpPr>
        <p:spPr>
          <a:xfrm>
            <a:off x="274320" y="280686"/>
            <a:ext cx="11643360" cy="629662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id="{5025721B-8A09-455C-9FD7-B8943F036C9C}"/>
              </a:ext>
            </a:extLst>
          </p:cNvPr>
          <p:cNvSpPr/>
          <p:nvPr/>
        </p:nvSpPr>
        <p:spPr>
          <a:xfrm>
            <a:off x="565391" y="512167"/>
            <a:ext cx="621956" cy="621958"/>
          </a:xfrm>
          <a:prstGeom prst="ellipse">
            <a:avLst/>
          </a:prstGeom>
          <a:noFill/>
          <a:ln w="28575">
            <a:solidFill>
              <a:srgbClr val="74C8D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solidFill>
                <a:srgbClr val="74C8D6"/>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1" name="文本框 20">
            <a:extLst>
              <a:ext uri="{FF2B5EF4-FFF2-40B4-BE49-F238E27FC236}">
                <a16:creationId xmlns:a16="http://schemas.microsoft.com/office/drawing/2014/main" id="{0B512465-4DDA-4D1E-9474-54A5D84CDD37}"/>
              </a:ext>
            </a:extLst>
          </p:cNvPr>
          <p:cNvSpPr txBox="1"/>
          <p:nvPr/>
        </p:nvSpPr>
        <p:spPr>
          <a:xfrm>
            <a:off x="488934" y="469203"/>
            <a:ext cx="774870" cy="707886"/>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02</a:t>
            </a:r>
            <a:endParaRPr lang="zh-CN" altLang="en-US" sz="4000" b="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endParaRPr>
          </a:p>
        </p:txBody>
      </p:sp>
      <p:sp>
        <p:nvSpPr>
          <p:cNvPr id="22" name="矩形 21">
            <a:extLst>
              <a:ext uri="{FF2B5EF4-FFF2-40B4-BE49-F238E27FC236}">
                <a16:creationId xmlns:a16="http://schemas.microsoft.com/office/drawing/2014/main" id="{411ADA9D-8D2C-4EF7-8E72-594856B6817F}"/>
              </a:ext>
            </a:extLst>
          </p:cNvPr>
          <p:cNvSpPr/>
          <p:nvPr/>
        </p:nvSpPr>
        <p:spPr>
          <a:xfrm>
            <a:off x="1263804" y="280686"/>
            <a:ext cx="3794494" cy="653897"/>
          </a:xfrm>
          <a:prstGeom prst="rect">
            <a:avLst/>
          </a:prstGeom>
        </p:spPr>
        <p:txBody>
          <a:bodyPr wrap="square">
            <a:spAutoFit/>
          </a:bodyPr>
          <a:lstStyle/>
          <a:p>
            <a:pPr>
              <a:lnSpc>
                <a:spcPct val="175000"/>
              </a:lnSpc>
            </a:pPr>
            <a:r>
              <a:rPr lang="zh-CN" altLang="en-US" sz="2400" dirty="0">
                <a:solidFill>
                  <a:srgbClr val="74C8D6"/>
                </a:solidFill>
                <a:latin typeface="方正清刻本悦宋简体" panose="02000000000000000000" pitchFamily="2" charset="-122"/>
                <a:ea typeface="方正清刻本悦宋简体" panose="02000000000000000000" pitchFamily="2" charset="-122"/>
              </a:rPr>
              <a:t>研究的思路与方法</a:t>
            </a:r>
          </a:p>
        </p:txBody>
      </p:sp>
      <p:sp>
        <p:nvSpPr>
          <p:cNvPr id="23" name="文本框 22">
            <a:extLst>
              <a:ext uri="{FF2B5EF4-FFF2-40B4-BE49-F238E27FC236}">
                <a16:creationId xmlns:a16="http://schemas.microsoft.com/office/drawing/2014/main" id="{9C41CA6B-C37C-4A08-8B04-9E439954F4DE}"/>
              </a:ext>
            </a:extLst>
          </p:cNvPr>
          <p:cNvSpPr txBox="1"/>
          <p:nvPr/>
        </p:nvSpPr>
        <p:spPr>
          <a:xfrm>
            <a:off x="1206569" y="863016"/>
            <a:ext cx="5022106" cy="307777"/>
          </a:xfrm>
          <a:prstGeom prst="snip1Rect">
            <a:avLst>
              <a:gd name="adj" fmla="val 0"/>
            </a:avLst>
          </a:prstGeom>
          <a:noFill/>
          <a:ln w="28575">
            <a:noFill/>
          </a:ln>
        </p:spPr>
        <p:txBody>
          <a:bodyPr wrap="square" rtlCol="0">
            <a:spAutoFit/>
          </a:bodyPr>
          <a:lstStyle/>
          <a:p>
            <a:r>
              <a:rPr lang="en-US" altLang="zh-CN" sz="1400" dirty="0">
                <a:solidFill>
                  <a:srgbClr val="74C8D6"/>
                </a:solidFill>
                <a:latin typeface="方正清刻本悦宋简体" panose="02000000000000000000" pitchFamily="2" charset="-122"/>
                <a:ea typeface="方正清刻本悦宋简体" panose="02000000000000000000" pitchFamily="2" charset="-122"/>
                <a:cs typeface="Arial" panose="020B0604020202020204" pitchFamily="34" charset="0"/>
              </a:rPr>
              <a:t> RESEARCH IDEAS AND METHODS</a:t>
            </a:r>
          </a:p>
        </p:txBody>
      </p:sp>
      <p:sp>
        <p:nvSpPr>
          <p:cNvPr id="8" name="Rounded Rectangle 26">
            <a:extLst>
              <a:ext uri="{FF2B5EF4-FFF2-40B4-BE49-F238E27FC236}">
                <a16:creationId xmlns:a16="http://schemas.microsoft.com/office/drawing/2014/main" id="{969AF9D0-B406-4776-87EF-96B075244C7E}"/>
              </a:ext>
            </a:extLst>
          </p:cNvPr>
          <p:cNvSpPr/>
          <p:nvPr/>
        </p:nvSpPr>
        <p:spPr>
          <a:xfrm>
            <a:off x="911369" y="2133380"/>
            <a:ext cx="1766616" cy="2150661"/>
          </a:xfrm>
          <a:prstGeom prst="roundRect">
            <a:avLst>
              <a:gd name="adj" fmla="val 7114"/>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Isosceles Triangle 43">
            <a:extLst>
              <a:ext uri="{FF2B5EF4-FFF2-40B4-BE49-F238E27FC236}">
                <a16:creationId xmlns:a16="http://schemas.microsoft.com/office/drawing/2014/main" id="{6E4289C1-A68E-4A7D-B104-E484BE8A7989}"/>
              </a:ext>
            </a:extLst>
          </p:cNvPr>
          <p:cNvSpPr/>
          <p:nvPr/>
        </p:nvSpPr>
        <p:spPr>
          <a:xfrm rot="10800000">
            <a:off x="1523616" y="4284040"/>
            <a:ext cx="542123" cy="309257"/>
          </a:xfrm>
          <a:prstGeom prst="triangl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10" name="Text Placeholder 3">
            <a:extLst>
              <a:ext uri="{FF2B5EF4-FFF2-40B4-BE49-F238E27FC236}">
                <a16:creationId xmlns:a16="http://schemas.microsoft.com/office/drawing/2014/main" id="{85737ECE-9DE5-44AE-9A6B-119379B69722}"/>
              </a:ext>
            </a:extLst>
          </p:cNvPr>
          <p:cNvSpPr txBox="1">
            <a:spLocks/>
          </p:cNvSpPr>
          <p:nvPr/>
        </p:nvSpPr>
        <p:spPr>
          <a:xfrm>
            <a:off x="1238691" y="3750639"/>
            <a:ext cx="1111971" cy="246221"/>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600" dirty="0">
                <a:solidFill>
                  <a:schemeClr val="bg1"/>
                </a:solidFill>
                <a:latin typeface="Arial" panose="020B0604020202020204" pitchFamily="34" charset="0"/>
                <a:cs typeface="Arial" panose="020B0604020202020204" pitchFamily="34" charset="0"/>
              </a:rPr>
              <a:t>KEY WORD</a:t>
            </a:r>
          </a:p>
        </p:txBody>
      </p:sp>
      <p:sp>
        <p:nvSpPr>
          <p:cNvPr id="11" name="Round Same Side Corner Rectangle 44">
            <a:extLst>
              <a:ext uri="{FF2B5EF4-FFF2-40B4-BE49-F238E27FC236}">
                <a16:creationId xmlns:a16="http://schemas.microsoft.com/office/drawing/2014/main" id="{5861A3CC-EB7E-4E0F-9FFE-73B4E1C3BBA3}"/>
              </a:ext>
            </a:extLst>
          </p:cNvPr>
          <p:cNvSpPr/>
          <p:nvPr/>
        </p:nvSpPr>
        <p:spPr>
          <a:xfrm>
            <a:off x="911369" y="2133379"/>
            <a:ext cx="1766616" cy="1459379"/>
          </a:xfrm>
          <a:prstGeom prst="round2SameRect">
            <a:avLst>
              <a:gd name="adj1" fmla="val 8730"/>
              <a:gd name="adj2" fmla="val 0"/>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lumMod val="50000"/>
                </a:schemeClr>
              </a:solidFill>
            </a:endParaRPr>
          </a:p>
        </p:txBody>
      </p:sp>
      <p:sp>
        <p:nvSpPr>
          <p:cNvPr id="12" name="Rounded Rectangle 49">
            <a:extLst>
              <a:ext uri="{FF2B5EF4-FFF2-40B4-BE49-F238E27FC236}">
                <a16:creationId xmlns:a16="http://schemas.microsoft.com/office/drawing/2014/main" id="{7CC9F653-DBA8-4E1D-BEC4-A8FFF25C8C9B}"/>
              </a:ext>
            </a:extLst>
          </p:cNvPr>
          <p:cNvSpPr/>
          <p:nvPr/>
        </p:nvSpPr>
        <p:spPr>
          <a:xfrm>
            <a:off x="3062031" y="2133380"/>
            <a:ext cx="1766616" cy="2150661"/>
          </a:xfrm>
          <a:prstGeom prst="roundRect">
            <a:avLst>
              <a:gd name="adj" fmla="val 7114"/>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3" name="Isosceles Triangle 50">
            <a:extLst>
              <a:ext uri="{FF2B5EF4-FFF2-40B4-BE49-F238E27FC236}">
                <a16:creationId xmlns:a16="http://schemas.microsoft.com/office/drawing/2014/main" id="{11D92785-8511-497E-A91F-7EFBF2C37C62}"/>
              </a:ext>
            </a:extLst>
          </p:cNvPr>
          <p:cNvSpPr/>
          <p:nvPr/>
        </p:nvSpPr>
        <p:spPr>
          <a:xfrm rot="10800000">
            <a:off x="3674278" y="4284040"/>
            <a:ext cx="542123" cy="309257"/>
          </a:xfrm>
          <a:prstGeom prst="triangl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14" name="Round Same Side Corner Rectangle 52">
            <a:extLst>
              <a:ext uri="{FF2B5EF4-FFF2-40B4-BE49-F238E27FC236}">
                <a16:creationId xmlns:a16="http://schemas.microsoft.com/office/drawing/2014/main" id="{5D38673C-D98F-4919-BC9B-747E381EE136}"/>
              </a:ext>
            </a:extLst>
          </p:cNvPr>
          <p:cNvSpPr/>
          <p:nvPr/>
        </p:nvSpPr>
        <p:spPr>
          <a:xfrm>
            <a:off x="3062031" y="2133379"/>
            <a:ext cx="1766616" cy="1459379"/>
          </a:xfrm>
          <a:prstGeom prst="round2SameRect">
            <a:avLst>
              <a:gd name="adj1" fmla="val 8730"/>
              <a:gd name="adj2" fmla="val 0"/>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lumMod val="50000"/>
                </a:schemeClr>
              </a:solidFill>
              <a:cs typeface="+mj-cs"/>
            </a:endParaRPr>
          </a:p>
        </p:txBody>
      </p:sp>
      <p:sp>
        <p:nvSpPr>
          <p:cNvPr id="15" name="Rounded Rectangle 55">
            <a:extLst>
              <a:ext uri="{FF2B5EF4-FFF2-40B4-BE49-F238E27FC236}">
                <a16:creationId xmlns:a16="http://schemas.microsoft.com/office/drawing/2014/main" id="{AE580B67-2BEC-43A9-9E52-769B35552B95}"/>
              </a:ext>
            </a:extLst>
          </p:cNvPr>
          <p:cNvSpPr/>
          <p:nvPr/>
        </p:nvSpPr>
        <p:spPr>
          <a:xfrm>
            <a:off x="5212692" y="2133380"/>
            <a:ext cx="1766616" cy="2150661"/>
          </a:xfrm>
          <a:prstGeom prst="roundRect">
            <a:avLst>
              <a:gd name="adj" fmla="val 7114"/>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Isosceles Triangle 56">
            <a:extLst>
              <a:ext uri="{FF2B5EF4-FFF2-40B4-BE49-F238E27FC236}">
                <a16:creationId xmlns:a16="http://schemas.microsoft.com/office/drawing/2014/main" id="{EEF2B1B5-8071-43A9-B539-8835729CA05D}"/>
              </a:ext>
            </a:extLst>
          </p:cNvPr>
          <p:cNvSpPr/>
          <p:nvPr/>
        </p:nvSpPr>
        <p:spPr>
          <a:xfrm rot="10800000">
            <a:off x="5824939" y="4284040"/>
            <a:ext cx="542123" cy="309257"/>
          </a:xfrm>
          <a:prstGeom prst="triangl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17" name="Round Same Side Corner Rectangle 58">
            <a:extLst>
              <a:ext uri="{FF2B5EF4-FFF2-40B4-BE49-F238E27FC236}">
                <a16:creationId xmlns:a16="http://schemas.microsoft.com/office/drawing/2014/main" id="{48A38C86-804F-47E7-B42D-97D23523314D}"/>
              </a:ext>
            </a:extLst>
          </p:cNvPr>
          <p:cNvSpPr/>
          <p:nvPr/>
        </p:nvSpPr>
        <p:spPr>
          <a:xfrm>
            <a:off x="5212692" y="2133379"/>
            <a:ext cx="1766616" cy="1459379"/>
          </a:xfrm>
          <a:prstGeom prst="round2SameRect">
            <a:avLst>
              <a:gd name="adj1" fmla="val 8730"/>
              <a:gd name="adj2" fmla="val 0"/>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lumMod val="50000"/>
                </a:schemeClr>
              </a:solidFill>
            </a:endParaRPr>
          </a:p>
        </p:txBody>
      </p:sp>
      <p:sp>
        <p:nvSpPr>
          <p:cNvPr id="18" name="Rounded Rectangle 61">
            <a:extLst>
              <a:ext uri="{FF2B5EF4-FFF2-40B4-BE49-F238E27FC236}">
                <a16:creationId xmlns:a16="http://schemas.microsoft.com/office/drawing/2014/main" id="{B136EC52-BC10-4078-9445-1072E5F72001}"/>
              </a:ext>
            </a:extLst>
          </p:cNvPr>
          <p:cNvSpPr/>
          <p:nvPr/>
        </p:nvSpPr>
        <p:spPr>
          <a:xfrm>
            <a:off x="7363353" y="2133380"/>
            <a:ext cx="1766616" cy="2150661"/>
          </a:xfrm>
          <a:prstGeom prst="roundRect">
            <a:avLst>
              <a:gd name="adj" fmla="val 7114"/>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Isosceles Triangle 62">
            <a:extLst>
              <a:ext uri="{FF2B5EF4-FFF2-40B4-BE49-F238E27FC236}">
                <a16:creationId xmlns:a16="http://schemas.microsoft.com/office/drawing/2014/main" id="{F8AA6532-6A87-401D-B629-601DD7D568B2}"/>
              </a:ext>
            </a:extLst>
          </p:cNvPr>
          <p:cNvSpPr/>
          <p:nvPr/>
        </p:nvSpPr>
        <p:spPr>
          <a:xfrm rot="10800000">
            <a:off x="7975600" y="4284040"/>
            <a:ext cx="542123" cy="309257"/>
          </a:xfrm>
          <a:prstGeom prst="triangl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24" name="Round Same Side Corner Rectangle 64">
            <a:extLst>
              <a:ext uri="{FF2B5EF4-FFF2-40B4-BE49-F238E27FC236}">
                <a16:creationId xmlns:a16="http://schemas.microsoft.com/office/drawing/2014/main" id="{EA468B44-9828-402B-83A8-232F8F8DCC36}"/>
              </a:ext>
            </a:extLst>
          </p:cNvPr>
          <p:cNvSpPr/>
          <p:nvPr/>
        </p:nvSpPr>
        <p:spPr>
          <a:xfrm>
            <a:off x="7363353" y="2133379"/>
            <a:ext cx="1766616" cy="1459379"/>
          </a:xfrm>
          <a:prstGeom prst="round2SameRect">
            <a:avLst>
              <a:gd name="adj1" fmla="val 8730"/>
              <a:gd name="adj2" fmla="val 0"/>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4">
                  <a:lumMod val="50000"/>
                </a:schemeClr>
              </a:solidFill>
            </a:endParaRPr>
          </a:p>
        </p:txBody>
      </p:sp>
      <p:sp>
        <p:nvSpPr>
          <p:cNvPr id="25" name="Rounded Rectangle 67">
            <a:extLst>
              <a:ext uri="{FF2B5EF4-FFF2-40B4-BE49-F238E27FC236}">
                <a16:creationId xmlns:a16="http://schemas.microsoft.com/office/drawing/2014/main" id="{33730A7E-32AF-41F9-B227-A3E84C1136DE}"/>
              </a:ext>
            </a:extLst>
          </p:cNvPr>
          <p:cNvSpPr/>
          <p:nvPr/>
        </p:nvSpPr>
        <p:spPr>
          <a:xfrm>
            <a:off x="9514015" y="2133380"/>
            <a:ext cx="1766616" cy="2150661"/>
          </a:xfrm>
          <a:prstGeom prst="roundRect">
            <a:avLst>
              <a:gd name="adj" fmla="val 7114"/>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Isosceles Triangle 74">
            <a:extLst>
              <a:ext uri="{FF2B5EF4-FFF2-40B4-BE49-F238E27FC236}">
                <a16:creationId xmlns:a16="http://schemas.microsoft.com/office/drawing/2014/main" id="{05A9E042-76F0-47C3-BF74-7DE6CF148616}"/>
              </a:ext>
            </a:extLst>
          </p:cNvPr>
          <p:cNvSpPr/>
          <p:nvPr/>
        </p:nvSpPr>
        <p:spPr>
          <a:xfrm rot="10800000">
            <a:off x="10126262" y="4284040"/>
            <a:ext cx="542123" cy="309257"/>
          </a:xfrm>
          <a:prstGeom prst="triangle">
            <a:avLst/>
          </a:prstGeom>
          <a:solidFill>
            <a:srgbClr val="4AB8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27" name="Round Same Side Corner Rectangle 77">
            <a:extLst>
              <a:ext uri="{FF2B5EF4-FFF2-40B4-BE49-F238E27FC236}">
                <a16:creationId xmlns:a16="http://schemas.microsoft.com/office/drawing/2014/main" id="{9D073CD9-ED01-4291-B1E2-EE5D99FC733F}"/>
              </a:ext>
            </a:extLst>
          </p:cNvPr>
          <p:cNvSpPr/>
          <p:nvPr/>
        </p:nvSpPr>
        <p:spPr>
          <a:xfrm>
            <a:off x="9514015" y="2133379"/>
            <a:ext cx="1766616" cy="1459379"/>
          </a:xfrm>
          <a:prstGeom prst="round2SameRect">
            <a:avLst>
              <a:gd name="adj1" fmla="val 8730"/>
              <a:gd name="adj2" fmla="val 0"/>
            </a:avLst>
          </a:prstGeom>
          <a:solidFill>
            <a:srgbClr val="74C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5">
                  <a:lumMod val="50000"/>
                </a:schemeClr>
              </a:solidFill>
            </a:endParaRPr>
          </a:p>
        </p:txBody>
      </p:sp>
      <p:sp>
        <p:nvSpPr>
          <p:cNvPr id="28" name="Freeform 103">
            <a:extLst>
              <a:ext uri="{FF2B5EF4-FFF2-40B4-BE49-F238E27FC236}">
                <a16:creationId xmlns:a16="http://schemas.microsoft.com/office/drawing/2014/main" id="{028D8064-071A-4078-AC54-49AE0904FC8E}"/>
              </a:ext>
            </a:extLst>
          </p:cNvPr>
          <p:cNvSpPr>
            <a:spLocks noEditPoints="1"/>
          </p:cNvSpPr>
          <p:nvPr/>
        </p:nvSpPr>
        <p:spPr bwMode="auto">
          <a:xfrm>
            <a:off x="1574428" y="2538746"/>
            <a:ext cx="440499" cy="64864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105">
            <a:extLst>
              <a:ext uri="{FF2B5EF4-FFF2-40B4-BE49-F238E27FC236}">
                <a16:creationId xmlns:a16="http://schemas.microsoft.com/office/drawing/2014/main" id="{1C08FA77-CFC3-4B73-A58E-3E4CD5C06C3D}"/>
              </a:ext>
            </a:extLst>
          </p:cNvPr>
          <p:cNvSpPr>
            <a:spLocks noEditPoints="1"/>
          </p:cNvSpPr>
          <p:nvPr/>
        </p:nvSpPr>
        <p:spPr bwMode="auto">
          <a:xfrm>
            <a:off x="3690092" y="2611519"/>
            <a:ext cx="510497" cy="50309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3">
                  <a:lumMod val="50000"/>
                </a:schemeClr>
              </a:solidFill>
            </a:endParaRPr>
          </a:p>
        </p:txBody>
      </p:sp>
      <p:sp>
        <p:nvSpPr>
          <p:cNvPr id="30" name="Freeform 56">
            <a:extLst>
              <a:ext uri="{FF2B5EF4-FFF2-40B4-BE49-F238E27FC236}">
                <a16:creationId xmlns:a16="http://schemas.microsoft.com/office/drawing/2014/main" id="{12BE606F-5645-49E3-A667-A875508CF2B0}"/>
              </a:ext>
            </a:extLst>
          </p:cNvPr>
          <p:cNvSpPr>
            <a:spLocks noEditPoints="1"/>
          </p:cNvSpPr>
          <p:nvPr/>
        </p:nvSpPr>
        <p:spPr bwMode="auto">
          <a:xfrm>
            <a:off x="5822260" y="2639911"/>
            <a:ext cx="547480" cy="547480"/>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Freeform 6">
            <a:extLst>
              <a:ext uri="{FF2B5EF4-FFF2-40B4-BE49-F238E27FC236}">
                <a16:creationId xmlns:a16="http://schemas.microsoft.com/office/drawing/2014/main" id="{CA326F1B-E4C1-4B17-B781-9349E26D7431}"/>
              </a:ext>
            </a:extLst>
          </p:cNvPr>
          <p:cNvSpPr>
            <a:spLocks noEditPoints="1"/>
          </p:cNvSpPr>
          <p:nvPr/>
        </p:nvSpPr>
        <p:spPr bwMode="auto">
          <a:xfrm>
            <a:off x="7977681" y="2652563"/>
            <a:ext cx="537960" cy="421012"/>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245">
            <a:extLst>
              <a:ext uri="{FF2B5EF4-FFF2-40B4-BE49-F238E27FC236}">
                <a16:creationId xmlns:a16="http://schemas.microsoft.com/office/drawing/2014/main" id="{4A61AE9D-C2DB-4E8A-B61C-10C4D14AF679}"/>
              </a:ext>
            </a:extLst>
          </p:cNvPr>
          <p:cNvSpPr>
            <a:spLocks/>
          </p:cNvSpPr>
          <p:nvPr/>
        </p:nvSpPr>
        <p:spPr bwMode="auto">
          <a:xfrm>
            <a:off x="10090073" y="2555818"/>
            <a:ext cx="614503" cy="61450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文本框 32">
            <a:extLst>
              <a:ext uri="{FF2B5EF4-FFF2-40B4-BE49-F238E27FC236}">
                <a16:creationId xmlns:a16="http://schemas.microsoft.com/office/drawing/2014/main" id="{D80249DB-9C7E-4472-97E7-1F4601BEA0E4}"/>
              </a:ext>
            </a:extLst>
          </p:cNvPr>
          <p:cNvSpPr txBox="1"/>
          <p:nvPr/>
        </p:nvSpPr>
        <p:spPr>
          <a:xfrm>
            <a:off x="774774" y="4935849"/>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a:extLst>
              <a:ext uri="{FF2B5EF4-FFF2-40B4-BE49-F238E27FC236}">
                <a16:creationId xmlns:a16="http://schemas.microsoft.com/office/drawing/2014/main" id="{2E3F2364-5986-45DC-975C-D70F2BDE8B6E}"/>
              </a:ext>
            </a:extLst>
          </p:cNvPr>
          <p:cNvSpPr txBox="1"/>
          <p:nvPr/>
        </p:nvSpPr>
        <p:spPr>
          <a:xfrm>
            <a:off x="1059813" y="4640792"/>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5" name="Text Placeholder 3">
            <a:extLst>
              <a:ext uri="{FF2B5EF4-FFF2-40B4-BE49-F238E27FC236}">
                <a16:creationId xmlns:a16="http://schemas.microsoft.com/office/drawing/2014/main" id="{15D4126F-CF67-47B7-80C4-8959F3EA33E2}"/>
              </a:ext>
            </a:extLst>
          </p:cNvPr>
          <p:cNvSpPr txBox="1">
            <a:spLocks/>
          </p:cNvSpPr>
          <p:nvPr/>
        </p:nvSpPr>
        <p:spPr>
          <a:xfrm>
            <a:off x="3389353" y="3750639"/>
            <a:ext cx="1111971" cy="246221"/>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600" dirty="0">
                <a:solidFill>
                  <a:schemeClr val="bg1"/>
                </a:solidFill>
                <a:latin typeface="Arial" panose="020B0604020202020204" pitchFamily="34" charset="0"/>
                <a:cs typeface="Arial" panose="020B0604020202020204" pitchFamily="34" charset="0"/>
              </a:rPr>
              <a:t>KEY WORD</a:t>
            </a:r>
          </a:p>
        </p:txBody>
      </p:sp>
      <p:sp>
        <p:nvSpPr>
          <p:cNvPr id="36" name="Text Placeholder 3">
            <a:extLst>
              <a:ext uri="{FF2B5EF4-FFF2-40B4-BE49-F238E27FC236}">
                <a16:creationId xmlns:a16="http://schemas.microsoft.com/office/drawing/2014/main" id="{BF2FD105-CFD8-4A03-91F7-1266136F45CE}"/>
              </a:ext>
            </a:extLst>
          </p:cNvPr>
          <p:cNvSpPr txBox="1">
            <a:spLocks/>
          </p:cNvSpPr>
          <p:nvPr/>
        </p:nvSpPr>
        <p:spPr>
          <a:xfrm>
            <a:off x="5540015" y="3750639"/>
            <a:ext cx="1111971" cy="246221"/>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600" dirty="0">
                <a:solidFill>
                  <a:schemeClr val="bg1"/>
                </a:solidFill>
                <a:latin typeface="Arial" panose="020B0604020202020204" pitchFamily="34" charset="0"/>
                <a:cs typeface="Arial" panose="020B0604020202020204" pitchFamily="34" charset="0"/>
              </a:rPr>
              <a:t>KEY WORD</a:t>
            </a:r>
          </a:p>
        </p:txBody>
      </p:sp>
      <p:sp>
        <p:nvSpPr>
          <p:cNvPr id="37" name="Text Placeholder 3">
            <a:extLst>
              <a:ext uri="{FF2B5EF4-FFF2-40B4-BE49-F238E27FC236}">
                <a16:creationId xmlns:a16="http://schemas.microsoft.com/office/drawing/2014/main" id="{EC150F02-B686-401D-9CBA-7DAEB96EE766}"/>
              </a:ext>
            </a:extLst>
          </p:cNvPr>
          <p:cNvSpPr txBox="1">
            <a:spLocks/>
          </p:cNvSpPr>
          <p:nvPr/>
        </p:nvSpPr>
        <p:spPr>
          <a:xfrm>
            <a:off x="7690677" y="3750639"/>
            <a:ext cx="1111971" cy="246221"/>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600" dirty="0">
                <a:solidFill>
                  <a:schemeClr val="bg1"/>
                </a:solidFill>
                <a:latin typeface="Arial" panose="020B0604020202020204" pitchFamily="34" charset="0"/>
                <a:cs typeface="Arial" panose="020B0604020202020204" pitchFamily="34" charset="0"/>
              </a:rPr>
              <a:t>KEY WORD</a:t>
            </a:r>
          </a:p>
        </p:txBody>
      </p:sp>
      <p:sp>
        <p:nvSpPr>
          <p:cNvPr id="38" name="Text Placeholder 3">
            <a:extLst>
              <a:ext uri="{FF2B5EF4-FFF2-40B4-BE49-F238E27FC236}">
                <a16:creationId xmlns:a16="http://schemas.microsoft.com/office/drawing/2014/main" id="{D1BF1BBA-46D3-4E9A-AA30-CDD99AFD57CA}"/>
              </a:ext>
            </a:extLst>
          </p:cNvPr>
          <p:cNvSpPr txBox="1">
            <a:spLocks/>
          </p:cNvSpPr>
          <p:nvPr/>
        </p:nvSpPr>
        <p:spPr>
          <a:xfrm>
            <a:off x="9841339" y="3750639"/>
            <a:ext cx="1111971" cy="246221"/>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600" dirty="0">
                <a:solidFill>
                  <a:schemeClr val="bg1"/>
                </a:solidFill>
                <a:latin typeface="Arial" panose="020B0604020202020204" pitchFamily="34" charset="0"/>
                <a:cs typeface="Arial" panose="020B0604020202020204" pitchFamily="34" charset="0"/>
              </a:rPr>
              <a:t>KEY WORD</a:t>
            </a:r>
          </a:p>
        </p:txBody>
      </p:sp>
      <p:sp>
        <p:nvSpPr>
          <p:cNvPr id="39" name="文本框 38">
            <a:extLst>
              <a:ext uri="{FF2B5EF4-FFF2-40B4-BE49-F238E27FC236}">
                <a16:creationId xmlns:a16="http://schemas.microsoft.com/office/drawing/2014/main" id="{C5D0D560-DBFE-42E9-B1E5-00B4685D6393}"/>
              </a:ext>
            </a:extLst>
          </p:cNvPr>
          <p:cNvSpPr txBox="1"/>
          <p:nvPr/>
        </p:nvSpPr>
        <p:spPr>
          <a:xfrm>
            <a:off x="2921074" y="4935849"/>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a:extLst>
              <a:ext uri="{FF2B5EF4-FFF2-40B4-BE49-F238E27FC236}">
                <a16:creationId xmlns:a16="http://schemas.microsoft.com/office/drawing/2014/main" id="{45EB1C87-D8DC-47C7-8037-272F72E0A603}"/>
              </a:ext>
            </a:extLst>
          </p:cNvPr>
          <p:cNvSpPr txBox="1"/>
          <p:nvPr/>
        </p:nvSpPr>
        <p:spPr>
          <a:xfrm>
            <a:off x="3206113" y="4640792"/>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1" name="文本框 40">
            <a:extLst>
              <a:ext uri="{FF2B5EF4-FFF2-40B4-BE49-F238E27FC236}">
                <a16:creationId xmlns:a16="http://schemas.microsoft.com/office/drawing/2014/main" id="{D8F39130-C577-471D-8173-97E74D80B96D}"/>
              </a:ext>
            </a:extLst>
          </p:cNvPr>
          <p:cNvSpPr txBox="1"/>
          <p:nvPr/>
        </p:nvSpPr>
        <p:spPr>
          <a:xfrm>
            <a:off x="5067374" y="4935849"/>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a:extLst>
              <a:ext uri="{FF2B5EF4-FFF2-40B4-BE49-F238E27FC236}">
                <a16:creationId xmlns:a16="http://schemas.microsoft.com/office/drawing/2014/main" id="{0B398247-DFCF-41BF-88DD-213400343059}"/>
              </a:ext>
            </a:extLst>
          </p:cNvPr>
          <p:cNvSpPr txBox="1"/>
          <p:nvPr/>
        </p:nvSpPr>
        <p:spPr>
          <a:xfrm>
            <a:off x="5352413" y="4640792"/>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3" name="文本框 42">
            <a:extLst>
              <a:ext uri="{FF2B5EF4-FFF2-40B4-BE49-F238E27FC236}">
                <a16:creationId xmlns:a16="http://schemas.microsoft.com/office/drawing/2014/main" id="{FDCF7A68-2620-4226-A855-EC0E6E9D4AC3}"/>
              </a:ext>
            </a:extLst>
          </p:cNvPr>
          <p:cNvSpPr txBox="1"/>
          <p:nvPr/>
        </p:nvSpPr>
        <p:spPr>
          <a:xfrm>
            <a:off x="7213674" y="4935849"/>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a:extLst>
              <a:ext uri="{FF2B5EF4-FFF2-40B4-BE49-F238E27FC236}">
                <a16:creationId xmlns:a16="http://schemas.microsoft.com/office/drawing/2014/main" id="{2CAAF504-78C7-4218-9945-0ED4E747D1CA}"/>
              </a:ext>
            </a:extLst>
          </p:cNvPr>
          <p:cNvSpPr txBox="1"/>
          <p:nvPr/>
        </p:nvSpPr>
        <p:spPr>
          <a:xfrm>
            <a:off x="7498713" y="4640792"/>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5" name="文本框 44">
            <a:extLst>
              <a:ext uri="{FF2B5EF4-FFF2-40B4-BE49-F238E27FC236}">
                <a16:creationId xmlns:a16="http://schemas.microsoft.com/office/drawing/2014/main" id="{F3433928-D84C-4BD8-82C2-B8C27C58EDB2}"/>
              </a:ext>
            </a:extLst>
          </p:cNvPr>
          <p:cNvSpPr txBox="1"/>
          <p:nvPr/>
        </p:nvSpPr>
        <p:spPr>
          <a:xfrm>
            <a:off x="9359974" y="4935849"/>
            <a:ext cx="2027545" cy="1015663"/>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a:p>
            <a:pPr algn="ctr">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a:extLst>
              <a:ext uri="{FF2B5EF4-FFF2-40B4-BE49-F238E27FC236}">
                <a16:creationId xmlns:a16="http://schemas.microsoft.com/office/drawing/2014/main" id="{BB1AE121-1136-4B00-B395-2D6D37C0ED16}"/>
              </a:ext>
            </a:extLst>
          </p:cNvPr>
          <p:cNvSpPr txBox="1"/>
          <p:nvPr/>
        </p:nvSpPr>
        <p:spPr>
          <a:xfrm>
            <a:off x="9645013" y="4640792"/>
            <a:ext cx="1457466" cy="338554"/>
          </a:xfrm>
          <a:prstGeom prst="rect">
            <a:avLst/>
          </a:prstGeom>
          <a:noFill/>
        </p:spPr>
        <p:txBody>
          <a:bodyPr wrap="square"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extLst>
      <p:ext uri="{BB962C8B-B14F-4D97-AF65-F5344CB8AC3E}">
        <p14:creationId xmlns:p14="http://schemas.microsoft.com/office/powerpoint/2010/main" val="193798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2" presetClass="entr" presetSubtype="1" accel="50000" decel="5000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par>
                                <p:cTn id="25" presetID="2" presetClass="entr" presetSubtype="1" accel="50000" decel="5000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1500"/>
                            </p:stCondLst>
                            <p:childTnLst>
                              <p:par>
                                <p:cTn id="30" presetID="53"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par>
                                <p:cTn id="35" presetID="2" presetClass="entr" presetSubtype="1" accel="50000" decel="5000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0-#ppt_h/2"/>
                                          </p:val>
                                        </p:tav>
                                        <p:tav tm="100000">
                                          <p:val>
                                            <p:strVal val="#ppt_y"/>
                                          </p:val>
                                        </p:tav>
                                      </p:tavLst>
                                    </p:anim>
                                  </p:childTnLst>
                                </p:cTn>
                              </p:par>
                            </p:childTnLst>
                          </p:cTn>
                        </p:par>
                        <p:par>
                          <p:cTn id="39" fill="hold">
                            <p:stCondLst>
                              <p:cond delay="2000"/>
                            </p:stCondLst>
                            <p:childTnLst>
                              <p:par>
                                <p:cTn id="40" presetID="53" presetClass="entr" presetSubtype="0"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2" presetClass="entr" presetSubtype="1" accel="50000" decel="5000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0-#ppt_h/2"/>
                                          </p:val>
                                        </p:tav>
                                        <p:tav tm="100000">
                                          <p:val>
                                            <p:strVal val="#ppt_y"/>
                                          </p:val>
                                        </p:tav>
                                      </p:tavLst>
                                    </p:anim>
                                  </p:childTnLst>
                                </p:cTn>
                              </p:par>
                            </p:childTnLst>
                          </p:cTn>
                        </p:par>
                        <p:par>
                          <p:cTn id="49" fill="hold">
                            <p:stCondLst>
                              <p:cond delay="2500"/>
                            </p:stCondLst>
                            <p:childTnLst>
                              <p:par>
                                <p:cTn id="50" presetID="53"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7" grpId="0" animBg="1"/>
      <p:bldP spid="24" grpId="0" animBg="1"/>
      <p:bldP spid="27" grpId="0" animBg="1"/>
      <p:bldP spid="28" grpId="0" animBg="1"/>
      <p:bldP spid="29" grpId="0" animBg="1"/>
      <p:bldP spid="30" grpId="0" animBg="1"/>
      <p:bldP spid="31" grpId="0" animBg="1"/>
      <p:bldP spid="3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1680</Words>
  <Application>Microsoft Office PowerPoint</Application>
  <PresentationFormat>宽屏</PresentationFormat>
  <Paragraphs>252</Paragraphs>
  <Slides>20</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20</vt:i4>
      </vt:variant>
    </vt:vector>
  </HeadingPairs>
  <TitlesOfParts>
    <vt:vector size="37" baseType="lpstr">
      <vt:lpstr>Bebas Neue</vt:lpstr>
      <vt:lpstr>Cabin</vt:lpstr>
      <vt:lpstr>Montserrat</vt:lpstr>
      <vt:lpstr>Montserrat Light</vt:lpstr>
      <vt:lpstr>Open Sans Condensed</vt:lpstr>
      <vt:lpstr>Roboto</vt:lpstr>
      <vt:lpstr>Sinkin Sans 300 Light</vt:lpstr>
      <vt:lpstr>等线</vt:lpstr>
      <vt:lpstr>等线 Light</vt:lpstr>
      <vt:lpstr>方正清刻本悦宋简体</vt:lpstr>
      <vt:lpstr>方正宋刻本秀楷繁体</vt:lpstr>
      <vt:lpstr>方正宋刻本秀楷简体</vt:lpstr>
      <vt:lpstr>萝莉体 第二版</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稻壳儿演示武汉组</dc:creator>
  <cp:lastModifiedBy>Administrator</cp:lastModifiedBy>
  <cp:revision>8</cp:revision>
  <dcterms:created xsi:type="dcterms:W3CDTF">2018-03-28T06:22:19Z</dcterms:created>
  <dcterms:modified xsi:type="dcterms:W3CDTF">2018-03-29T06:58:00Z</dcterms:modified>
</cp:coreProperties>
</file>