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9" r:id="rId2"/>
    <p:sldId id="258" r:id="rId3"/>
    <p:sldId id="281" r:id="rId4"/>
    <p:sldId id="257" r:id="rId5"/>
    <p:sldId id="282" r:id="rId6"/>
    <p:sldId id="260" r:id="rId7"/>
    <p:sldId id="261" r:id="rId8"/>
    <p:sldId id="262" r:id="rId9"/>
    <p:sldId id="263" r:id="rId10"/>
    <p:sldId id="264" r:id="rId11"/>
    <p:sldId id="265" r:id="rId12"/>
    <p:sldId id="283" r:id="rId13"/>
    <p:sldId id="267" r:id="rId14"/>
    <p:sldId id="268" r:id="rId15"/>
    <p:sldId id="269" r:id="rId16"/>
    <p:sldId id="270" r:id="rId17"/>
    <p:sldId id="274" r:id="rId18"/>
    <p:sldId id="275" r:id="rId19"/>
    <p:sldId id="276" r:id="rId20"/>
    <p:sldId id="277" r:id="rId21"/>
    <p:sldId id="284" r:id="rId22"/>
    <p:sldId id="288" r:id="rId23"/>
    <p:sldId id="280" r:id="rId24"/>
    <p:sldId id="285" r:id="rId25"/>
    <p:sldId id="286" r:id="rId26"/>
    <p:sldId id="279" r:id="rId27"/>
    <p:sldId id="287" r:id="rId28"/>
    <p:sldId id="297" r:id="rId29"/>
    <p:sldId id="290" r:id="rId30"/>
    <p:sldId id="293" r:id="rId31"/>
    <p:sldId id="294" r:id="rId32"/>
    <p:sldId id="295" r:id="rId33"/>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0000"/>
    <a:srgbClr val="FFFDF7"/>
    <a:srgbClr val="FFF7F7"/>
    <a:srgbClr val="FFCCCC"/>
    <a:srgbClr val="FCEEF6"/>
    <a:srgbClr val="FFF4EF"/>
    <a:srgbClr val="FFCCFF"/>
    <a:srgbClr val="FFFF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4620" autoAdjust="0"/>
  </p:normalViewPr>
  <p:slideViewPr>
    <p:cSldViewPr>
      <p:cViewPr varScale="1">
        <p:scale>
          <a:sx n="112" d="100"/>
          <a:sy n="112" d="100"/>
        </p:scale>
        <p:origin x="-342" y="-7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448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6997D69E-5F42-4EB6-ACA8-28E073E09066}" type="datetimeFigureOut">
              <a:rPr lang="zh-CN" altLang="en-US"/>
              <a:pPr>
                <a:defRPr/>
              </a:pPr>
              <a:t>2017/11/2 Thursday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B451B977-8C83-46C1-B213-68E15CD4EEE9}" type="slidenum">
              <a:rPr lang="zh-CN" altLang="en-US"/>
              <a:pPr>
                <a:defRPr/>
              </a:pPr>
              <a:t>‹#›</a:t>
            </a:fld>
            <a:endParaRPr lang="zh-CN" altLang="en-US"/>
          </a:p>
        </p:txBody>
      </p:sp>
    </p:spTree>
    <p:extLst>
      <p:ext uri="{BB962C8B-B14F-4D97-AF65-F5344CB8AC3E}">
        <p14:creationId xmlns:p14="http://schemas.microsoft.com/office/powerpoint/2010/main" xmlns="" val="356550032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8915"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38916"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fontAlgn="base">
              <a:spcBef>
                <a:spcPct val="0"/>
              </a:spcBef>
              <a:spcAft>
                <a:spcPct val="0"/>
              </a:spcAft>
            </a:pPr>
            <a:fld id="{D8EE5EB5-6F7F-45C9-9A66-14FC87713EF2}" type="slidenum">
              <a:rPr lang="zh-CN" altLang="en-US"/>
              <a:pPr fontAlgn="base">
                <a:spcBef>
                  <a:spcPct val="0"/>
                </a:spcBef>
                <a:spcAft>
                  <a:spcPct val="0"/>
                </a:spcAft>
              </a:pPr>
              <a:t>23</a:t>
            </a:fld>
            <a:endParaRPr lang="zh-CN" altLang="en-US"/>
          </a:p>
        </p:txBody>
      </p:sp>
    </p:spTree>
    <p:extLst>
      <p:ext uri="{BB962C8B-B14F-4D97-AF65-F5344CB8AC3E}">
        <p14:creationId xmlns:p14="http://schemas.microsoft.com/office/powerpoint/2010/main" xmlns="" val="7518734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9939"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39940"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fontAlgn="base">
              <a:spcBef>
                <a:spcPct val="0"/>
              </a:spcBef>
              <a:spcAft>
                <a:spcPct val="0"/>
              </a:spcAft>
            </a:pPr>
            <a:fld id="{C7A1E805-7B33-4A11-92BB-BD1F0F507003}" type="slidenum">
              <a:rPr lang="zh-CN" altLang="en-US"/>
              <a:pPr fontAlgn="base">
                <a:spcBef>
                  <a:spcPct val="0"/>
                </a:spcBef>
                <a:spcAft>
                  <a:spcPct val="0"/>
                </a:spcAft>
              </a:pPr>
              <a:t>26</a:t>
            </a:fld>
            <a:endParaRPr lang="zh-CN" altLang="en-US"/>
          </a:p>
        </p:txBody>
      </p:sp>
    </p:spTree>
    <p:extLst>
      <p:ext uri="{BB962C8B-B14F-4D97-AF65-F5344CB8AC3E}">
        <p14:creationId xmlns:p14="http://schemas.microsoft.com/office/powerpoint/2010/main" xmlns="" val="2231223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D2AB2C0D-4D0A-4434-8C0E-30FC12525BEB}" type="datetimeFigureOut">
              <a:rPr lang="zh-CN" altLang="en-US"/>
              <a:pPr>
                <a:defRPr/>
              </a:pPr>
              <a:t>2017/11/2 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93A3B21-03EA-4D89-96DA-529822F0283B}" type="slidenum">
              <a:rPr lang="zh-CN" altLang="en-US"/>
              <a:pPr>
                <a:defRPr/>
              </a:pPr>
              <a:t>‹#›</a:t>
            </a:fld>
            <a:endParaRPr lang="zh-CN" altLang="en-US"/>
          </a:p>
        </p:txBody>
      </p:sp>
    </p:spTree>
    <p:extLst>
      <p:ext uri="{BB962C8B-B14F-4D97-AF65-F5344CB8AC3E}">
        <p14:creationId xmlns:p14="http://schemas.microsoft.com/office/powerpoint/2010/main" xmlns="" val="3789157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55386F71-E2A9-48F8-896C-D350FE487037}" type="datetimeFigureOut">
              <a:rPr lang="zh-CN" altLang="en-US"/>
              <a:pPr>
                <a:defRPr/>
              </a:pPr>
              <a:t>2017/11/2 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4026A81-D989-4DAC-AFE5-4FE6F71C1331}" type="slidenum">
              <a:rPr lang="zh-CN" altLang="en-US"/>
              <a:pPr>
                <a:defRPr/>
              </a:pPr>
              <a:t>‹#›</a:t>
            </a:fld>
            <a:endParaRPr lang="zh-CN" altLang="en-US"/>
          </a:p>
        </p:txBody>
      </p:sp>
    </p:spTree>
    <p:extLst>
      <p:ext uri="{BB962C8B-B14F-4D97-AF65-F5344CB8AC3E}">
        <p14:creationId xmlns:p14="http://schemas.microsoft.com/office/powerpoint/2010/main" xmlns="" val="15730199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A4FD9387-CE88-4C35-B43C-5CA23A21E761}" type="datetimeFigureOut">
              <a:rPr lang="zh-CN" altLang="en-US"/>
              <a:pPr>
                <a:defRPr/>
              </a:pPr>
              <a:t>2017/11/2 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3DFE0F2-FF10-49C6-9E7A-652DC150E63A}" type="slidenum">
              <a:rPr lang="zh-CN" altLang="en-US"/>
              <a:pPr>
                <a:defRPr/>
              </a:pPr>
              <a:t>‹#›</a:t>
            </a:fld>
            <a:endParaRPr lang="zh-CN" altLang="en-US"/>
          </a:p>
        </p:txBody>
      </p:sp>
    </p:spTree>
    <p:extLst>
      <p:ext uri="{BB962C8B-B14F-4D97-AF65-F5344CB8AC3E}">
        <p14:creationId xmlns:p14="http://schemas.microsoft.com/office/powerpoint/2010/main" xmlns="" val="1696987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9E7E5AB3-7584-4776-B451-2FF213F27838}" type="datetimeFigureOut">
              <a:rPr lang="zh-CN" altLang="en-US"/>
              <a:pPr>
                <a:defRPr/>
              </a:pPr>
              <a:t>2017/11/2 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3A53BE9-11B1-4E2D-9B6F-A5C21753BFE8}" type="slidenum">
              <a:rPr lang="zh-CN" altLang="en-US"/>
              <a:pPr>
                <a:defRPr/>
              </a:pPr>
              <a:t>‹#›</a:t>
            </a:fld>
            <a:endParaRPr lang="zh-CN" altLang="en-US"/>
          </a:p>
        </p:txBody>
      </p:sp>
    </p:spTree>
    <p:extLst>
      <p:ext uri="{BB962C8B-B14F-4D97-AF65-F5344CB8AC3E}">
        <p14:creationId xmlns:p14="http://schemas.microsoft.com/office/powerpoint/2010/main" xmlns="" val="2303129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A36B82CF-C86E-412F-AFFF-31669269F645}" type="datetimeFigureOut">
              <a:rPr lang="zh-CN" altLang="en-US"/>
              <a:pPr>
                <a:defRPr/>
              </a:pPr>
              <a:t>2017/11/2 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0CAD217-0D6C-4258-99D0-61498A7D07C0}" type="slidenum">
              <a:rPr lang="zh-CN" altLang="en-US"/>
              <a:pPr>
                <a:defRPr/>
              </a:pPr>
              <a:t>‹#›</a:t>
            </a:fld>
            <a:endParaRPr lang="zh-CN" altLang="en-US"/>
          </a:p>
        </p:txBody>
      </p:sp>
    </p:spTree>
    <p:extLst>
      <p:ext uri="{BB962C8B-B14F-4D97-AF65-F5344CB8AC3E}">
        <p14:creationId xmlns:p14="http://schemas.microsoft.com/office/powerpoint/2010/main" xmlns="" val="2037002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8A718DD2-0B0A-4F58-881D-4E254C41468C}" type="datetimeFigureOut">
              <a:rPr lang="zh-CN" altLang="en-US"/>
              <a:pPr>
                <a:defRPr/>
              </a:pPr>
              <a:t>2017/11/2 Thursday</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EF9E75DD-9ECF-4880-B219-F89FEF53B359}" type="slidenum">
              <a:rPr lang="zh-CN" altLang="en-US"/>
              <a:pPr>
                <a:defRPr/>
              </a:pPr>
              <a:t>‹#›</a:t>
            </a:fld>
            <a:endParaRPr lang="zh-CN" altLang="en-US"/>
          </a:p>
        </p:txBody>
      </p:sp>
    </p:spTree>
    <p:extLst>
      <p:ext uri="{BB962C8B-B14F-4D97-AF65-F5344CB8AC3E}">
        <p14:creationId xmlns:p14="http://schemas.microsoft.com/office/powerpoint/2010/main" xmlns="" val="23947241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DED2F4FF-5A5F-41DD-8059-F155481D8EDE}" type="datetimeFigureOut">
              <a:rPr lang="zh-CN" altLang="en-US"/>
              <a:pPr>
                <a:defRPr/>
              </a:pPr>
              <a:t>2017/11/2 Thursday</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00A86457-62F6-41E0-B427-C46A32A0E6EB}" type="slidenum">
              <a:rPr lang="zh-CN" altLang="en-US"/>
              <a:pPr>
                <a:defRPr/>
              </a:pPr>
              <a:t>‹#›</a:t>
            </a:fld>
            <a:endParaRPr lang="zh-CN" altLang="en-US"/>
          </a:p>
        </p:txBody>
      </p:sp>
    </p:spTree>
    <p:extLst>
      <p:ext uri="{BB962C8B-B14F-4D97-AF65-F5344CB8AC3E}">
        <p14:creationId xmlns:p14="http://schemas.microsoft.com/office/powerpoint/2010/main" xmlns="" val="42197718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28846D77-6BBF-491B-A5D2-16C39BD80A3F}" type="datetimeFigureOut">
              <a:rPr lang="zh-CN" altLang="en-US"/>
              <a:pPr>
                <a:defRPr/>
              </a:pPr>
              <a:t>2017/11/2 Thursday</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28D4C972-A3CB-4A36-BAF1-4AE5DF9AA15C}" type="slidenum">
              <a:rPr lang="zh-CN" altLang="en-US"/>
              <a:pPr>
                <a:defRPr/>
              </a:pPr>
              <a:t>‹#›</a:t>
            </a:fld>
            <a:endParaRPr lang="zh-CN" altLang="en-US"/>
          </a:p>
        </p:txBody>
      </p:sp>
    </p:spTree>
    <p:extLst>
      <p:ext uri="{BB962C8B-B14F-4D97-AF65-F5344CB8AC3E}">
        <p14:creationId xmlns:p14="http://schemas.microsoft.com/office/powerpoint/2010/main" xmlns="" val="2779596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DA3C5CAE-E209-4E1B-9FD7-52B37D93D587}" type="datetimeFigureOut">
              <a:rPr lang="zh-CN" altLang="en-US"/>
              <a:pPr>
                <a:defRPr/>
              </a:pPr>
              <a:t>2017/11/2 Thursday</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7EBC5E4E-6CDF-4B7D-9090-134E820B79B9}" type="slidenum">
              <a:rPr lang="zh-CN" altLang="en-US"/>
              <a:pPr>
                <a:defRPr/>
              </a:pPr>
              <a:t>‹#›</a:t>
            </a:fld>
            <a:endParaRPr lang="zh-CN" altLang="en-US"/>
          </a:p>
        </p:txBody>
      </p:sp>
    </p:spTree>
    <p:extLst>
      <p:ext uri="{BB962C8B-B14F-4D97-AF65-F5344CB8AC3E}">
        <p14:creationId xmlns:p14="http://schemas.microsoft.com/office/powerpoint/2010/main" xmlns="" val="2309953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0D971CC1-5119-4CCD-921F-A582745C99F3}" type="datetimeFigureOut">
              <a:rPr lang="zh-CN" altLang="en-US"/>
              <a:pPr>
                <a:defRPr/>
              </a:pPr>
              <a:t>2017/11/2 Thursday</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B2FDCC0-0D99-4220-BA63-9141E884E051}" type="slidenum">
              <a:rPr lang="zh-CN" altLang="en-US"/>
              <a:pPr>
                <a:defRPr/>
              </a:pPr>
              <a:t>‹#›</a:t>
            </a:fld>
            <a:endParaRPr lang="zh-CN" altLang="en-US"/>
          </a:p>
        </p:txBody>
      </p:sp>
    </p:spTree>
    <p:extLst>
      <p:ext uri="{BB962C8B-B14F-4D97-AF65-F5344CB8AC3E}">
        <p14:creationId xmlns:p14="http://schemas.microsoft.com/office/powerpoint/2010/main" xmlns="" val="5915185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560DA93A-BD04-47D8-8796-9580E6EA0CFF}" type="datetimeFigureOut">
              <a:rPr lang="zh-CN" altLang="en-US"/>
              <a:pPr>
                <a:defRPr/>
              </a:pPr>
              <a:t>2017/11/2 Thursday</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B02F974-C45D-4116-A957-0F3E5D308044}" type="slidenum">
              <a:rPr lang="zh-CN" altLang="en-US"/>
              <a:pPr>
                <a:defRPr/>
              </a:pPr>
              <a:t>‹#›</a:t>
            </a:fld>
            <a:endParaRPr lang="zh-CN" altLang="en-US"/>
          </a:p>
        </p:txBody>
      </p:sp>
    </p:spTree>
    <p:extLst>
      <p:ext uri="{BB962C8B-B14F-4D97-AF65-F5344CB8AC3E}">
        <p14:creationId xmlns:p14="http://schemas.microsoft.com/office/powerpoint/2010/main" xmlns="" val="30746520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DF7"/>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文本占位符 2"/>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2439E777-8B99-486E-A6BB-2DCE824FA897}" type="datetimeFigureOut">
              <a:rPr lang="zh-CN" altLang="en-US"/>
              <a:pPr>
                <a:defRPr/>
              </a:pPr>
              <a:t>2017/11/2 Thursday</a:t>
            </a:fld>
            <a:endParaRPr lang="zh-CN" altLang="en-US"/>
          </a:p>
        </p:txBody>
      </p:sp>
      <p:sp>
        <p:nvSpPr>
          <p:cNvPr id="5" name="页脚占位符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6B791581-2AA3-4704-8252-24F0AB706F34}"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ea typeface="宋体" pitchFamily="2" charset="-122"/>
        </a:defRPr>
      </a:lvl2pPr>
      <a:lvl3pPr algn="ctr" rtl="0" fontAlgn="base">
        <a:spcBef>
          <a:spcPct val="0"/>
        </a:spcBef>
        <a:spcAft>
          <a:spcPct val="0"/>
        </a:spcAft>
        <a:defRPr sz="4400">
          <a:solidFill>
            <a:schemeClr val="tx1"/>
          </a:solidFill>
          <a:latin typeface="Calibri" pitchFamily="34" charset="0"/>
          <a:ea typeface="宋体" pitchFamily="2" charset="-122"/>
        </a:defRPr>
      </a:lvl3pPr>
      <a:lvl4pPr algn="ctr" rtl="0" fontAlgn="base">
        <a:spcBef>
          <a:spcPct val="0"/>
        </a:spcBef>
        <a:spcAft>
          <a:spcPct val="0"/>
        </a:spcAft>
        <a:defRPr sz="4400">
          <a:solidFill>
            <a:schemeClr val="tx1"/>
          </a:solidFill>
          <a:latin typeface="Calibri" pitchFamily="34" charset="0"/>
          <a:ea typeface="宋体" pitchFamily="2" charset="-122"/>
        </a:defRPr>
      </a:lvl4pPr>
      <a:lvl5pPr algn="ctr" rtl="0" fontAlgn="base">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6732" t="27151" r="6976" b="10741"/>
          <a:stretch>
            <a:fillRect/>
          </a:stretch>
        </p:blipFill>
        <p:spPr bwMode="auto">
          <a:xfrm>
            <a:off x="0" y="1428750"/>
            <a:ext cx="9180513" cy="3714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xmlns="" val="0"/>
              </a:ext>
            </a:extLst>
          </a:blip>
          <a:srcRect l="44257" t="7962" r="45822" b="74393"/>
          <a:stretch>
            <a:fillRect/>
          </a:stretch>
        </p:blipFill>
        <p:spPr bwMode="auto">
          <a:xfrm>
            <a:off x="4071938" y="142875"/>
            <a:ext cx="100012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2"/>
          <p:cNvPicPr>
            <a:picLocks noChangeAspect="1" noChangeArrowheads="1"/>
          </p:cNvPicPr>
          <p:nvPr/>
        </p:nvPicPr>
        <p:blipFill>
          <a:blip r:embed="rId4">
            <a:clrChange>
              <a:clrFrom>
                <a:srgbClr val="FFFCF3"/>
              </a:clrFrom>
              <a:clrTo>
                <a:srgbClr val="FFFCF3">
                  <a:alpha val="0"/>
                </a:srgbClr>
              </a:clrTo>
            </a:clrChange>
            <a:extLst>
              <a:ext uri="{28A0092B-C50C-407E-A947-70E740481C1C}">
                <a14:useLocalDpi xmlns:a14="http://schemas.microsoft.com/office/drawing/2010/main" xmlns="" val="0"/>
              </a:ext>
            </a:extLst>
          </a:blip>
          <a:srcRect l="77724" t="42453" r="12485" b="45573"/>
          <a:stretch>
            <a:fillRect/>
          </a:stretch>
        </p:blipFill>
        <p:spPr bwMode="auto">
          <a:xfrm>
            <a:off x="7358063" y="2357438"/>
            <a:ext cx="1143000" cy="785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extBox 5"/>
          <p:cNvSpPr txBox="1"/>
          <p:nvPr/>
        </p:nvSpPr>
        <p:spPr>
          <a:xfrm>
            <a:off x="1928813" y="1285875"/>
            <a:ext cx="2428875" cy="584200"/>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3200" b="1" dirty="0">
                <a:solidFill>
                  <a:srgbClr val="C00000"/>
                </a:solidFill>
                <a:latin typeface="微软雅黑" panose="020B0503020204020204" pitchFamily="34" charset="-122"/>
                <a:ea typeface="微软雅黑" panose="020B0503020204020204" pitchFamily="34" charset="-122"/>
              </a:rPr>
              <a:t>中国共产党</a:t>
            </a:r>
            <a:endParaRPr lang="en-US" altLang="zh-CN" sz="3200" b="1" dirty="0">
              <a:solidFill>
                <a:srgbClr val="C00000"/>
              </a:solidFill>
              <a:latin typeface="微软雅黑" panose="020B0503020204020204" pitchFamily="34" charset="-122"/>
              <a:ea typeface="微软雅黑" panose="020B0503020204020204" pitchFamily="34" charset="-122"/>
            </a:endParaRPr>
          </a:p>
        </p:txBody>
      </p:sp>
      <p:sp>
        <p:nvSpPr>
          <p:cNvPr id="9" name="文本框 63"/>
          <p:cNvSpPr txBox="1"/>
          <p:nvPr/>
        </p:nvSpPr>
        <p:spPr>
          <a:xfrm>
            <a:off x="1875458" y="2207360"/>
            <a:ext cx="5429596" cy="400110"/>
          </a:xfrm>
          <a:prstGeom prst="rect">
            <a:avLst/>
          </a:prstGeom>
          <a:noFill/>
        </p:spPr>
        <p:txBody>
          <a:bodyPr>
            <a:spAutoFit/>
          </a:bodyPr>
          <a:lstStyle/>
          <a:p>
            <a:pPr algn="ctr" fontAlgn="auto">
              <a:spcBef>
                <a:spcPts val="0"/>
              </a:spcBef>
              <a:spcAft>
                <a:spcPts val="0"/>
              </a:spcAft>
              <a:defRPr/>
            </a:pPr>
            <a:r>
              <a:rPr lang="zh-CN" altLang="en-US" sz="2000" b="1" dirty="0">
                <a:gradFill>
                  <a:gsLst>
                    <a:gs pos="0">
                      <a:srgbClr val="FF0000"/>
                    </a:gs>
                    <a:gs pos="50000">
                      <a:srgbClr val="C00000"/>
                    </a:gs>
                    <a:gs pos="100000">
                      <a:srgbClr val="C00000"/>
                    </a:gs>
                  </a:gsLst>
                  <a:lin ang="540000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学党章党规   学</a:t>
            </a:r>
            <a:r>
              <a:rPr lang="zh-CN" altLang="en-US" sz="2000" b="1" dirty="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系列</a:t>
            </a:r>
            <a:r>
              <a:rPr lang="zh-CN" altLang="en-US" sz="2000" b="1" dirty="0">
                <a:gradFill>
                  <a:gsLst>
                    <a:gs pos="0">
                      <a:srgbClr val="FF0000"/>
                    </a:gs>
                    <a:gs pos="50000">
                      <a:srgbClr val="C00000"/>
                    </a:gs>
                    <a:gs pos="100000">
                      <a:srgbClr val="C00000"/>
                    </a:gs>
                  </a:gsLst>
                  <a:lin ang="540000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讲话  做合格党员</a:t>
            </a:r>
          </a:p>
        </p:txBody>
      </p:sp>
      <p:sp>
        <p:nvSpPr>
          <p:cNvPr id="11" name="文本框 63"/>
          <p:cNvSpPr txBox="1"/>
          <p:nvPr/>
        </p:nvSpPr>
        <p:spPr>
          <a:xfrm>
            <a:off x="4287958" y="1106564"/>
            <a:ext cx="1220146" cy="1107996"/>
          </a:xfrm>
          <a:prstGeom prst="rect">
            <a:avLst/>
          </a:prstGeom>
          <a:noFill/>
        </p:spPr>
        <p:txBody>
          <a:bodyPr>
            <a:spAutoFit/>
          </a:bodyPr>
          <a:lstStyle/>
          <a:p>
            <a:pPr algn="ctr" fontAlgn="auto">
              <a:spcBef>
                <a:spcPts val="0"/>
              </a:spcBef>
              <a:spcAft>
                <a:spcPts val="0"/>
              </a:spcAft>
              <a:defRPr/>
            </a:pPr>
            <a:r>
              <a:rPr lang="zh-CN" altLang="en-US" sz="6600" b="1" dirty="0">
                <a:gradFill>
                  <a:gsLst>
                    <a:gs pos="0">
                      <a:srgbClr val="FF0000"/>
                    </a:gs>
                    <a:gs pos="30000">
                      <a:srgbClr val="FF0000"/>
                    </a:gs>
                    <a:gs pos="100000">
                      <a:srgbClr val="C00000"/>
                    </a:gs>
                  </a:gsLst>
                  <a:lin ang="5400000" scaled="0"/>
                </a:gradFill>
                <a:effectLst>
                  <a:outerShdw blurRad="38100" dist="63500" dir="2700000" algn="tl">
                    <a:srgbClr val="000000">
                      <a:alpha val="43137"/>
                    </a:srgbClr>
                  </a:outerShdw>
                </a:effectLst>
                <a:latin typeface="华文行楷" pitchFamily="2" charset="-122"/>
                <a:ea typeface="华文行楷" pitchFamily="2" charset="-122"/>
              </a:rPr>
              <a:t>两</a:t>
            </a:r>
          </a:p>
        </p:txBody>
      </p:sp>
      <p:sp>
        <p:nvSpPr>
          <p:cNvPr id="12" name="文本框 63"/>
          <p:cNvSpPr txBox="1"/>
          <p:nvPr/>
        </p:nvSpPr>
        <p:spPr>
          <a:xfrm>
            <a:off x="5128051" y="1106564"/>
            <a:ext cx="1220146" cy="1107996"/>
          </a:xfrm>
          <a:prstGeom prst="rect">
            <a:avLst/>
          </a:prstGeom>
          <a:noFill/>
        </p:spPr>
        <p:txBody>
          <a:bodyPr>
            <a:spAutoFit/>
          </a:bodyPr>
          <a:lstStyle/>
          <a:p>
            <a:pPr algn="ctr" fontAlgn="auto">
              <a:spcBef>
                <a:spcPts val="0"/>
              </a:spcBef>
              <a:spcAft>
                <a:spcPts val="0"/>
              </a:spcAft>
              <a:defRPr/>
            </a:pPr>
            <a:r>
              <a:rPr lang="zh-CN" altLang="en-US" sz="6600" b="1" dirty="0">
                <a:gradFill>
                  <a:gsLst>
                    <a:gs pos="0">
                      <a:srgbClr val="FF0000"/>
                    </a:gs>
                    <a:gs pos="30000">
                      <a:srgbClr val="FF0000"/>
                    </a:gs>
                    <a:gs pos="100000">
                      <a:srgbClr val="C00000"/>
                    </a:gs>
                  </a:gsLst>
                  <a:lin ang="5400000" scaled="0"/>
                </a:gradFill>
                <a:effectLst>
                  <a:outerShdw blurRad="38100" dist="63500" dir="2700000" algn="tl">
                    <a:srgbClr val="000000">
                      <a:alpha val="43137"/>
                    </a:srgbClr>
                  </a:outerShdw>
                </a:effectLst>
                <a:latin typeface="华文行楷" pitchFamily="2" charset="-122"/>
                <a:ea typeface="华文行楷" pitchFamily="2" charset="-122"/>
              </a:rPr>
              <a:t>学</a:t>
            </a:r>
          </a:p>
        </p:txBody>
      </p:sp>
      <p:sp>
        <p:nvSpPr>
          <p:cNvPr id="13" name="文本框 63"/>
          <p:cNvSpPr txBox="1"/>
          <p:nvPr/>
        </p:nvSpPr>
        <p:spPr>
          <a:xfrm>
            <a:off x="5968144" y="1106564"/>
            <a:ext cx="1220146" cy="1107996"/>
          </a:xfrm>
          <a:prstGeom prst="rect">
            <a:avLst/>
          </a:prstGeom>
          <a:noFill/>
        </p:spPr>
        <p:txBody>
          <a:bodyPr>
            <a:spAutoFit/>
          </a:bodyPr>
          <a:lstStyle/>
          <a:p>
            <a:pPr algn="ctr" fontAlgn="auto">
              <a:spcBef>
                <a:spcPts val="0"/>
              </a:spcBef>
              <a:spcAft>
                <a:spcPts val="0"/>
              </a:spcAft>
              <a:defRPr/>
            </a:pPr>
            <a:r>
              <a:rPr lang="zh-CN" altLang="en-US" sz="6600" b="1" dirty="0">
                <a:gradFill>
                  <a:gsLst>
                    <a:gs pos="0">
                      <a:srgbClr val="FF0000"/>
                    </a:gs>
                    <a:gs pos="30000">
                      <a:srgbClr val="FF0000"/>
                    </a:gs>
                    <a:gs pos="100000">
                      <a:srgbClr val="C00000"/>
                    </a:gs>
                  </a:gsLst>
                  <a:lin ang="5400000" scaled="0"/>
                </a:gradFill>
                <a:effectLst>
                  <a:outerShdw blurRad="38100" dist="63500" dir="2700000" algn="tl">
                    <a:srgbClr val="000000">
                      <a:alpha val="43137"/>
                    </a:srgbClr>
                  </a:outerShdw>
                </a:effectLst>
                <a:latin typeface="华文行楷" pitchFamily="2" charset="-122"/>
                <a:ea typeface="华文行楷" pitchFamily="2" charset="-122"/>
              </a:rPr>
              <a:t>一</a:t>
            </a:r>
          </a:p>
        </p:txBody>
      </p:sp>
      <p:sp>
        <p:nvSpPr>
          <p:cNvPr id="14" name="文本框 63"/>
          <p:cNvSpPr txBox="1"/>
          <p:nvPr/>
        </p:nvSpPr>
        <p:spPr>
          <a:xfrm>
            <a:off x="6808238" y="1106564"/>
            <a:ext cx="1220146" cy="1107996"/>
          </a:xfrm>
          <a:prstGeom prst="rect">
            <a:avLst/>
          </a:prstGeom>
          <a:noFill/>
        </p:spPr>
        <p:txBody>
          <a:bodyPr>
            <a:spAutoFit/>
          </a:bodyPr>
          <a:lstStyle/>
          <a:p>
            <a:pPr algn="ctr" fontAlgn="auto">
              <a:spcBef>
                <a:spcPts val="0"/>
              </a:spcBef>
              <a:spcAft>
                <a:spcPts val="0"/>
              </a:spcAft>
              <a:defRPr/>
            </a:pPr>
            <a:r>
              <a:rPr lang="zh-CN" altLang="en-US" sz="6600" b="1" dirty="0">
                <a:gradFill>
                  <a:gsLst>
                    <a:gs pos="0">
                      <a:srgbClr val="FF0000"/>
                    </a:gs>
                    <a:gs pos="30000">
                      <a:srgbClr val="FF0000"/>
                    </a:gs>
                    <a:gs pos="100000">
                      <a:srgbClr val="C00000"/>
                    </a:gs>
                  </a:gsLst>
                  <a:lin ang="5400000" scaled="0"/>
                </a:gradFill>
                <a:effectLst>
                  <a:outerShdw blurRad="38100" dist="63500" dir="2700000" algn="tl">
                    <a:srgbClr val="000000">
                      <a:alpha val="43137"/>
                    </a:srgbClr>
                  </a:outerShdw>
                </a:effectLst>
                <a:latin typeface="华文行楷" pitchFamily="2" charset="-122"/>
                <a:ea typeface="华文行楷" pitchFamily="2" charset="-122"/>
              </a:rPr>
              <a:t>做</a:t>
            </a:r>
          </a:p>
        </p:txBody>
      </p:sp>
      <p:sp>
        <p:nvSpPr>
          <p:cNvPr id="2" name="文本框 1"/>
          <p:cNvSpPr txBox="1"/>
          <p:nvPr/>
        </p:nvSpPr>
        <p:spPr>
          <a:xfrm>
            <a:off x="2483768" y="2708554"/>
            <a:ext cx="4075155" cy="369332"/>
          </a:xfrm>
          <a:prstGeom prst="rect">
            <a:avLst/>
          </a:prstGeom>
          <a:noFill/>
        </p:spPr>
        <p:txBody>
          <a:bodyPr wrap="none" rtlCol="0">
            <a:spAutoFit/>
          </a:bodyPr>
          <a:lstStyle/>
          <a:p>
            <a:r>
              <a:rPr lang="zh-CN" altLang="en-US" b="1"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汇报人</a:t>
            </a:r>
            <a:r>
              <a:rPr lang="zh-CN" altLang="en-US" b="1"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en-US" altLang="zh-CN" b="1"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xxx   </a:t>
            </a:r>
            <a:r>
              <a:rPr lang="zh-CN" altLang="en-US" b="1"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日期</a:t>
            </a:r>
            <a:r>
              <a:rPr lang="zh-CN" altLang="en-US" b="1"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en-US" altLang="zh-CN" b="1"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XX</a:t>
            </a:r>
            <a:r>
              <a:rPr lang="zh-CN" altLang="en-US" b="1"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a:t>
            </a:r>
            <a:r>
              <a:rPr lang="en-US" altLang="zh-CN" b="1"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XX</a:t>
            </a:r>
            <a:r>
              <a:rPr lang="zh-CN" altLang="en-US" b="1"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月</a:t>
            </a:r>
            <a:r>
              <a:rPr lang="en-US" altLang="zh-CN" b="1"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XX</a:t>
            </a:r>
            <a:r>
              <a:rPr lang="zh-CN" altLang="en-US" b="1"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日</a:t>
            </a:r>
            <a:endParaRPr lang="zh-CN" altLang="en-US" b="1" dirty="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5" name="矩形 14"/>
          <p:cNvSpPr/>
          <p:nvPr/>
        </p:nvSpPr>
        <p:spPr>
          <a:xfrm>
            <a:off x="4429124" y="4286262"/>
            <a:ext cx="357190" cy="428628"/>
          </a:xfrm>
          <a:prstGeom prst="rect">
            <a:avLst/>
          </a:prstGeom>
          <a:solidFill>
            <a:schemeClr val="accent2"/>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2000"/>
                                        <p:tgtEl>
                                          <p:spTgt spid="6146"/>
                                        </p:tgtEl>
                                      </p:cBhvr>
                                    </p:animEffect>
                                  </p:childTnLst>
                                </p:cTn>
                              </p:par>
                            </p:childTnLst>
                          </p:cTn>
                        </p:par>
                        <p:par>
                          <p:cTn id="8" fill="hold" nodeType="afterGroup">
                            <p:stCondLst>
                              <p:cond delay="20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300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100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3000"/>
                                        <p:tgtEl>
                                          <p:spTgt spid="6"/>
                                        </p:tgtEl>
                                      </p:cBhvr>
                                    </p:animEffect>
                                  </p:childTnLst>
                                </p:cTn>
                              </p:par>
                              <p:par>
                                <p:cTn id="23" presetID="64" presetClass="path" presetSubtype="0" decel="51000" fill="hold" grpId="1" nodeType="withEffect">
                                  <p:stCondLst>
                                    <p:cond delay="1000"/>
                                  </p:stCondLst>
                                  <p:childTnLst>
                                    <p:animMotion origin="layout" path="M -3.88889E-6 -3.58025E-6 L -3.88889E-6 -0.12685 " pathEditMode="relative" rAng="0" ptsTypes="AA">
                                      <p:cBhvr>
                                        <p:cTn id="24" dur="3000" spd="-100000" fill="hold"/>
                                        <p:tgtEl>
                                          <p:spTgt spid="6"/>
                                        </p:tgtEl>
                                        <p:attrNameLst>
                                          <p:attrName>ppt_x</p:attrName>
                                          <p:attrName>ppt_y</p:attrName>
                                        </p:attrNameLst>
                                      </p:cBhvr>
                                      <p:rCtr x="0" y="-6358"/>
                                    </p:animMotion>
                                  </p:childTnLst>
                                </p:cTn>
                              </p:par>
                            </p:childTnLst>
                          </p:cTn>
                        </p:par>
                        <p:par>
                          <p:cTn id="25" fill="hold" nodeType="afterGroup">
                            <p:stCondLst>
                              <p:cond delay="7000"/>
                            </p:stCondLst>
                            <p:childTnLst>
                              <p:par>
                                <p:cTn id="26" presetID="52" presetClass="entr" presetSubtype="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Scale>
                                      <p:cBhvr>
                                        <p:cTn id="28"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1"/>
                                        </p:tgtEl>
                                        <p:attrNameLst>
                                          <p:attrName>ppt_x</p:attrName>
                                          <p:attrName>ppt_y</p:attrName>
                                        </p:attrNameLst>
                                      </p:cBhvr>
                                    </p:animMotion>
                                    <p:animEffect transition="in" filter="fade">
                                      <p:cBhvr>
                                        <p:cTn id="30" dur="1000"/>
                                        <p:tgtEl>
                                          <p:spTgt spid="11"/>
                                        </p:tgtEl>
                                      </p:cBhvr>
                                    </p:animEffect>
                                  </p:childTnLst>
                                </p:cTn>
                              </p:par>
                            </p:childTnLst>
                          </p:cTn>
                        </p:par>
                        <p:par>
                          <p:cTn id="31" fill="hold" nodeType="afterGroup">
                            <p:stCondLst>
                              <p:cond delay="8000"/>
                            </p:stCondLst>
                            <p:childTnLst>
                              <p:par>
                                <p:cTn id="32" presetID="52" presetClass="entr" presetSubtype="0"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Scale>
                                      <p:cBhvr>
                                        <p:cTn id="34"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12"/>
                                        </p:tgtEl>
                                        <p:attrNameLst>
                                          <p:attrName>ppt_x</p:attrName>
                                          <p:attrName>ppt_y</p:attrName>
                                        </p:attrNameLst>
                                      </p:cBhvr>
                                    </p:animMotion>
                                    <p:animEffect transition="in" filter="fade">
                                      <p:cBhvr>
                                        <p:cTn id="36" dur="1000"/>
                                        <p:tgtEl>
                                          <p:spTgt spid="12"/>
                                        </p:tgtEl>
                                      </p:cBhvr>
                                    </p:animEffect>
                                  </p:childTnLst>
                                </p:cTn>
                              </p:par>
                            </p:childTnLst>
                          </p:cTn>
                        </p:par>
                        <p:par>
                          <p:cTn id="37" fill="hold" nodeType="afterGroup">
                            <p:stCondLst>
                              <p:cond delay="9000"/>
                            </p:stCondLst>
                            <p:childTnLst>
                              <p:par>
                                <p:cTn id="38" presetID="52" presetClass="entr" presetSubtype="0"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Scale>
                                      <p:cBhvr>
                                        <p:cTn id="40"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13"/>
                                        </p:tgtEl>
                                        <p:attrNameLst>
                                          <p:attrName>ppt_x</p:attrName>
                                          <p:attrName>ppt_y</p:attrName>
                                        </p:attrNameLst>
                                      </p:cBhvr>
                                    </p:animMotion>
                                    <p:animEffect transition="in" filter="fade">
                                      <p:cBhvr>
                                        <p:cTn id="42" dur="1000"/>
                                        <p:tgtEl>
                                          <p:spTgt spid="13"/>
                                        </p:tgtEl>
                                      </p:cBhvr>
                                    </p:animEffect>
                                  </p:childTnLst>
                                </p:cTn>
                              </p:par>
                            </p:childTnLst>
                          </p:cTn>
                        </p:par>
                        <p:par>
                          <p:cTn id="43" fill="hold" nodeType="afterGroup">
                            <p:stCondLst>
                              <p:cond delay="10000"/>
                            </p:stCondLst>
                            <p:childTnLst>
                              <p:par>
                                <p:cTn id="44" presetID="52" presetClass="entr" presetSubtype="0" fill="hold" nodeType="afterEffect">
                                  <p:stCondLst>
                                    <p:cond delay="0"/>
                                  </p:stCondLst>
                                  <p:childTnLst>
                                    <p:set>
                                      <p:cBhvr>
                                        <p:cTn id="45" dur="1" fill="hold">
                                          <p:stCondLst>
                                            <p:cond delay="0"/>
                                          </p:stCondLst>
                                        </p:cTn>
                                        <p:tgtEl>
                                          <p:spTgt spid="14"/>
                                        </p:tgtEl>
                                        <p:attrNameLst>
                                          <p:attrName>style.visibility</p:attrName>
                                        </p:attrNameLst>
                                      </p:cBhvr>
                                      <p:to>
                                        <p:strVal val="visible"/>
                                      </p:to>
                                    </p:set>
                                    <p:animScale>
                                      <p:cBhvr>
                                        <p:cTn id="46"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14"/>
                                        </p:tgtEl>
                                        <p:attrNameLst>
                                          <p:attrName>ppt_x</p:attrName>
                                          <p:attrName>ppt_y</p:attrName>
                                        </p:attrNameLst>
                                      </p:cBhvr>
                                    </p:animMotion>
                                    <p:animEffect transition="in" filter="fade">
                                      <p:cBhvr>
                                        <p:cTn id="48" dur="1000"/>
                                        <p:tgtEl>
                                          <p:spTgt spid="14"/>
                                        </p:tgtEl>
                                      </p:cBhvr>
                                    </p:animEffect>
                                  </p:childTnLst>
                                </p:cTn>
                              </p:par>
                            </p:childTnLst>
                          </p:cTn>
                        </p:par>
                        <p:par>
                          <p:cTn id="49" fill="hold" nodeType="afterGroup">
                            <p:stCondLst>
                              <p:cond delay="11000"/>
                            </p:stCondLst>
                            <p:childTnLst>
                              <p:par>
                                <p:cTn id="50" presetID="27" presetClass="entr" presetSubtype="0" fill="hold" nodeType="afterEffect">
                                  <p:stCondLst>
                                    <p:cond delay="0"/>
                                  </p:stCondLst>
                                  <p:iterate type="lt">
                                    <p:tmPct val="50000"/>
                                  </p:iterate>
                                  <p:childTnLst>
                                    <p:set>
                                      <p:cBhvr>
                                        <p:cTn id="51" dur="1" fill="hold">
                                          <p:stCondLst>
                                            <p:cond delay="0"/>
                                          </p:stCondLst>
                                        </p:cTn>
                                        <p:tgtEl>
                                          <p:spTgt spid="9"/>
                                        </p:tgtEl>
                                        <p:attrNameLst>
                                          <p:attrName>style.visibility</p:attrName>
                                        </p:attrNameLst>
                                      </p:cBhvr>
                                      <p:to>
                                        <p:strVal val="visible"/>
                                      </p:to>
                                    </p:set>
                                    <p:anim calcmode="discrete" valueType="clr">
                                      <p:cBhvr override="childStyle">
                                        <p:cTn id="52" dur="80"/>
                                        <p:tgtEl>
                                          <p:spTgt spid="9"/>
                                        </p:tgtEl>
                                        <p:attrNameLst>
                                          <p:attrName>style.color</p:attrName>
                                        </p:attrNameLst>
                                      </p:cBhvr>
                                      <p:tavLst>
                                        <p:tav tm="0">
                                          <p:val>
                                            <p:clrVal>
                                              <a:schemeClr val="accent2"/>
                                            </p:clrVal>
                                          </p:val>
                                        </p:tav>
                                        <p:tav tm="50000">
                                          <p:val>
                                            <p:clrVal>
                                              <a:schemeClr val="hlink"/>
                                            </p:clrVal>
                                          </p:val>
                                        </p:tav>
                                      </p:tavLst>
                                    </p:anim>
                                    <p:anim calcmode="discrete" valueType="clr">
                                      <p:cBhvr>
                                        <p:cTn id="53" dur="80"/>
                                        <p:tgtEl>
                                          <p:spTgt spid="9"/>
                                        </p:tgtEl>
                                        <p:attrNameLst>
                                          <p:attrName>fillcolor</p:attrName>
                                        </p:attrNameLst>
                                      </p:cBhvr>
                                      <p:tavLst>
                                        <p:tav tm="0">
                                          <p:val>
                                            <p:clrVal>
                                              <a:schemeClr val="accent2"/>
                                            </p:clrVal>
                                          </p:val>
                                        </p:tav>
                                        <p:tav tm="50000">
                                          <p:val>
                                            <p:clrVal>
                                              <a:schemeClr val="hlink"/>
                                            </p:clrVal>
                                          </p:val>
                                        </p:tav>
                                      </p:tavLst>
                                    </p:anim>
                                    <p:set>
                                      <p:cBhvr>
                                        <p:cTn id="54" dur="80"/>
                                        <p:tgtEl>
                                          <p:spTgt spid="9"/>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12292"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xmlns=""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 name="Picture 3" descr="C:\Users\xb\Desktop\53bf653e36a06.png"/>
          <p:cNvPicPr>
            <a:picLocks noChangeAspect="1" noChangeArrowheads="1"/>
          </p:cNvPicPr>
          <p:nvPr/>
        </p:nvPicPr>
        <p:blipFill>
          <a:blip r:embed="rId4"/>
          <a:srcRect/>
          <a:stretch>
            <a:fillRect/>
          </a:stretch>
        </p:blipFill>
        <p:spPr bwMode="auto">
          <a:xfrm>
            <a:off x="422275" y="1790700"/>
            <a:ext cx="873125" cy="774700"/>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xmlns="">
                <a:solidFill>
                  <a:srgbClr val="FFFFFF"/>
                </a:solidFill>
              </a14:hiddenFill>
            </a:ext>
          </a:extLst>
        </p:spPr>
      </p:pic>
      <p:sp>
        <p:nvSpPr>
          <p:cNvPr id="49" name="TextBox 45"/>
          <p:cNvSpPr txBox="1"/>
          <p:nvPr/>
        </p:nvSpPr>
        <p:spPr>
          <a:xfrm>
            <a:off x="703263" y="3983038"/>
            <a:ext cx="1722437" cy="460375"/>
          </a:xfrm>
          <a:prstGeom prst="rect">
            <a:avLst/>
          </a:prstGeom>
          <a:noFill/>
          <a:effectLst>
            <a:outerShdw blurRad="50800" dist="38100" dir="5400000" algn="t" rotWithShape="0">
              <a:prstClr val="black">
                <a:alpha val="40000"/>
              </a:prstClr>
            </a:outerShdw>
          </a:effectLst>
        </p:spPr>
        <p:txBody>
          <a:bodyPr wrap="none">
            <a:spAutoFit/>
          </a:bodyPr>
          <a:lstStyle/>
          <a:p>
            <a:pPr fontAlgn="auto">
              <a:spcBef>
                <a:spcPts val="0"/>
              </a:spcBef>
              <a:spcAft>
                <a:spcPts val="0"/>
              </a:spcAft>
              <a:defRPr/>
            </a:pPr>
            <a:r>
              <a:rPr lang="zh-CN" altLang="en-US" sz="2400" b="1" dirty="0">
                <a:solidFill>
                  <a:srgbClr val="C00000"/>
                </a:solidFill>
                <a:latin typeface="微软雅黑" pitchFamily="34" charset="-122"/>
                <a:ea typeface="微软雅黑" pitchFamily="34" charset="-122"/>
              </a:rPr>
              <a:t>做</a:t>
            </a:r>
            <a:r>
              <a:rPr lang="zh-CN" altLang="en-US" sz="2400" b="1" dirty="0">
                <a:latin typeface="微软雅黑" pitchFamily="34" charset="-122"/>
                <a:ea typeface="微软雅黑" pitchFamily="34" charset="-122"/>
              </a:rPr>
              <a:t>合格党员</a:t>
            </a:r>
            <a:endParaRPr lang="zh-CN" altLang="en-US" sz="2400" b="1" dirty="0">
              <a:solidFill>
                <a:srgbClr val="C00000"/>
              </a:solidFill>
              <a:latin typeface="微软雅黑" pitchFamily="34" charset="-122"/>
              <a:ea typeface="微软雅黑" pitchFamily="34" charset="-122"/>
            </a:endParaRPr>
          </a:p>
        </p:txBody>
      </p:sp>
      <p:grpSp>
        <p:nvGrpSpPr>
          <p:cNvPr id="50" name="组合 49"/>
          <p:cNvGrpSpPr/>
          <p:nvPr/>
        </p:nvGrpSpPr>
        <p:grpSpPr>
          <a:xfrm>
            <a:off x="1520494" y="1578250"/>
            <a:ext cx="1026434" cy="1026434"/>
            <a:chOff x="4067944" y="1982668"/>
            <a:chExt cx="1026434" cy="1026434"/>
          </a:xfrm>
          <a:effectLst>
            <a:outerShdw blurRad="50800" dist="38100" dir="2700000" algn="tl" rotWithShape="0">
              <a:prstClr val="black">
                <a:alpha val="40000"/>
              </a:prstClr>
            </a:outerShdw>
          </a:effectLst>
        </p:grpSpPr>
        <p:grpSp>
          <p:nvGrpSpPr>
            <p:cNvPr id="51" name="组合 66"/>
            <p:cNvGrpSpPr/>
            <p:nvPr/>
          </p:nvGrpSpPr>
          <p:grpSpPr>
            <a:xfrm>
              <a:off x="4067944" y="1982668"/>
              <a:ext cx="1026434" cy="1026434"/>
              <a:chOff x="2180022" y="2446667"/>
              <a:chExt cx="1008000" cy="1008000"/>
            </a:xfrm>
          </p:grpSpPr>
          <p:sp>
            <p:nvSpPr>
              <p:cNvPr id="53" name="矩形 52"/>
              <p:cNvSpPr/>
              <p:nvPr/>
            </p:nvSpPr>
            <p:spPr>
              <a:xfrm>
                <a:off x="2180022" y="2446667"/>
                <a:ext cx="1008000" cy="1008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4400">
                  <a:solidFill>
                    <a:srgbClr val="C00000"/>
                  </a:solidFill>
                </a:endParaRPr>
              </a:p>
            </p:txBody>
          </p:sp>
          <p:cxnSp>
            <p:nvCxnSpPr>
              <p:cNvPr id="54" name="直接连接符 53"/>
              <p:cNvCxnSpPr/>
              <p:nvPr/>
            </p:nvCxnSpPr>
            <p:spPr>
              <a:xfrm>
                <a:off x="2180022" y="2950667"/>
                <a:ext cx="1008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rot="5400000">
                <a:off x="2180022" y="2950667"/>
                <a:ext cx="1008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52" name="TextBox 14"/>
            <p:cNvSpPr txBox="1"/>
            <p:nvPr/>
          </p:nvSpPr>
          <p:spPr>
            <a:xfrm>
              <a:off x="4220790" y="1982668"/>
              <a:ext cx="713636" cy="1015663"/>
            </a:xfrm>
            <a:prstGeom prst="rect">
              <a:avLst/>
            </a:prstGeom>
            <a:noFill/>
          </p:spPr>
          <p:txBody>
            <a:bodyPr>
              <a:spAutoFit/>
            </a:bodyPr>
            <a:lstStyle/>
            <a:p>
              <a:pPr algn="ctr" fontAlgn="auto">
                <a:spcBef>
                  <a:spcPts val="0"/>
                </a:spcBef>
                <a:spcAft>
                  <a:spcPts val="0"/>
                </a:spcAft>
                <a:defRPr/>
              </a:pPr>
              <a:r>
                <a:rPr lang="zh-CN" altLang="en-US" sz="6000" b="1" dirty="0">
                  <a:gradFill>
                    <a:gsLst>
                      <a:gs pos="0">
                        <a:srgbClr val="FF0000"/>
                      </a:gs>
                      <a:gs pos="50000">
                        <a:srgbClr val="C00000"/>
                      </a:gs>
                      <a:gs pos="100000">
                        <a:srgbClr val="C00000"/>
                      </a:gs>
                    </a:gsLst>
                    <a:lin ang="5400000" scaled="0"/>
                  </a:gradFill>
                  <a:latin typeface="华文行楷" pitchFamily="2" charset="-122"/>
                  <a:ea typeface="华文行楷" pitchFamily="2" charset="-122"/>
                </a:rPr>
                <a:t>做</a:t>
              </a:r>
            </a:p>
          </p:txBody>
        </p:sp>
      </p:grpSp>
      <p:grpSp>
        <p:nvGrpSpPr>
          <p:cNvPr id="38" name="组合 37"/>
          <p:cNvGrpSpPr/>
          <p:nvPr/>
        </p:nvGrpSpPr>
        <p:grpSpPr>
          <a:xfrm>
            <a:off x="427456" y="3075806"/>
            <a:ext cx="2381128" cy="541996"/>
            <a:chOff x="1876447" y="3387172"/>
            <a:chExt cx="2381128" cy="541996"/>
          </a:xfrm>
          <a:effectLst>
            <a:outerShdw blurRad="50800" dist="38100" dir="2700000" algn="tl" rotWithShape="0">
              <a:prstClr val="black">
                <a:alpha val="40000"/>
              </a:prstClr>
            </a:outerShdw>
          </a:effectLst>
        </p:grpSpPr>
        <p:sp>
          <p:nvSpPr>
            <p:cNvPr id="39" name="矩形 38"/>
            <p:cNvSpPr/>
            <p:nvPr/>
          </p:nvSpPr>
          <p:spPr>
            <a:xfrm>
              <a:off x="1876447"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0" name="直接连接符 39"/>
            <p:cNvCxnSpPr/>
            <p:nvPr/>
          </p:nvCxnSpPr>
          <p:spPr>
            <a:xfrm>
              <a:off x="1876447"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5400000">
              <a:off x="1876449"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2" name="TextBox 14"/>
            <p:cNvSpPr txBox="1"/>
            <p:nvPr/>
          </p:nvSpPr>
          <p:spPr>
            <a:xfrm>
              <a:off x="1891134" y="3388598"/>
              <a:ext cx="512623"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两</a:t>
              </a:r>
            </a:p>
          </p:txBody>
        </p:sp>
        <p:sp>
          <p:nvSpPr>
            <p:cNvPr id="43" name="矩形 42"/>
            <p:cNvSpPr/>
            <p:nvPr/>
          </p:nvSpPr>
          <p:spPr>
            <a:xfrm>
              <a:off x="2489490"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4" name="直接连接符 43"/>
            <p:cNvCxnSpPr/>
            <p:nvPr/>
          </p:nvCxnSpPr>
          <p:spPr>
            <a:xfrm>
              <a:off x="2489490"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5400000">
              <a:off x="2489492"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6" name="TextBox 14"/>
            <p:cNvSpPr txBox="1"/>
            <p:nvPr/>
          </p:nvSpPr>
          <p:spPr>
            <a:xfrm>
              <a:off x="2504176"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学</a:t>
              </a:r>
            </a:p>
          </p:txBody>
        </p:sp>
        <p:cxnSp>
          <p:nvCxnSpPr>
            <p:cNvPr id="47" name="直接连接符 46"/>
            <p:cNvCxnSpPr/>
            <p:nvPr/>
          </p:nvCxnSpPr>
          <p:spPr>
            <a:xfrm>
              <a:off x="3102533"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5400000">
              <a:off x="3102535"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5" name="TextBox 14"/>
            <p:cNvSpPr txBox="1"/>
            <p:nvPr/>
          </p:nvSpPr>
          <p:spPr>
            <a:xfrm>
              <a:off x="3117219" y="3388598"/>
              <a:ext cx="512625" cy="523220"/>
            </a:xfrm>
            <a:prstGeom prst="rect">
              <a:avLst/>
            </a:prstGeom>
            <a:noFill/>
            <a:ln>
              <a:noFill/>
            </a:ln>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一</a:t>
              </a:r>
            </a:p>
          </p:txBody>
        </p:sp>
        <p:sp>
          <p:nvSpPr>
            <p:cNvPr id="76" name="矩形 75"/>
            <p:cNvSpPr/>
            <p:nvPr/>
          </p:nvSpPr>
          <p:spPr>
            <a:xfrm>
              <a:off x="3715578"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77" name="直接连接符 76"/>
            <p:cNvCxnSpPr/>
            <p:nvPr/>
          </p:nvCxnSpPr>
          <p:spPr>
            <a:xfrm>
              <a:off x="3715578"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5400000">
              <a:off x="3715580"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1" name="TextBox 14"/>
            <p:cNvSpPr txBox="1"/>
            <p:nvPr/>
          </p:nvSpPr>
          <p:spPr>
            <a:xfrm>
              <a:off x="3730263"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做</a:t>
              </a:r>
            </a:p>
          </p:txBody>
        </p:sp>
        <p:sp>
          <p:nvSpPr>
            <p:cNvPr id="82" name="矩形 81"/>
            <p:cNvSpPr/>
            <p:nvPr/>
          </p:nvSpPr>
          <p:spPr>
            <a:xfrm>
              <a:off x="3118476"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grpSp>
      <p:cxnSp>
        <p:nvCxnSpPr>
          <p:cNvPr id="84" name="直接连接符 83"/>
          <p:cNvCxnSpPr/>
          <p:nvPr/>
        </p:nvCxnSpPr>
        <p:spPr>
          <a:xfrm>
            <a:off x="398463" y="2981325"/>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395288" y="3690938"/>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sp>
        <p:nvSpPr>
          <p:cNvPr id="12299"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D475F960-7E16-43E9-9A2D-FD21D66F9B06}" type="slidenum">
              <a:rPr lang="zh-CN" altLang="en-US" sz="1200" b="1">
                <a:solidFill>
                  <a:srgbClr val="C00000"/>
                </a:solidFill>
                <a:latin typeface="DFPYeaSong-B5"/>
                <a:ea typeface="DFPYeaSong-B5"/>
                <a:cs typeface="DFPYeaSong-B5"/>
              </a:rPr>
              <a:pPr algn="r"/>
              <a:t>10</a:t>
            </a:fld>
            <a:endParaRPr lang="en-US" altLang="zh-CN" sz="1200" b="1">
              <a:solidFill>
                <a:srgbClr val="C00000"/>
              </a:solidFill>
              <a:latin typeface="DFPYeaSong-B5"/>
              <a:ea typeface="DFPYeaSong-B5"/>
              <a:cs typeface="DFPYeaSong-B5"/>
            </a:endParaRPr>
          </a:p>
        </p:txBody>
      </p:sp>
      <p:sp>
        <p:nvSpPr>
          <p:cNvPr id="83" name="矩形 82"/>
          <p:cNvSpPr/>
          <p:nvPr/>
        </p:nvSpPr>
        <p:spPr>
          <a:xfrm>
            <a:off x="3348038" y="1276350"/>
            <a:ext cx="5400675" cy="3416300"/>
          </a:xfrm>
          <a:prstGeom prst="rect">
            <a:avLst/>
          </a:prstGeom>
        </p:spPr>
        <p:txBody>
          <a:bodyPr>
            <a:spAutoFit/>
          </a:bodyPr>
          <a:lstStyle/>
          <a:p>
            <a:pPr fontAlgn="auto">
              <a:lnSpc>
                <a:spcPct val="150000"/>
              </a:lnSpc>
              <a:spcBef>
                <a:spcPts val="0"/>
              </a:spcBef>
              <a:spcAft>
                <a:spcPts val="0"/>
              </a:spcAft>
              <a:defRPr/>
            </a:pPr>
            <a:r>
              <a:rPr lang="zh-CN" altLang="en-US" sz="22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引导党员强化政治意识，保持政治本色。坚定自觉地在思想上、政治上、行动上同党中央保持高度一致。践行党的宗旨，保持公仆情怀。加强党性锻炼和道德修养。始终保持干事创业、开拓进取的精气神。 </a:t>
            </a:r>
          </a:p>
        </p:txBody>
      </p:sp>
      <p:sp>
        <p:nvSpPr>
          <p:cNvPr id="34"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“两学一做”主要内容</a:t>
            </a: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1500"/>
                                        <p:tgtEl>
                                          <p:spTgt spid="48"/>
                                        </p:tgtEl>
                                      </p:cBhvr>
                                    </p:animEffect>
                                    <p:anim calcmode="lin" valueType="num">
                                      <p:cBhvr>
                                        <p:cTn id="8" dur="1500" fill="hold"/>
                                        <p:tgtEl>
                                          <p:spTgt spid="48"/>
                                        </p:tgtEl>
                                        <p:attrNameLst>
                                          <p:attrName>ppt_x</p:attrName>
                                        </p:attrNameLst>
                                      </p:cBhvr>
                                      <p:tavLst>
                                        <p:tav tm="0">
                                          <p:val>
                                            <p:strVal val="#ppt_x"/>
                                          </p:val>
                                        </p:tav>
                                        <p:tav tm="100000">
                                          <p:val>
                                            <p:strVal val="#ppt_x"/>
                                          </p:val>
                                        </p:tav>
                                      </p:tavLst>
                                    </p:anim>
                                    <p:anim calcmode="lin" valueType="num">
                                      <p:cBhvr>
                                        <p:cTn id="9" dur="1500" fill="hold"/>
                                        <p:tgtEl>
                                          <p:spTgt spid="48"/>
                                        </p:tgtEl>
                                        <p:attrNameLst>
                                          <p:attrName>ppt_y</p:attrName>
                                        </p:attrNameLst>
                                      </p:cBhvr>
                                      <p:tavLst>
                                        <p:tav tm="0">
                                          <p:val>
                                            <p:strVal val="#ppt_y-.1"/>
                                          </p:val>
                                        </p:tav>
                                        <p:tav tm="100000">
                                          <p:val>
                                            <p:strVal val="#ppt_y"/>
                                          </p:val>
                                        </p:tav>
                                      </p:tavLst>
                                    </p:anim>
                                  </p:childTnLst>
                                </p:cTn>
                              </p:par>
                              <p:par>
                                <p:cTn id="10" presetID="14" presetClass="entr" presetSubtype="10" fill="hold"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randombar(horizontal)">
                                      <p:cBhvr>
                                        <p:cTn id="12" dur="1000"/>
                                        <p:tgtEl>
                                          <p:spTgt spid="38"/>
                                        </p:tgtEl>
                                      </p:cBhvr>
                                    </p:animEffect>
                                  </p:childTnLst>
                                </p:cTn>
                              </p:par>
                              <p:par>
                                <p:cTn id="13" presetID="2" presetClass="entr" presetSubtype="8" fill="hold" nodeType="withEffect">
                                  <p:stCondLst>
                                    <p:cond delay="0"/>
                                  </p:stCondLst>
                                  <p:childTnLst>
                                    <p:set>
                                      <p:cBhvr>
                                        <p:cTn id="14" dur="1" fill="hold">
                                          <p:stCondLst>
                                            <p:cond delay="0"/>
                                          </p:stCondLst>
                                        </p:cTn>
                                        <p:tgtEl>
                                          <p:spTgt spid="84"/>
                                        </p:tgtEl>
                                        <p:attrNameLst>
                                          <p:attrName>style.visibility</p:attrName>
                                        </p:attrNameLst>
                                      </p:cBhvr>
                                      <p:to>
                                        <p:strVal val="visible"/>
                                      </p:to>
                                    </p:set>
                                    <p:anim calcmode="lin" valueType="num">
                                      <p:cBhvr additive="base">
                                        <p:cTn id="15" dur="500" fill="hold"/>
                                        <p:tgtEl>
                                          <p:spTgt spid="84"/>
                                        </p:tgtEl>
                                        <p:attrNameLst>
                                          <p:attrName>ppt_x</p:attrName>
                                        </p:attrNameLst>
                                      </p:cBhvr>
                                      <p:tavLst>
                                        <p:tav tm="0">
                                          <p:val>
                                            <p:strVal val="0-#ppt_w/2"/>
                                          </p:val>
                                        </p:tav>
                                        <p:tav tm="100000">
                                          <p:val>
                                            <p:strVal val="#ppt_x"/>
                                          </p:val>
                                        </p:tav>
                                      </p:tavLst>
                                    </p:anim>
                                    <p:anim calcmode="lin" valueType="num">
                                      <p:cBhvr additive="base">
                                        <p:cTn id="16" dur="500" fill="hold"/>
                                        <p:tgtEl>
                                          <p:spTgt spid="8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85"/>
                                        </p:tgtEl>
                                        <p:attrNameLst>
                                          <p:attrName>style.visibility</p:attrName>
                                        </p:attrNameLst>
                                      </p:cBhvr>
                                      <p:to>
                                        <p:strVal val="visible"/>
                                      </p:to>
                                    </p:set>
                                    <p:anim calcmode="lin" valueType="num">
                                      <p:cBhvr additive="base">
                                        <p:cTn id="19" dur="500" fill="hold"/>
                                        <p:tgtEl>
                                          <p:spTgt spid="85"/>
                                        </p:tgtEl>
                                        <p:attrNameLst>
                                          <p:attrName>ppt_x</p:attrName>
                                        </p:attrNameLst>
                                      </p:cBhvr>
                                      <p:tavLst>
                                        <p:tav tm="0">
                                          <p:val>
                                            <p:strVal val="0-#ppt_w/2"/>
                                          </p:val>
                                        </p:tav>
                                        <p:tav tm="100000">
                                          <p:val>
                                            <p:strVal val="#ppt_x"/>
                                          </p:val>
                                        </p:tav>
                                      </p:tavLst>
                                    </p:anim>
                                    <p:anim calcmode="lin" valueType="num">
                                      <p:cBhvr additive="base">
                                        <p:cTn id="20" dur="500" fill="hold"/>
                                        <p:tgtEl>
                                          <p:spTgt spid="85"/>
                                        </p:tgtEl>
                                        <p:attrNameLst>
                                          <p:attrName>ppt_y</p:attrName>
                                        </p:attrNameLst>
                                      </p:cBhvr>
                                      <p:tavLst>
                                        <p:tav tm="0">
                                          <p:val>
                                            <p:strVal val="#ppt_y"/>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fade">
                                      <p:cBhvr>
                                        <p:cTn id="23" dur="1500"/>
                                        <p:tgtEl>
                                          <p:spTgt spid="49"/>
                                        </p:tgtEl>
                                      </p:cBhvr>
                                    </p:animEffect>
                                    <p:anim calcmode="lin" valueType="num">
                                      <p:cBhvr>
                                        <p:cTn id="24" dur="1500" fill="hold"/>
                                        <p:tgtEl>
                                          <p:spTgt spid="49"/>
                                        </p:tgtEl>
                                        <p:attrNameLst>
                                          <p:attrName>ppt_x</p:attrName>
                                        </p:attrNameLst>
                                      </p:cBhvr>
                                      <p:tavLst>
                                        <p:tav tm="0">
                                          <p:val>
                                            <p:strVal val="#ppt_x"/>
                                          </p:val>
                                        </p:tav>
                                        <p:tav tm="100000">
                                          <p:val>
                                            <p:strVal val="#ppt_x"/>
                                          </p:val>
                                        </p:tav>
                                      </p:tavLst>
                                    </p:anim>
                                    <p:anim calcmode="lin" valueType="num">
                                      <p:cBhvr>
                                        <p:cTn id="25" dur="1500" fill="hold"/>
                                        <p:tgtEl>
                                          <p:spTgt spid="49"/>
                                        </p:tgtEl>
                                        <p:attrNameLst>
                                          <p:attrName>ppt_y</p:attrName>
                                        </p:attrNameLst>
                                      </p:cBhvr>
                                      <p:tavLst>
                                        <p:tav tm="0">
                                          <p:val>
                                            <p:strVal val="#ppt_y+.1"/>
                                          </p:val>
                                        </p:tav>
                                        <p:tav tm="100000">
                                          <p:val>
                                            <p:strVal val="#ppt_y"/>
                                          </p:val>
                                        </p:tav>
                                      </p:tavLst>
                                    </p:anim>
                                  </p:childTnLst>
                                </p:cTn>
                              </p:par>
                            </p:childTnLst>
                          </p:cTn>
                        </p:par>
                        <p:par>
                          <p:cTn id="26" fill="hold" nodeType="afterGroup">
                            <p:stCondLst>
                              <p:cond delay="1500"/>
                            </p:stCondLst>
                            <p:childTnLst>
                              <p:par>
                                <p:cTn id="27" presetID="53" presetClass="entr" presetSubtype="16" fill="hold" nodeType="afterEffect">
                                  <p:stCondLst>
                                    <p:cond delay="0"/>
                                  </p:stCondLst>
                                  <p:childTnLst>
                                    <p:set>
                                      <p:cBhvr>
                                        <p:cTn id="28" dur="1" fill="hold">
                                          <p:stCondLst>
                                            <p:cond delay="0"/>
                                          </p:stCondLst>
                                        </p:cTn>
                                        <p:tgtEl>
                                          <p:spTgt spid="50"/>
                                        </p:tgtEl>
                                        <p:attrNameLst>
                                          <p:attrName>style.visibility</p:attrName>
                                        </p:attrNameLst>
                                      </p:cBhvr>
                                      <p:to>
                                        <p:strVal val="visible"/>
                                      </p:to>
                                    </p:set>
                                    <p:anim calcmode="lin" valueType="num">
                                      <p:cBhvr>
                                        <p:cTn id="29" dur="1250" fill="hold"/>
                                        <p:tgtEl>
                                          <p:spTgt spid="50"/>
                                        </p:tgtEl>
                                        <p:attrNameLst>
                                          <p:attrName>ppt_w</p:attrName>
                                        </p:attrNameLst>
                                      </p:cBhvr>
                                      <p:tavLst>
                                        <p:tav tm="0">
                                          <p:val>
                                            <p:fltVal val="0"/>
                                          </p:val>
                                        </p:tav>
                                        <p:tav tm="100000">
                                          <p:val>
                                            <p:strVal val="#ppt_w"/>
                                          </p:val>
                                        </p:tav>
                                      </p:tavLst>
                                    </p:anim>
                                    <p:anim calcmode="lin" valueType="num">
                                      <p:cBhvr>
                                        <p:cTn id="30" dur="1250" fill="hold"/>
                                        <p:tgtEl>
                                          <p:spTgt spid="50"/>
                                        </p:tgtEl>
                                        <p:attrNameLst>
                                          <p:attrName>ppt_h</p:attrName>
                                        </p:attrNameLst>
                                      </p:cBhvr>
                                      <p:tavLst>
                                        <p:tav tm="0">
                                          <p:val>
                                            <p:fltVal val="0"/>
                                          </p:val>
                                        </p:tav>
                                        <p:tav tm="100000">
                                          <p:val>
                                            <p:strVal val="#ppt_h"/>
                                          </p:val>
                                        </p:tav>
                                      </p:tavLst>
                                    </p:anim>
                                    <p:animEffect transition="in" filter="fade">
                                      <p:cBhvr>
                                        <p:cTn id="31" dur="1250"/>
                                        <p:tgtEl>
                                          <p:spTgt spid="50"/>
                                        </p:tgtEl>
                                      </p:cBhvr>
                                    </p:animEffect>
                                  </p:childTnLst>
                                </p:cTn>
                              </p:par>
                            </p:childTnLst>
                          </p:cTn>
                        </p:par>
                        <p:par>
                          <p:cTn id="32" fill="hold" nodeType="afterGroup">
                            <p:stCondLst>
                              <p:cond delay="2750"/>
                            </p:stCondLst>
                            <p:childTnLst>
                              <p:par>
                                <p:cTn id="33" presetID="1" presetClass="entr" presetSubtype="0" fill="hold" grpId="0" nodeType="afterEffect">
                                  <p:stCondLst>
                                    <p:cond delay="0"/>
                                  </p:stCondLst>
                                  <p:iterate type="lt">
                                    <p:tmAbs val="100"/>
                                  </p:iterate>
                                  <p:childTnLst>
                                    <p:set>
                                      <p:cBhvr>
                                        <p:cTn id="34" dur="1" fill="hold">
                                          <p:stCondLst>
                                            <p:cond delay="0"/>
                                          </p:stCondLst>
                                        </p:cTn>
                                        <p:tgtEl>
                                          <p:spTgt spid="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13316"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xmlns=""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 name="Picture 3" descr="C:\Users\xb\Desktop\53bf653e36a06.png"/>
          <p:cNvPicPr>
            <a:picLocks noChangeAspect="1" noChangeArrowheads="1"/>
          </p:cNvPicPr>
          <p:nvPr/>
        </p:nvPicPr>
        <p:blipFill>
          <a:blip r:embed="rId4"/>
          <a:srcRect/>
          <a:stretch>
            <a:fillRect/>
          </a:stretch>
        </p:blipFill>
        <p:spPr bwMode="auto">
          <a:xfrm>
            <a:off x="422275" y="1790700"/>
            <a:ext cx="873125" cy="774700"/>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xmlns="">
                <a:solidFill>
                  <a:srgbClr val="FFFFFF"/>
                </a:solidFill>
              </a14:hiddenFill>
            </a:ext>
          </a:extLst>
        </p:spPr>
      </p:pic>
      <p:sp>
        <p:nvSpPr>
          <p:cNvPr id="49" name="TextBox 45"/>
          <p:cNvSpPr txBox="1"/>
          <p:nvPr/>
        </p:nvSpPr>
        <p:spPr>
          <a:xfrm>
            <a:off x="703263" y="3983038"/>
            <a:ext cx="1722437" cy="460375"/>
          </a:xfrm>
          <a:prstGeom prst="rect">
            <a:avLst/>
          </a:prstGeom>
          <a:noFill/>
          <a:effectLst>
            <a:outerShdw blurRad="50800" dist="38100" dir="5400000" algn="t" rotWithShape="0">
              <a:prstClr val="black">
                <a:alpha val="40000"/>
              </a:prstClr>
            </a:outerShdw>
          </a:effectLst>
        </p:spPr>
        <p:txBody>
          <a:bodyPr wrap="none">
            <a:spAutoFit/>
          </a:bodyPr>
          <a:lstStyle/>
          <a:p>
            <a:pPr fontAlgn="auto">
              <a:spcBef>
                <a:spcPts val="0"/>
              </a:spcBef>
              <a:spcAft>
                <a:spcPts val="0"/>
              </a:spcAft>
              <a:defRPr/>
            </a:pPr>
            <a:r>
              <a:rPr lang="zh-CN" altLang="en-US" sz="2400" b="1" dirty="0">
                <a:solidFill>
                  <a:srgbClr val="C00000"/>
                </a:solidFill>
                <a:latin typeface="微软雅黑" pitchFamily="34" charset="-122"/>
                <a:ea typeface="微软雅黑" pitchFamily="34" charset="-122"/>
              </a:rPr>
              <a:t>做</a:t>
            </a:r>
            <a:r>
              <a:rPr lang="zh-CN" altLang="en-US" sz="2400" b="1" dirty="0">
                <a:latin typeface="微软雅黑" pitchFamily="34" charset="-122"/>
                <a:ea typeface="微软雅黑" pitchFamily="34" charset="-122"/>
              </a:rPr>
              <a:t>合格党员</a:t>
            </a:r>
            <a:endParaRPr lang="zh-CN" altLang="en-US" sz="2400" b="1" dirty="0">
              <a:solidFill>
                <a:srgbClr val="C00000"/>
              </a:solidFill>
              <a:latin typeface="微软雅黑" pitchFamily="34" charset="-122"/>
              <a:ea typeface="微软雅黑" pitchFamily="34" charset="-122"/>
            </a:endParaRPr>
          </a:p>
        </p:txBody>
      </p:sp>
      <p:grpSp>
        <p:nvGrpSpPr>
          <p:cNvPr id="50" name="组合 49"/>
          <p:cNvGrpSpPr/>
          <p:nvPr/>
        </p:nvGrpSpPr>
        <p:grpSpPr>
          <a:xfrm>
            <a:off x="1520494" y="1578250"/>
            <a:ext cx="1026434" cy="1026434"/>
            <a:chOff x="4067944" y="1982668"/>
            <a:chExt cx="1026434" cy="1026434"/>
          </a:xfrm>
          <a:effectLst>
            <a:outerShdw blurRad="50800" dist="38100" dir="2700000" algn="tl" rotWithShape="0">
              <a:prstClr val="black">
                <a:alpha val="40000"/>
              </a:prstClr>
            </a:outerShdw>
          </a:effectLst>
        </p:grpSpPr>
        <p:grpSp>
          <p:nvGrpSpPr>
            <p:cNvPr id="51" name="组合 66"/>
            <p:cNvGrpSpPr/>
            <p:nvPr/>
          </p:nvGrpSpPr>
          <p:grpSpPr>
            <a:xfrm>
              <a:off x="4067944" y="1982668"/>
              <a:ext cx="1026434" cy="1026434"/>
              <a:chOff x="2180022" y="2446667"/>
              <a:chExt cx="1008000" cy="1008000"/>
            </a:xfrm>
          </p:grpSpPr>
          <p:sp>
            <p:nvSpPr>
              <p:cNvPr id="53" name="矩形 52"/>
              <p:cNvSpPr/>
              <p:nvPr/>
            </p:nvSpPr>
            <p:spPr>
              <a:xfrm>
                <a:off x="2180022" y="2446667"/>
                <a:ext cx="1008000" cy="1008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4400">
                  <a:solidFill>
                    <a:srgbClr val="C00000"/>
                  </a:solidFill>
                </a:endParaRPr>
              </a:p>
            </p:txBody>
          </p:sp>
          <p:cxnSp>
            <p:nvCxnSpPr>
              <p:cNvPr id="54" name="直接连接符 53"/>
              <p:cNvCxnSpPr/>
              <p:nvPr/>
            </p:nvCxnSpPr>
            <p:spPr>
              <a:xfrm>
                <a:off x="2180022" y="2950667"/>
                <a:ext cx="1008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rot="5400000">
                <a:off x="2180022" y="2950667"/>
                <a:ext cx="1008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52" name="TextBox 14"/>
            <p:cNvSpPr txBox="1"/>
            <p:nvPr/>
          </p:nvSpPr>
          <p:spPr>
            <a:xfrm>
              <a:off x="4220790" y="1982668"/>
              <a:ext cx="713636" cy="1015663"/>
            </a:xfrm>
            <a:prstGeom prst="rect">
              <a:avLst/>
            </a:prstGeom>
            <a:noFill/>
          </p:spPr>
          <p:txBody>
            <a:bodyPr>
              <a:spAutoFit/>
            </a:bodyPr>
            <a:lstStyle/>
            <a:p>
              <a:pPr algn="ctr" fontAlgn="auto">
                <a:spcBef>
                  <a:spcPts val="0"/>
                </a:spcBef>
                <a:spcAft>
                  <a:spcPts val="0"/>
                </a:spcAft>
                <a:defRPr/>
              </a:pPr>
              <a:r>
                <a:rPr lang="zh-CN" altLang="en-US" sz="6000" b="1" dirty="0">
                  <a:gradFill>
                    <a:gsLst>
                      <a:gs pos="0">
                        <a:srgbClr val="FF0000"/>
                      </a:gs>
                      <a:gs pos="50000">
                        <a:srgbClr val="C00000"/>
                      </a:gs>
                      <a:gs pos="100000">
                        <a:srgbClr val="C00000"/>
                      </a:gs>
                    </a:gsLst>
                    <a:lin ang="5400000" scaled="0"/>
                  </a:gradFill>
                  <a:latin typeface="华文行楷" pitchFamily="2" charset="-122"/>
                  <a:ea typeface="华文行楷" pitchFamily="2" charset="-122"/>
                </a:rPr>
                <a:t>做</a:t>
              </a:r>
            </a:p>
          </p:txBody>
        </p:sp>
      </p:grpSp>
      <p:grpSp>
        <p:nvGrpSpPr>
          <p:cNvPr id="38" name="组合 37"/>
          <p:cNvGrpSpPr/>
          <p:nvPr/>
        </p:nvGrpSpPr>
        <p:grpSpPr>
          <a:xfrm>
            <a:off x="427456" y="3075806"/>
            <a:ext cx="2381128" cy="541996"/>
            <a:chOff x="1876447" y="3387172"/>
            <a:chExt cx="2381128" cy="541996"/>
          </a:xfrm>
          <a:effectLst>
            <a:outerShdw blurRad="50800" dist="38100" dir="2700000" algn="tl" rotWithShape="0">
              <a:prstClr val="black">
                <a:alpha val="40000"/>
              </a:prstClr>
            </a:outerShdw>
          </a:effectLst>
        </p:grpSpPr>
        <p:sp>
          <p:nvSpPr>
            <p:cNvPr id="39" name="矩形 38"/>
            <p:cNvSpPr/>
            <p:nvPr/>
          </p:nvSpPr>
          <p:spPr>
            <a:xfrm>
              <a:off x="1876447"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0" name="直接连接符 39"/>
            <p:cNvCxnSpPr/>
            <p:nvPr/>
          </p:nvCxnSpPr>
          <p:spPr>
            <a:xfrm>
              <a:off x="1876447"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5400000">
              <a:off x="1876449"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2" name="TextBox 14"/>
            <p:cNvSpPr txBox="1"/>
            <p:nvPr/>
          </p:nvSpPr>
          <p:spPr>
            <a:xfrm>
              <a:off x="1891134" y="3388598"/>
              <a:ext cx="512623"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两</a:t>
              </a:r>
            </a:p>
          </p:txBody>
        </p:sp>
        <p:sp>
          <p:nvSpPr>
            <p:cNvPr id="43" name="矩形 42"/>
            <p:cNvSpPr/>
            <p:nvPr/>
          </p:nvSpPr>
          <p:spPr>
            <a:xfrm>
              <a:off x="2489490"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4" name="直接连接符 43"/>
            <p:cNvCxnSpPr/>
            <p:nvPr/>
          </p:nvCxnSpPr>
          <p:spPr>
            <a:xfrm>
              <a:off x="2489490"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5400000">
              <a:off x="2489492"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6" name="TextBox 14"/>
            <p:cNvSpPr txBox="1"/>
            <p:nvPr/>
          </p:nvSpPr>
          <p:spPr>
            <a:xfrm>
              <a:off x="2504176"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学</a:t>
              </a:r>
            </a:p>
          </p:txBody>
        </p:sp>
        <p:cxnSp>
          <p:nvCxnSpPr>
            <p:cNvPr id="47" name="直接连接符 46"/>
            <p:cNvCxnSpPr/>
            <p:nvPr/>
          </p:nvCxnSpPr>
          <p:spPr>
            <a:xfrm>
              <a:off x="3102533"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5400000">
              <a:off x="3102535"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5" name="TextBox 14"/>
            <p:cNvSpPr txBox="1"/>
            <p:nvPr/>
          </p:nvSpPr>
          <p:spPr>
            <a:xfrm>
              <a:off x="3117219" y="3388598"/>
              <a:ext cx="512625" cy="523220"/>
            </a:xfrm>
            <a:prstGeom prst="rect">
              <a:avLst/>
            </a:prstGeom>
            <a:noFill/>
            <a:ln>
              <a:noFill/>
            </a:ln>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一</a:t>
              </a:r>
            </a:p>
          </p:txBody>
        </p:sp>
        <p:sp>
          <p:nvSpPr>
            <p:cNvPr id="76" name="矩形 75"/>
            <p:cNvSpPr/>
            <p:nvPr/>
          </p:nvSpPr>
          <p:spPr>
            <a:xfrm>
              <a:off x="3715578"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77" name="直接连接符 76"/>
            <p:cNvCxnSpPr/>
            <p:nvPr/>
          </p:nvCxnSpPr>
          <p:spPr>
            <a:xfrm>
              <a:off x="3715578"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5400000">
              <a:off x="3715580"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1" name="TextBox 14"/>
            <p:cNvSpPr txBox="1"/>
            <p:nvPr/>
          </p:nvSpPr>
          <p:spPr>
            <a:xfrm>
              <a:off x="3730263"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做</a:t>
              </a:r>
            </a:p>
          </p:txBody>
        </p:sp>
        <p:sp>
          <p:nvSpPr>
            <p:cNvPr id="82" name="矩形 81"/>
            <p:cNvSpPr/>
            <p:nvPr/>
          </p:nvSpPr>
          <p:spPr>
            <a:xfrm>
              <a:off x="3118476"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grpSp>
      <p:cxnSp>
        <p:nvCxnSpPr>
          <p:cNvPr id="84" name="直接连接符 83"/>
          <p:cNvCxnSpPr/>
          <p:nvPr/>
        </p:nvCxnSpPr>
        <p:spPr>
          <a:xfrm>
            <a:off x="398463" y="2981325"/>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395288" y="3690938"/>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sp>
        <p:nvSpPr>
          <p:cNvPr id="13323"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F2010655-FFE4-467C-89C0-665D7A353967}" type="slidenum">
              <a:rPr lang="zh-CN" altLang="en-US" sz="1200" b="1">
                <a:solidFill>
                  <a:srgbClr val="C00000"/>
                </a:solidFill>
                <a:latin typeface="DFPYeaSong-B5"/>
                <a:ea typeface="DFPYeaSong-B5"/>
                <a:cs typeface="DFPYeaSong-B5"/>
              </a:rPr>
              <a:pPr algn="r"/>
              <a:t>11</a:t>
            </a:fld>
            <a:endParaRPr lang="en-US" altLang="zh-CN" sz="1200" b="1">
              <a:solidFill>
                <a:srgbClr val="C00000"/>
              </a:solidFill>
              <a:latin typeface="DFPYeaSong-B5"/>
              <a:ea typeface="DFPYeaSong-B5"/>
              <a:cs typeface="DFPYeaSong-B5"/>
            </a:endParaRPr>
          </a:p>
        </p:txBody>
      </p:sp>
      <p:sp>
        <p:nvSpPr>
          <p:cNvPr id="83" name="矩形 82"/>
          <p:cNvSpPr/>
          <p:nvPr/>
        </p:nvSpPr>
        <p:spPr>
          <a:xfrm>
            <a:off x="3348038" y="1276350"/>
            <a:ext cx="5400675" cy="3663950"/>
          </a:xfrm>
          <a:prstGeom prst="rect">
            <a:avLst/>
          </a:prstGeom>
        </p:spPr>
        <p:txBody>
          <a:bodyPr>
            <a:spAutoFit/>
          </a:bodyPr>
          <a:lstStyle/>
          <a:p>
            <a:pPr fontAlgn="auto">
              <a:lnSpc>
                <a:spcPct val="130000"/>
              </a:lnSpc>
              <a:spcBef>
                <a:spcPts val="0"/>
              </a:spcBef>
              <a:spcAft>
                <a:spcPts val="0"/>
              </a:spcAft>
              <a:defRPr/>
            </a:pPr>
            <a:r>
              <a:rPr lang="zh-CN" altLang="en-US" sz="1500" b="1" dirty="0">
                <a:effectLst>
                  <a:outerShdw blurRad="38100" dist="38100" dir="2700000" algn="tl">
                    <a:srgbClr val="000000">
                      <a:alpha val="43137"/>
                    </a:srgbClr>
                  </a:outerShdw>
                </a:effectLst>
                <a:latin typeface="微软雅黑" pitchFamily="34" charset="-122"/>
                <a:ea typeface="微软雅黑" pitchFamily="34" charset="-122"/>
              </a:rPr>
              <a:t>党员义务：</a:t>
            </a:r>
          </a:p>
          <a:p>
            <a:pPr fontAlgn="auto">
              <a:lnSpc>
                <a:spcPct val="130000"/>
              </a:lnSpc>
              <a:spcBef>
                <a:spcPts val="0"/>
              </a:spcBef>
              <a:spcAft>
                <a:spcPts val="0"/>
              </a:spcAft>
              <a:defRPr/>
            </a:pP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en-US" altLang="zh-CN"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a:t>
            </a: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）认真学习马克思列宁主义</a:t>
            </a:r>
          </a:p>
          <a:p>
            <a:pPr fontAlgn="auto">
              <a:lnSpc>
                <a:spcPct val="130000"/>
              </a:lnSpc>
              <a:spcBef>
                <a:spcPts val="0"/>
              </a:spcBef>
              <a:spcAft>
                <a:spcPts val="0"/>
              </a:spcAft>
              <a:defRPr/>
            </a:pP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en-US" altLang="zh-CN"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2</a:t>
            </a: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）贯彻执行党的基本路线和各项方针</a:t>
            </a:r>
          </a:p>
          <a:p>
            <a:pPr fontAlgn="auto">
              <a:lnSpc>
                <a:spcPct val="130000"/>
              </a:lnSpc>
              <a:spcBef>
                <a:spcPts val="0"/>
              </a:spcBef>
              <a:spcAft>
                <a:spcPts val="0"/>
              </a:spcAft>
              <a:defRPr/>
            </a:pP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en-US" altLang="zh-CN"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3</a:t>
            </a: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）坚持党和人民的利益高于一切，个人利益服从党和人民的利益，吃苦在前，享受在后，克己奉公，多做贡献</a:t>
            </a:r>
          </a:p>
          <a:p>
            <a:pPr fontAlgn="auto">
              <a:lnSpc>
                <a:spcPct val="130000"/>
              </a:lnSpc>
              <a:spcBef>
                <a:spcPts val="0"/>
              </a:spcBef>
              <a:spcAft>
                <a:spcPts val="0"/>
              </a:spcAft>
              <a:defRPr/>
            </a:pP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en-US" altLang="zh-CN"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4</a:t>
            </a: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）自觉遵守党的纪律</a:t>
            </a:r>
          </a:p>
          <a:p>
            <a:pPr fontAlgn="auto">
              <a:lnSpc>
                <a:spcPct val="130000"/>
              </a:lnSpc>
              <a:spcBef>
                <a:spcPts val="0"/>
              </a:spcBef>
              <a:spcAft>
                <a:spcPts val="0"/>
              </a:spcAft>
              <a:defRPr/>
            </a:pP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en-US" altLang="zh-CN"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5</a:t>
            </a: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）维护党的团结和统一</a:t>
            </a:r>
          </a:p>
          <a:p>
            <a:pPr fontAlgn="auto">
              <a:lnSpc>
                <a:spcPct val="130000"/>
              </a:lnSpc>
              <a:spcBef>
                <a:spcPts val="0"/>
              </a:spcBef>
              <a:spcAft>
                <a:spcPts val="0"/>
              </a:spcAft>
              <a:defRPr/>
            </a:pP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en-US" altLang="zh-CN"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6</a:t>
            </a: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）切实开展批评和自我批评，勇于揭露和纠正工作中的缺点、错误，坚决同消极腐败现象作斗争</a:t>
            </a:r>
          </a:p>
          <a:p>
            <a:pPr fontAlgn="auto">
              <a:lnSpc>
                <a:spcPct val="130000"/>
              </a:lnSpc>
              <a:spcBef>
                <a:spcPts val="0"/>
              </a:spcBef>
              <a:spcAft>
                <a:spcPts val="0"/>
              </a:spcAft>
              <a:defRPr/>
            </a:pP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en-US" altLang="zh-CN"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7</a:t>
            </a: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）密切联系群众，向群众宣传党的主张，遇事同群众商量，及时向党反映群众的意见和要求，维护群众的正当利益</a:t>
            </a:r>
          </a:p>
          <a:p>
            <a:pPr fontAlgn="auto">
              <a:lnSpc>
                <a:spcPct val="130000"/>
              </a:lnSpc>
              <a:spcBef>
                <a:spcPts val="0"/>
              </a:spcBef>
              <a:spcAft>
                <a:spcPts val="0"/>
              </a:spcAft>
              <a:defRPr/>
            </a:pP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en-US" altLang="zh-CN"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8</a:t>
            </a: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）发扬社会主义新风尚</a:t>
            </a:r>
          </a:p>
        </p:txBody>
      </p:sp>
      <p:sp>
        <p:nvSpPr>
          <p:cNvPr id="34"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“两学一做”主要内容</a:t>
            </a: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fade">
                                      <p:cBhvr>
                                        <p:cTn id="7" dur="1000"/>
                                        <p:tgtEl>
                                          <p:spTgt spid="83"/>
                                        </p:tgtEl>
                                      </p:cBhvr>
                                    </p:animEffect>
                                    <p:anim calcmode="lin" valueType="num">
                                      <p:cBhvr>
                                        <p:cTn id="8" dur="1000" fill="hold"/>
                                        <p:tgtEl>
                                          <p:spTgt spid="83"/>
                                        </p:tgtEl>
                                        <p:attrNameLst>
                                          <p:attrName>ppt_x</p:attrName>
                                        </p:attrNameLst>
                                      </p:cBhvr>
                                      <p:tavLst>
                                        <p:tav tm="0">
                                          <p:val>
                                            <p:strVal val="#ppt_x"/>
                                          </p:val>
                                        </p:tav>
                                        <p:tav tm="100000">
                                          <p:val>
                                            <p:strVal val="#ppt_x"/>
                                          </p:val>
                                        </p:tav>
                                      </p:tavLst>
                                    </p:anim>
                                    <p:anim calcmode="lin" valueType="num">
                                      <p:cBhvr>
                                        <p:cTn id="9" dur="1000" fill="hold"/>
                                        <p:tgtEl>
                                          <p:spTgt spid="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6732" t="8708" r="7588" b="10741"/>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14339" name="组合 2"/>
          <p:cNvGrpSpPr>
            <a:grpSpLocks/>
          </p:cNvGrpSpPr>
          <p:nvPr/>
        </p:nvGrpSpPr>
        <p:grpSpPr bwMode="auto">
          <a:xfrm>
            <a:off x="2519363" y="339725"/>
            <a:ext cx="552450" cy="552450"/>
            <a:chOff x="807302" y="357172"/>
            <a:chExt cx="552726" cy="552725"/>
          </a:xfrm>
        </p:grpSpPr>
        <p:grpSp>
          <p:nvGrpSpPr>
            <p:cNvPr id="4" name="组合 5"/>
            <p:cNvGrpSpPr/>
            <p:nvPr/>
          </p:nvGrpSpPr>
          <p:grpSpPr>
            <a:xfrm>
              <a:off x="807302" y="357172"/>
              <a:ext cx="552726" cy="552725"/>
              <a:chOff x="2704883" y="597208"/>
              <a:chExt cx="552726" cy="552725"/>
            </a:xfrm>
            <a:effectLst>
              <a:outerShdw blurRad="50800" dist="38100" dir="2700000" algn="tl" rotWithShape="0">
                <a:prstClr val="black">
                  <a:alpha val="40000"/>
                </a:prstClr>
              </a:outerShdw>
            </a:effectLst>
          </p:grpSpPr>
          <p:sp>
            <p:nvSpPr>
              <p:cNvPr id="6" name="矩形 5"/>
              <p:cNvSpPr/>
              <p:nvPr/>
            </p:nvSpPr>
            <p:spPr>
              <a:xfrm>
                <a:off x="2704883"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b="1">
                  <a:solidFill>
                    <a:schemeClr val="accent1"/>
                  </a:solidFill>
                </a:endParaRPr>
              </a:p>
            </p:txBody>
          </p:sp>
          <p:cxnSp>
            <p:nvCxnSpPr>
              <p:cNvPr id="7" name="直接连接符 6"/>
              <p:cNvCxnSpPr/>
              <p:nvPr/>
            </p:nvCxnSpPr>
            <p:spPr>
              <a:xfrm>
                <a:off x="2704883"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5400000">
                <a:off x="2704884"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 name="TextBox 14"/>
            <p:cNvSpPr txBox="1"/>
            <p:nvPr/>
          </p:nvSpPr>
          <p:spPr>
            <a:xfrm>
              <a:off x="821596" y="357172"/>
              <a:ext cx="524137" cy="52254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目</a:t>
              </a:r>
            </a:p>
          </p:txBody>
        </p:sp>
      </p:grpSp>
      <p:grpSp>
        <p:nvGrpSpPr>
          <p:cNvPr id="14340" name="组合 8"/>
          <p:cNvGrpSpPr>
            <a:grpSpLocks/>
          </p:cNvGrpSpPr>
          <p:nvPr/>
        </p:nvGrpSpPr>
        <p:grpSpPr bwMode="auto">
          <a:xfrm>
            <a:off x="3155950" y="339725"/>
            <a:ext cx="552450" cy="552450"/>
            <a:chOff x="1442635" y="357172"/>
            <a:chExt cx="552726" cy="552725"/>
          </a:xfrm>
        </p:grpSpPr>
        <p:grpSp>
          <p:nvGrpSpPr>
            <p:cNvPr id="10" name="组合 9"/>
            <p:cNvGrpSpPr/>
            <p:nvPr/>
          </p:nvGrpSpPr>
          <p:grpSpPr>
            <a:xfrm>
              <a:off x="1442635" y="357172"/>
              <a:ext cx="552726" cy="552725"/>
              <a:chOff x="3372490" y="597208"/>
              <a:chExt cx="552726" cy="552725"/>
            </a:xfrm>
            <a:effectLst>
              <a:outerShdw blurRad="50800" dist="38100" dir="2700000" algn="tl" rotWithShape="0">
                <a:prstClr val="black">
                  <a:alpha val="40000"/>
                </a:prstClr>
              </a:outerShdw>
            </a:effectLst>
          </p:grpSpPr>
          <p:sp>
            <p:nvSpPr>
              <p:cNvPr id="12" name="矩形 11"/>
              <p:cNvSpPr/>
              <p:nvPr/>
            </p:nvSpPr>
            <p:spPr>
              <a:xfrm>
                <a:off x="3372490"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b="1">
                  <a:solidFill>
                    <a:schemeClr val="accent1"/>
                  </a:solidFill>
                </a:endParaRPr>
              </a:p>
            </p:txBody>
          </p:sp>
          <p:cxnSp>
            <p:nvCxnSpPr>
              <p:cNvPr id="13" name="直接连接符 12"/>
              <p:cNvCxnSpPr/>
              <p:nvPr/>
            </p:nvCxnSpPr>
            <p:spPr>
              <a:xfrm>
                <a:off x="3372490"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5400000">
                <a:off x="3372491"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1" name="TextBox 10"/>
            <p:cNvSpPr txBox="1"/>
            <p:nvPr/>
          </p:nvSpPr>
          <p:spPr>
            <a:xfrm>
              <a:off x="1456930" y="357172"/>
              <a:ext cx="524137" cy="52254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录</a:t>
              </a:r>
            </a:p>
          </p:txBody>
        </p:sp>
      </p:grpSp>
      <p:grpSp>
        <p:nvGrpSpPr>
          <p:cNvPr id="14341" name="组合 14"/>
          <p:cNvGrpSpPr>
            <a:grpSpLocks/>
          </p:cNvGrpSpPr>
          <p:nvPr/>
        </p:nvGrpSpPr>
        <p:grpSpPr bwMode="auto">
          <a:xfrm>
            <a:off x="3892550" y="1219200"/>
            <a:ext cx="4822825" cy="568325"/>
            <a:chOff x="4069405" y="555526"/>
            <a:chExt cx="4823075" cy="568648"/>
          </a:xfrm>
        </p:grpSpPr>
        <p:grpSp>
          <p:nvGrpSpPr>
            <p:cNvPr id="14375" name="组合 62"/>
            <p:cNvGrpSpPr>
              <a:grpSpLocks/>
            </p:cNvGrpSpPr>
            <p:nvPr/>
          </p:nvGrpSpPr>
          <p:grpSpPr bwMode="auto">
            <a:xfrm>
              <a:off x="4069405" y="555526"/>
              <a:ext cx="576064" cy="568648"/>
              <a:chOff x="4069405" y="699542"/>
              <a:chExt cx="576064" cy="568648"/>
            </a:xfrm>
          </p:grpSpPr>
          <p:grpSp>
            <p:nvGrpSpPr>
              <p:cNvPr id="14377" name="组合 64"/>
              <p:cNvGrpSpPr>
                <a:grpSpLocks/>
              </p:cNvGrpSpPr>
              <p:nvPr/>
            </p:nvGrpSpPr>
            <p:grpSpPr bwMode="auto">
              <a:xfrm>
                <a:off x="4073111" y="699542"/>
                <a:ext cx="568652" cy="568648"/>
                <a:chOff x="3555369" y="1745600"/>
                <a:chExt cx="1042180" cy="1042174"/>
              </a:xfrm>
            </p:grpSpPr>
            <p:sp>
              <p:nvSpPr>
                <p:cNvPr id="20" name="矩形 19"/>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1" name="直接连接符 20"/>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9" name="文本框 65"/>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01</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17" name="文本框 63"/>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“两学一做”背景介绍</a:t>
              </a:r>
            </a:p>
          </p:txBody>
        </p:sp>
      </p:grpSp>
      <p:grpSp>
        <p:nvGrpSpPr>
          <p:cNvPr id="14342" name="组合 22"/>
          <p:cNvGrpSpPr>
            <a:grpSpLocks/>
          </p:cNvGrpSpPr>
          <p:nvPr/>
        </p:nvGrpSpPr>
        <p:grpSpPr bwMode="auto">
          <a:xfrm>
            <a:off x="3892550" y="1919288"/>
            <a:ext cx="4822825" cy="568325"/>
            <a:chOff x="4069405" y="555526"/>
            <a:chExt cx="4823075" cy="568648"/>
          </a:xfrm>
        </p:grpSpPr>
        <p:grpSp>
          <p:nvGrpSpPr>
            <p:cNvPr id="14368" name="组合 70"/>
            <p:cNvGrpSpPr>
              <a:grpSpLocks/>
            </p:cNvGrpSpPr>
            <p:nvPr/>
          </p:nvGrpSpPr>
          <p:grpSpPr bwMode="auto">
            <a:xfrm>
              <a:off x="4069405" y="555526"/>
              <a:ext cx="576064" cy="568648"/>
              <a:chOff x="4069405" y="699542"/>
              <a:chExt cx="576064" cy="568648"/>
            </a:xfrm>
          </p:grpSpPr>
          <p:grpSp>
            <p:nvGrpSpPr>
              <p:cNvPr id="14370" name="组合 72"/>
              <p:cNvGrpSpPr>
                <a:grpSpLocks/>
              </p:cNvGrpSpPr>
              <p:nvPr/>
            </p:nvGrpSpPr>
            <p:grpSpPr bwMode="auto">
              <a:xfrm>
                <a:off x="4073111" y="699542"/>
                <a:ext cx="568652" cy="568648"/>
                <a:chOff x="3555369" y="1745600"/>
                <a:chExt cx="1042180" cy="1042174"/>
              </a:xfrm>
            </p:grpSpPr>
            <p:sp>
              <p:nvSpPr>
                <p:cNvPr id="28" name="矩形 27"/>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9" name="直接连接符 28"/>
                <p:cNvCxnSpPr/>
                <p:nvPr/>
              </p:nvCxnSpPr>
              <p:spPr>
                <a:xfrm>
                  <a:off x="3554396" y="2266686"/>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27" name="文本框 73"/>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02</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25" name="文本框 71"/>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“两学一做”主要内容</a:t>
              </a:r>
            </a:p>
          </p:txBody>
        </p:sp>
      </p:grpSp>
      <p:grpSp>
        <p:nvGrpSpPr>
          <p:cNvPr id="31" name="组合 30"/>
          <p:cNvGrpSpPr>
            <a:grpSpLocks/>
          </p:cNvGrpSpPr>
          <p:nvPr/>
        </p:nvGrpSpPr>
        <p:grpSpPr bwMode="auto">
          <a:xfrm>
            <a:off x="3892550" y="2619375"/>
            <a:ext cx="4822825" cy="568325"/>
            <a:chOff x="4069405" y="555526"/>
            <a:chExt cx="4823075" cy="568648"/>
          </a:xfrm>
        </p:grpSpPr>
        <p:grpSp>
          <p:nvGrpSpPr>
            <p:cNvPr id="14361" name="组合 78"/>
            <p:cNvGrpSpPr>
              <a:grpSpLocks/>
            </p:cNvGrpSpPr>
            <p:nvPr/>
          </p:nvGrpSpPr>
          <p:grpSpPr bwMode="auto">
            <a:xfrm>
              <a:off x="4069405" y="555526"/>
              <a:ext cx="576064" cy="568648"/>
              <a:chOff x="4069405" y="699542"/>
              <a:chExt cx="576064" cy="568648"/>
            </a:xfrm>
          </p:grpSpPr>
          <p:grpSp>
            <p:nvGrpSpPr>
              <p:cNvPr id="14363" name="组合 80"/>
              <p:cNvGrpSpPr>
                <a:grpSpLocks/>
              </p:cNvGrpSpPr>
              <p:nvPr/>
            </p:nvGrpSpPr>
            <p:grpSpPr bwMode="auto">
              <a:xfrm>
                <a:off x="4073111" y="699542"/>
                <a:ext cx="568652" cy="568648"/>
                <a:chOff x="3555369" y="1745600"/>
                <a:chExt cx="1042180" cy="1042174"/>
              </a:xfrm>
            </p:grpSpPr>
            <p:sp>
              <p:nvSpPr>
                <p:cNvPr id="36" name="矩形 35"/>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chemeClr val="tx1"/>
                    </a:solidFill>
                  </a:endParaRPr>
                </a:p>
              </p:txBody>
            </p:sp>
            <p:cxnSp>
              <p:nvCxnSpPr>
                <p:cNvPr id="37" name="直接连接符 36"/>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35" name="文本框 81"/>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effectLst>
                      <a:outerShdw blurRad="50800" dist="38100" algn="l" rotWithShape="0">
                        <a:prstClr val="black">
                          <a:alpha val="40000"/>
                        </a:prstClr>
                      </a:outerShdw>
                    </a:effectLst>
                    <a:latin typeface="Impact" panose="020B0806030902050204" pitchFamily="34" charset="0"/>
                    <a:ea typeface="+mn-ea"/>
                  </a:rPr>
                  <a:t>03</a:t>
                </a:r>
                <a:endParaRPr lang="zh-CN" altLang="en-US" sz="2800" dirty="0">
                  <a:effectLst>
                    <a:outerShdw blurRad="50800" dist="38100" algn="l" rotWithShape="0">
                      <a:prstClr val="black">
                        <a:alpha val="40000"/>
                      </a:prstClr>
                    </a:outerShdw>
                  </a:effectLst>
                  <a:latin typeface="Impact" panose="020B0806030902050204" pitchFamily="34" charset="0"/>
                  <a:ea typeface="+mn-ea"/>
                </a:endParaRPr>
              </a:p>
            </p:txBody>
          </p:sp>
        </p:grpSp>
        <p:sp>
          <p:nvSpPr>
            <p:cNvPr id="33" name="文本框 79"/>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effectLst>
                    <a:outerShdw blurRad="38100" dist="38100" dir="2700000" algn="tl">
                      <a:srgbClr val="000000">
                        <a:alpha val="43137"/>
                      </a:srgbClr>
                    </a:outerShdw>
                  </a:effectLst>
                  <a:latin typeface="微软雅黑" pitchFamily="34" charset="-122"/>
                  <a:ea typeface="微软雅黑" pitchFamily="34" charset="-122"/>
                </a:rPr>
                <a:t>改造三观，践行“两学一做”</a:t>
              </a:r>
            </a:p>
          </p:txBody>
        </p:sp>
      </p:grpSp>
      <p:grpSp>
        <p:nvGrpSpPr>
          <p:cNvPr id="14344" name="组合 38"/>
          <p:cNvGrpSpPr>
            <a:grpSpLocks/>
          </p:cNvGrpSpPr>
          <p:nvPr/>
        </p:nvGrpSpPr>
        <p:grpSpPr bwMode="auto">
          <a:xfrm>
            <a:off x="3892550" y="3319463"/>
            <a:ext cx="4822825" cy="568325"/>
            <a:chOff x="4069405" y="555526"/>
            <a:chExt cx="4823075" cy="568648"/>
          </a:xfrm>
        </p:grpSpPr>
        <p:grpSp>
          <p:nvGrpSpPr>
            <p:cNvPr id="14354" name="组合 86"/>
            <p:cNvGrpSpPr>
              <a:grpSpLocks/>
            </p:cNvGrpSpPr>
            <p:nvPr/>
          </p:nvGrpSpPr>
          <p:grpSpPr bwMode="auto">
            <a:xfrm>
              <a:off x="4069405" y="555526"/>
              <a:ext cx="576064" cy="568648"/>
              <a:chOff x="4069405" y="699542"/>
              <a:chExt cx="576064" cy="568648"/>
            </a:xfrm>
          </p:grpSpPr>
          <p:grpSp>
            <p:nvGrpSpPr>
              <p:cNvPr id="14356" name="组合 88"/>
              <p:cNvGrpSpPr>
                <a:grpSpLocks/>
              </p:cNvGrpSpPr>
              <p:nvPr/>
            </p:nvGrpSpPr>
            <p:grpSpPr bwMode="auto">
              <a:xfrm>
                <a:off x="4073111" y="699542"/>
                <a:ext cx="568652" cy="568648"/>
                <a:chOff x="3555369" y="1745600"/>
                <a:chExt cx="1042180" cy="1042174"/>
              </a:xfrm>
            </p:grpSpPr>
            <p:sp>
              <p:nvSpPr>
                <p:cNvPr id="44" name="矩形 43"/>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5" name="直接连接符 44"/>
                <p:cNvCxnSpPr/>
                <p:nvPr/>
              </p:nvCxnSpPr>
              <p:spPr>
                <a:xfrm>
                  <a:off x="3554396" y="2266686"/>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43" name="文本框 89"/>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04</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41" name="文本框 87"/>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“四讲四有”做合格党员</a:t>
              </a:r>
            </a:p>
          </p:txBody>
        </p:sp>
      </p:grpSp>
      <p:grpSp>
        <p:nvGrpSpPr>
          <p:cNvPr id="14345" name="组合 46"/>
          <p:cNvGrpSpPr>
            <a:grpSpLocks/>
          </p:cNvGrpSpPr>
          <p:nvPr/>
        </p:nvGrpSpPr>
        <p:grpSpPr bwMode="auto">
          <a:xfrm>
            <a:off x="3892550" y="4019550"/>
            <a:ext cx="4822825" cy="568325"/>
            <a:chOff x="4069405" y="555526"/>
            <a:chExt cx="4823075" cy="568648"/>
          </a:xfrm>
        </p:grpSpPr>
        <p:grpSp>
          <p:nvGrpSpPr>
            <p:cNvPr id="14347" name="组合 94"/>
            <p:cNvGrpSpPr>
              <a:grpSpLocks/>
            </p:cNvGrpSpPr>
            <p:nvPr/>
          </p:nvGrpSpPr>
          <p:grpSpPr bwMode="auto">
            <a:xfrm>
              <a:off x="4069405" y="555526"/>
              <a:ext cx="576064" cy="568648"/>
              <a:chOff x="4069405" y="699542"/>
              <a:chExt cx="576064" cy="568648"/>
            </a:xfrm>
          </p:grpSpPr>
          <p:grpSp>
            <p:nvGrpSpPr>
              <p:cNvPr id="14349" name="组合 96"/>
              <p:cNvGrpSpPr>
                <a:grpSpLocks/>
              </p:cNvGrpSpPr>
              <p:nvPr/>
            </p:nvGrpSpPr>
            <p:grpSpPr bwMode="auto">
              <a:xfrm>
                <a:off x="4073111" y="699542"/>
                <a:ext cx="568652" cy="568648"/>
                <a:chOff x="3555369" y="1745600"/>
                <a:chExt cx="1042180" cy="1042174"/>
              </a:xfrm>
            </p:grpSpPr>
            <p:sp>
              <p:nvSpPr>
                <p:cNvPr id="52" name="矩形 51"/>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53" name="直接连接符 52"/>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1" name="文本框 97"/>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05</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49" name="文本框 95"/>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立足岗位，甘于奉献</a:t>
              </a:r>
            </a:p>
          </p:txBody>
        </p:sp>
      </p:grpSp>
      <p:sp>
        <p:nvSpPr>
          <p:cNvPr id="14346"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487255A0-FBDA-41A7-940B-6D0B0F46E96A}" type="slidenum">
              <a:rPr lang="zh-CN" altLang="en-US" sz="1200" b="1">
                <a:solidFill>
                  <a:srgbClr val="C00000"/>
                </a:solidFill>
                <a:latin typeface="DFPYeaSong-B5"/>
                <a:ea typeface="DFPYeaSong-B5"/>
                <a:cs typeface="DFPYeaSong-B5"/>
              </a:rPr>
              <a:pPr algn="r"/>
              <a:t>12</a:t>
            </a:fld>
            <a:endParaRPr lang="en-US" altLang="zh-CN" sz="1200" b="1">
              <a:solidFill>
                <a:srgbClr val="C00000"/>
              </a:solidFill>
              <a:latin typeface="DFPYeaSong-B5"/>
              <a:ea typeface="DFPYeaSong-B5"/>
              <a:cs typeface="DFPYeaSong-B5"/>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31"/>
                                        </p:tgtEl>
                                      </p:cBhvr>
                                    </p:animEffect>
                                    <p:animScale>
                                      <p:cBhvr>
                                        <p:cTn id="7" dur="250" autoRev="1" fill="hold"/>
                                        <p:tgtEl>
                                          <p:spTgt spid="3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5"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xmlns=""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改造</a:t>
            </a:r>
            <a:r>
              <a:rPr lang="zh-CN" altLang="en-US" sz="2200" b="1" dirty="0">
                <a:latin typeface="微软雅黑" pitchFamily="34" charset="-122"/>
                <a:ea typeface="微软雅黑" pitchFamily="34" charset="-122"/>
              </a:rPr>
              <a:t>三观</a:t>
            </a:r>
            <a:r>
              <a:rPr lang="zh-CN" altLang="en-US" sz="2200" b="1" dirty="0">
                <a:solidFill>
                  <a:srgbClr val="C00000"/>
                </a:solidFill>
                <a:latin typeface="微软雅黑" pitchFamily="34" charset="-122"/>
                <a:ea typeface="微软雅黑" pitchFamily="34" charset="-122"/>
              </a:rPr>
              <a:t>，践行</a:t>
            </a:r>
            <a:r>
              <a:rPr lang="zh-CN" altLang="en-US" sz="2200" b="1" dirty="0">
                <a:latin typeface="微软雅黑" pitchFamily="34" charset="-122"/>
                <a:ea typeface="微软雅黑" pitchFamily="34" charset="-122"/>
              </a:rPr>
              <a:t>两学一做</a:t>
            </a:r>
          </a:p>
        </p:txBody>
      </p:sp>
      <p:sp>
        <p:nvSpPr>
          <p:cNvPr id="15366"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BCD1500B-7F2D-46FA-8CE6-B5DE68977A4B}" type="slidenum">
              <a:rPr lang="zh-CN" altLang="en-US" sz="1200" b="1">
                <a:solidFill>
                  <a:srgbClr val="C00000"/>
                </a:solidFill>
                <a:latin typeface="DFPYeaSong-B5"/>
                <a:ea typeface="DFPYeaSong-B5"/>
                <a:cs typeface="DFPYeaSong-B5"/>
              </a:rPr>
              <a:pPr algn="r"/>
              <a:t>13</a:t>
            </a:fld>
            <a:endParaRPr lang="en-US" altLang="zh-CN" sz="1200" b="1">
              <a:solidFill>
                <a:srgbClr val="C00000"/>
              </a:solidFill>
              <a:latin typeface="DFPYeaSong-B5"/>
              <a:ea typeface="DFPYeaSong-B5"/>
              <a:cs typeface="DFPYeaSong-B5"/>
            </a:endParaRPr>
          </a:p>
        </p:txBody>
      </p:sp>
      <p:sp>
        <p:nvSpPr>
          <p:cNvPr id="83" name="矩形 82"/>
          <p:cNvSpPr/>
          <p:nvPr/>
        </p:nvSpPr>
        <p:spPr>
          <a:xfrm>
            <a:off x="395288" y="1276350"/>
            <a:ext cx="8353425" cy="498475"/>
          </a:xfrm>
          <a:prstGeom prst="rect">
            <a:avLst/>
          </a:prstGeom>
        </p:spPr>
        <p:txBody>
          <a:bodyPr>
            <a:spAutoFit/>
          </a:bodyPr>
          <a:lstStyle/>
          <a:p>
            <a:pPr fontAlgn="auto">
              <a:lnSpc>
                <a:spcPct val="150000"/>
              </a:lnSpc>
              <a:spcBef>
                <a:spcPts val="0"/>
              </a:spcBef>
              <a:spcAft>
                <a:spcPts val="0"/>
              </a:spcAft>
              <a:defRPr/>
            </a:pPr>
            <a:r>
              <a:rPr lang="zh-CN" altLang="en-US" sz="2000" b="1" dirty="0">
                <a:effectLst>
                  <a:outerShdw blurRad="38100" dist="38100" dir="2700000" algn="tl">
                    <a:srgbClr val="000000">
                      <a:alpha val="43137"/>
                    </a:srgbClr>
                  </a:outerShdw>
                </a:effectLst>
                <a:latin typeface="微软雅黑" pitchFamily="34" charset="-122"/>
                <a:ea typeface="微软雅黑" pitchFamily="34" charset="-122"/>
              </a:rPr>
              <a:t>三观</a:t>
            </a: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：世界观 、人生观和价值观</a:t>
            </a:r>
          </a:p>
        </p:txBody>
      </p:sp>
      <p:sp>
        <p:nvSpPr>
          <p:cNvPr id="8" name="矩形 7"/>
          <p:cNvSpPr/>
          <p:nvPr/>
        </p:nvSpPr>
        <p:spPr>
          <a:xfrm>
            <a:off x="395288" y="1851025"/>
            <a:ext cx="8353425" cy="3001963"/>
          </a:xfrm>
          <a:prstGeom prst="rect">
            <a:avLst/>
          </a:prstGeom>
        </p:spPr>
        <p:txBody>
          <a:bodyPr>
            <a:spAutoFit/>
          </a:bodyPr>
          <a:lstStyle/>
          <a:p>
            <a:pPr fontAlgn="auto">
              <a:lnSpc>
                <a:spcPct val="150000"/>
              </a:lnSpc>
              <a:spcBef>
                <a:spcPts val="0"/>
              </a:spcBef>
              <a:spcAft>
                <a:spcPts val="0"/>
              </a:spcAft>
              <a:defRPr/>
            </a:pPr>
            <a:r>
              <a:rPr lang="zh-CN" altLang="en-US" dirty="0">
                <a:effectLst>
                  <a:outerShdw blurRad="38100" dist="38100" dir="2700000" algn="tl">
                    <a:srgbClr val="000000">
                      <a:alpha val="43137"/>
                    </a:srgbClr>
                  </a:outerShdw>
                </a:effectLst>
                <a:latin typeface="微软雅黑" pitchFamily="34" charset="-122"/>
                <a:ea typeface="微软雅黑" pitchFamily="34" charset="-122"/>
              </a:rPr>
              <a:t>       </a:t>
            </a:r>
            <a:r>
              <a:rPr lang="zh-CN" altLang="en-US" b="1" dirty="0">
                <a:effectLst>
                  <a:outerShdw blurRad="38100" dist="38100" dir="2700000" algn="tl">
                    <a:srgbClr val="000000">
                      <a:alpha val="43137"/>
                    </a:srgbClr>
                  </a:outerShdw>
                </a:effectLst>
                <a:latin typeface="微软雅黑" pitchFamily="34" charset="-122"/>
                <a:ea typeface="微软雅黑" pitchFamily="34" charset="-122"/>
              </a:rPr>
              <a:t>世界观</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是人对世界总体的看法，包括对自身在世界整体中的地位和作用的看法。世界观的基本问题是精神和物质、思维和存在的关系问题，根据对这两者关系的不同回答，划分为两种根本对立的世界观基本类型，即唯心主义世界观和唯物主义世界观。 </a:t>
            </a:r>
            <a:b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b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正确的、科学的世界观可以为人们认识世界和改造世界的活动提供正确的方法，错误的世界观则会给人们的实践活动带来方法上的失误。 如何看待个人与自然、个人与社会、个人与集体、个人与他人的关系，是由世界观来确定的。</a:t>
            </a:r>
          </a:p>
        </p:txBody>
      </p:sp>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par>
                                <p:cTn id="9" presetID="2" presetClass="entr" presetSubtype="8"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7170"/>
                                        </p:tgtEl>
                                        <p:attrNameLst>
                                          <p:attrName>style.visibility</p:attrName>
                                        </p:attrNameLst>
                                      </p:cBhvr>
                                      <p:to>
                                        <p:strVal val="visible"/>
                                      </p:to>
                                    </p:set>
                                    <p:anim calcmode="lin" valueType="num">
                                      <p:cBhvr additive="base">
                                        <p:cTn id="15" dur="500" fill="hold"/>
                                        <p:tgtEl>
                                          <p:spTgt spid="7170"/>
                                        </p:tgtEl>
                                        <p:attrNameLst>
                                          <p:attrName>ppt_x</p:attrName>
                                        </p:attrNameLst>
                                      </p:cBhvr>
                                      <p:tavLst>
                                        <p:tav tm="0">
                                          <p:val>
                                            <p:strVal val="0-#ppt_w/2"/>
                                          </p:val>
                                        </p:tav>
                                        <p:tav tm="100000">
                                          <p:val>
                                            <p:strVal val="#ppt_x"/>
                                          </p:val>
                                        </p:tav>
                                      </p:tavLst>
                                    </p:anim>
                                    <p:anim calcmode="lin" valueType="num">
                                      <p:cBhvr additive="base">
                                        <p:cTn id="16" dur="500" fill="hold"/>
                                        <p:tgtEl>
                                          <p:spTgt spid="717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0-#ppt_w/2"/>
                                          </p:val>
                                        </p:tav>
                                        <p:tav tm="100000">
                                          <p:val>
                                            <p:strVal val="#ppt_x"/>
                                          </p:val>
                                        </p:tav>
                                      </p:tavLst>
                                    </p:anim>
                                    <p:anim calcmode="lin" valueType="num">
                                      <p:cBhvr additive="base">
                                        <p:cTn id="20" dur="500" fill="hold"/>
                                        <p:tgtEl>
                                          <p:spTgt spid="49"/>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42" presetClass="entr" presetSubtype="0" fill="hold" grpId="0" nodeType="afterEffect">
                                  <p:stCondLst>
                                    <p:cond delay="0"/>
                                  </p:stCondLst>
                                  <p:childTnLst>
                                    <p:set>
                                      <p:cBhvr>
                                        <p:cTn id="23" dur="1" fill="hold">
                                          <p:stCondLst>
                                            <p:cond delay="0"/>
                                          </p:stCondLst>
                                        </p:cTn>
                                        <p:tgtEl>
                                          <p:spTgt spid="83"/>
                                        </p:tgtEl>
                                        <p:attrNameLst>
                                          <p:attrName>style.visibility</p:attrName>
                                        </p:attrNameLst>
                                      </p:cBhvr>
                                      <p:to>
                                        <p:strVal val="visible"/>
                                      </p:to>
                                    </p:set>
                                    <p:animEffect transition="in" filter="fade">
                                      <p:cBhvr>
                                        <p:cTn id="24" dur="1000"/>
                                        <p:tgtEl>
                                          <p:spTgt spid="83"/>
                                        </p:tgtEl>
                                      </p:cBhvr>
                                    </p:animEffect>
                                    <p:anim calcmode="lin" valueType="num">
                                      <p:cBhvr>
                                        <p:cTn id="25" dur="1000" fill="hold"/>
                                        <p:tgtEl>
                                          <p:spTgt spid="83"/>
                                        </p:tgtEl>
                                        <p:attrNameLst>
                                          <p:attrName>ppt_x</p:attrName>
                                        </p:attrNameLst>
                                      </p:cBhvr>
                                      <p:tavLst>
                                        <p:tav tm="0">
                                          <p:val>
                                            <p:strVal val="#ppt_x"/>
                                          </p:val>
                                        </p:tav>
                                        <p:tav tm="100000">
                                          <p:val>
                                            <p:strVal val="#ppt_x"/>
                                          </p:val>
                                        </p:tav>
                                      </p:tavLst>
                                    </p:anim>
                                    <p:anim calcmode="lin" valueType="num">
                                      <p:cBhvr>
                                        <p:cTn id="26" dur="1000" fill="hold"/>
                                        <p:tgtEl>
                                          <p:spTgt spid="83"/>
                                        </p:tgtEl>
                                        <p:attrNameLst>
                                          <p:attrName>ppt_y</p:attrName>
                                        </p:attrNameLst>
                                      </p:cBhvr>
                                      <p:tavLst>
                                        <p:tav tm="0">
                                          <p:val>
                                            <p:strVal val="#ppt_y+.1"/>
                                          </p:val>
                                        </p:tav>
                                        <p:tav tm="100000">
                                          <p:val>
                                            <p:strVal val="#ppt_y"/>
                                          </p:val>
                                        </p:tav>
                                      </p:tavLst>
                                    </p:anim>
                                  </p:childTnLst>
                                </p:cTn>
                              </p:par>
                            </p:childTnLst>
                          </p:cTn>
                        </p:par>
                        <p:par>
                          <p:cTn id="27" fill="hold" nodeType="afterGroup">
                            <p:stCondLst>
                              <p:cond delay="1500"/>
                            </p:stCondLst>
                            <p:childTnLst>
                              <p:par>
                                <p:cTn id="28" presetID="42"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anim calcmode="lin" valueType="num">
                                      <p:cBhvr>
                                        <p:cTn id="31" dur="1000" fill="hold"/>
                                        <p:tgtEl>
                                          <p:spTgt spid="8"/>
                                        </p:tgtEl>
                                        <p:attrNameLst>
                                          <p:attrName>ppt_x</p:attrName>
                                        </p:attrNameLst>
                                      </p:cBhvr>
                                      <p:tavLst>
                                        <p:tav tm="0">
                                          <p:val>
                                            <p:strVal val="#ppt_x"/>
                                          </p:val>
                                        </p:tav>
                                        <p:tav tm="100000">
                                          <p:val>
                                            <p:strVal val="#ppt_x"/>
                                          </p:val>
                                        </p:tav>
                                      </p:tavLst>
                                    </p:anim>
                                    <p:anim calcmode="lin" valueType="num">
                                      <p:cBhvr>
                                        <p:cTn id="32"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83"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16388"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xmlns=""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改造</a:t>
            </a:r>
            <a:r>
              <a:rPr lang="zh-CN" altLang="en-US" sz="2200" b="1" dirty="0">
                <a:latin typeface="微软雅黑" pitchFamily="34" charset="-122"/>
                <a:ea typeface="微软雅黑" pitchFamily="34" charset="-122"/>
              </a:rPr>
              <a:t>三观</a:t>
            </a:r>
            <a:r>
              <a:rPr lang="zh-CN" altLang="en-US" sz="2200" b="1" dirty="0">
                <a:solidFill>
                  <a:srgbClr val="C00000"/>
                </a:solidFill>
                <a:latin typeface="微软雅黑" pitchFamily="34" charset="-122"/>
                <a:ea typeface="微软雅黑" pitchFamily="34" charset="-122"/>
              </a:rPr>
              <a:t>，践行</a:t>
            </a:r>
            <a:r>
              <a:rPr lang="zh-CN" altLang="en-US" sz="2200" b="1" dirty="0">
                <a:latin typeface="微软雅黑" pitchFamily="34" charset="-122"/>
                <a:ea typeface="微软雅黑" pitchFamily="34" charset="-122"/>
              </a:rPr>
              <a:t>两学一做</a:t>
            </a:r>
          </a:p>
        </p:txBody>
      </p:sp>
      <p:sp>
        <p:nvSpPr>
          <p:cNvPr id="16390"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A20EA8F7-9F6C-4FF7-9259-3A08ACCA1A60}" type="slidenum">
              <a:rPr lang="zh-CN" altLang="en-US" sz="1200" b="1">
                <a:solidFill>
                  <a:srgbClr val="C00000"/>
                </a:solidFill>
                <a:latin typeface="DFPYeaSong-B5"/>
                <a:ea typeface="DFPYeaSong-B5"/>
                <a:cs typeface="DFPYeaSong-B5"/>
              </a:rPr>
              <a:pPr algn="r"/>
              <a:t>14</a:t>
            </a:fld>
            <a:endParaRPr lang="en-US" altLang="zh-CN" sz="1200" b="1">
              <a:solidFill>
                <a:srgbClr val="C00000"/>
              </a:solidFill>
              <a:latin typeface="DFPYeaSong-B5"/>
              <a:ea typeface="DFPYeaSong-B5"/>
              <a:cs typeface="DFPYeaSong-B5"/>
            </a:endParaRPr>
          </a:p>
        </p:txBody>
      </p:sp>
      <p:sp>
        <p:nvSpPr>
          <p:cNvPr id="83" name="矩形 82"/>
          <p:cNvSpPr/>
          <p:nvPr/>
        </p:nvSpPr>
        <p:spPr>
          <a:xfrm>
            <a:off x="395288" y="1276350"/>
            <a:ext cx="8353425" cy="498475"/>
          </a:xfrm>
          <a:prstGeom prst="rect">
            <a:avLst/>
          </a:prstGeom>
        </p:spPr>
        <p:txBody>
          <a:bodyPr>
            <a:spAutoFit/>
          </a:bodyPr>
          <a:lstStyle/>
          <a:p>
            <a:pPr fontAlgn="auto">
              <a:lnSpc>
                <a:spcPct val="150000"/>
              </a:lnSpc>
              <a:spcBef>
                <a:spcPts val="0"/>
              </a:spcBef>
              <a:spcAft>
                <a:spcPts val="0"/>
              </a:spcAft>
              <a:defRPr/>
            </a:pPr>
            <a:r>
              <a:rPr lang="zh-CN" altLang="en-US" sz="2000" b="1" dirty="0">
                <a:effectLst>
                  <a:outerShdw blurRad="38100" dist="38100" dir="2700000" algn="tl">
                    <a:srgbClr val="000000">
                      <a:alpha val="43137"/>
                    </a:srgbClr>
                  </a:outerShdw>
                </a:effectLst>
                <a:latin typeface="微软雅黑" pitchFamily="34" charset="-122"/>
                <a:ea typeface="微软雅黑" pitchFamily="34" charset="-122"/>
              </a:rPr>
              <a:t>三观</a:t>
            </a: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：世界观 、人生观和价值观</a:t>
            </a:r>
          </a:p>
        </p:txBody>
      </p:sp>
      <p:sp>
        <p:nvSpPr>
          <p:cNvPr id="8" name="矩形 7"/>
          <p:cNvSpPr/>
          <p:nvPr/>
        </p:nvSpPr>
        <p:spPr>
          <a:xfrm>
            <a:off x="395288" y="1851025"/>
            <a:ext cx="8353425" cy="1339850"/>
          </a:xfrm>
          <a:prstGeom prst="rect">
            <a:avLst/>
          </a:prstGeom>
        </p:spPr>
        <p:txBody>
          <a:bodyPr>
            <a:spAutoFit/>
          </a:bodyPr>
          <a:lstStyle/>
          <a:p>
            <a:pPr fontAlgn="auto">
              <a:lnSpc>
                <a:spcPct val="150000"/>
              </a:lnSpc>
              <a:spcBef>
                <a:spcPts val="0"/>
              </a:spcBef>
              <a:spcAft>
                <a:spcPts val="0"/>
              </a:spcAft>
              <a:defRPr/>
            </a:pP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zh-CN" altLang="en-US" b="1" dirty="0">
                <a:effectLst>
                  <a:outerShdw blurRad="38100" dist="38100" dir="2700000" algn="tl">
                    <a:srgbClr val="000000">
                      <a:alpha val="43137"/>
                    </a:srgbClr>
                  </a:outerShdw>
                </a:effectLst>
                <a:latin typeface="微软雅黑" pitchFamily="34" charset="-122"/>
                <a:ea typeface="微软雅黑" pitchFamily="34" charset="-122"/>
              </a:rPr>
              <a:t>人生观</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是关于人生目的、态度、价值和理想的根本观点。它主要回答什么是人生、人生的意义、怎样实现人生的价值等问题。生活得最有意义的人并不是年岁活得最大的人，而是对于生活最有感受的人。</a:t>
            </a:r>
          </a:p>
        </p:txBody>
      </p:sp>
      <p:sp>
        <p:nvSpPr>
          <p:cNvPr id="9" name="矩形 8"/>
          <p:cNvSpPr/>
          <p:nvPr/>
        </p:nvSpPr>
        <p:spPr>
          <a:xfrm>
            <a:off x="395288" y="3194050"/>
            <a:ext cx="8353425" cy="1754188"/>
          </a:xfrm>
          <a:prstGeom prst="rect">
            <a:avLst/>
          </a:prstGeom>
        </p:spPr>
        <p:txBody>
          <a:bodyPr>
            <a:spAutoFit/>
          </a:bodyPr>
          <a:lstStyle/>
          <a:p>
            <a:pPr fontAlgn="auto">
              <a:lnSpc>
                <a:spcPct val="150000"/>
              </a:lnSpc>
              <a:spcBef>
                <a:spcPts val="0"/>
              </a:spcBef>
              <a:spcAft>
                <a:spcPts val="0"/>
              </a:spcAft>
              <a:defRPr/>
            </a:pPr>
            <a:r>
              <a:rPr lang="zh-CN" altLang="en-US" b="1" dirty="0">
                <a:effectLst>
                  <a:outerShdw blurRad="38100" dist="38100" dir="2700000" algn="tl">
                    <a:srgbClr val="000000">
                      <a:alpha val="43137"/>
                    </a:srgbClr>
                  </a:outerShdw>
                </a:effectLst>
                <a:latin typeface="微软雅黑" pitchFamily="34" charset="-122"/>
                <a:ea typeface="微软雅黑" pitchFamily="34" charset="-122"/>
              </a:rPr>
              <a:t>        几种有代表性的人生观：</a:t>
            </a:r>
          </a:p>
          <a:p>
            <a:pPr fontAlgn="auto">
              <a:lnSpc>
                <a:spcPct val="150000"/>
              </a:lnSpc>
              <a:spcBef>
                <a:spcPts val="0"/>
              </a:spcBef>
              <a:spcAft>
                <a:spcPts val="0"/>
              </a:spcAft>
              <a:defRPr/>
            </a:pP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）共产主义人生观                            （</a:t>
            </a:r>
            <a:r>
              <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2</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）乐观主义人生观 </a:t>
            </a:r>
            <a:endPar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a:p>
            <a:pPr fontAlgn="auto">
              <a:lnSpc>
                <a:spcPct val="150000"/>
              </a:lnSpc>
              <a:spcBef>
                <a:spcPts val="0"/>
              </a:spcBef>
              <a:spcAft>
                <a:spcPts val="0"/>
              </a:spcAft>
              <a:defRPr/>
            </a:pPr>
            <a:r>
              <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3</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）幸福主义人生观       </a:t>
            </a:r>
            <a:r>
              <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4</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）禁欲主义人生观 </a:t>
            </a:r>
            <a:endPar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a:p>
            <a:pPr fontAlgn="auto">
              <a:lnSpc>
                <a:spcPct val="150000"/>
              </a:lnSpc>
              <a:spcBef>
                <a:spcPts val="0"/>
              </a:spcBef>
              <a:spcAft>
                <a:spcPts val="0"/>
              </a:spcAft>
              <a:defRPr/>
            </a:pPr>
            <a:r>
              <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5</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）厌世主义人生观                            （</a:t>
            </a:r>
            <a:r>
              <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6</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）享乐主义人生观 </a:t>
            </a:r>
          </a:p>
        </p:txBody>
      </p:sp>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17412"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xmlns=""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改造</a:t>
            </a:r>
            <a:r>
              <a:rPr lang="zh-CN" altLang="en-US" sz="2200" b="1" dirty="0">
                <a:latin typeface="微软雅黑" pitchFamily="34" charset="-122"/>
                <a:ea typeface="微软雅黑" pitchFamily="34" charset="-122"/>
              </a:rPr>
              <a:t>三观</a:t>
            </a:r>
            <a:r>
              <a:rPr lang="zh-CN" altLang="en-US" sz="2200" b="1" dirty="0">
                <a:solidFill>
                  <a:srgbClr val="C00000"/>
                </a:solidFill>
                <a:latin typeface="微软雅黑" pitchFamily="34" charset="-122"/>
                <a:ea typeface="微软雅黑" pitchFamily="34" charset="-122"/>
              </a:rPr>
              <a:t>，践行</a:t>
            </a:r>
            <a:r>
              <a:rPr lang="zh-CN" altLang="en-US" sz="2200" b="1" dirty="0">
                <a:latin typeface="微软雅黑" pitchFamily="34" charset="-122"/>
                <a:ea typeface="微软雅黑" pitchFamily="34" charset="-122"/>
              </a:rPr>
              <a:t>两学一做</a:t>
            </a:r>
          </a:p>
        </p:txBody>
      </p:sp>
      <p:sp>
        <p:nvSpPr>
          <p:cNvPr id="17414"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3CB3D1D3-FC49-4ADB-BC93-71ECD3E33A4F}" type="slidenum">
              <a:rPr lang="zh-CN" altLang="en-US" sz="1200" b="1">
                <a:solidFill>
                  <a:srgbClr val="C00000"/>
                </a:solidFill>
                <a:latin typeface="DFPYeaSong-B5"/>
                <a:ea typeface="DFPYeaSong-B5"/>
                <a:cs typeface="DFPYeaSong-B5"/>
              </a:rPr>
              <a:pPr algn="r"/>
              <a:t>15</a:t>
            </a:fld>
            <a:endParaRPr lang="en-US" altLang="zh-CN" sz="1200" b="1">
              <a:solidFill>
                <a:srgbClr val="C00000"/>
              </a:solidFill>
              <a:latin typeface="DFPYeaSong-B5"/>
              <a:ea typeface="DFPYeaSong-B5"/>
              <a:cs typeface="DFPYeaSong-B5"/>
            </a:endParaRPr>
          </a:p>
        </p:txBody>
      </p:sp>
      <p:sp>
        <p:nvSpPr>
          <p:cNvPr id="83" name="矩形 82"/>
          <p:cNvSpPr/>
          <p:nvPr/>
        </p:nvSpPr>
        <p:spPr>
          <a:xfrm>
            <a:off x="395288" y="1276350"/>
            <a:ext cx="8353425" cy="498475"/>
          </a:xfrm>
          <a:prstGeom prst="rect">
            <a:avLst/>
          </a:prstGeom>
        </p:spPr>
        <p:txBody>
          <a:bodyPr>
            <a:spAutoFit/>
          </a:bodyPr>
          <a:lstStyle/>
          <a:p>
            <a:pPr fontAlgn="auto">
              <a:lnSpc>
                <a:spcPct val="150000"/>
              </a:lnSpc>
              <a:spcBef>
                <a:spcPts val="0"/>
              </a:spcBef>
              <a:spcAft>
                <a:spcPts val="0"/>
              </a:spcAft>
              <a:defRPr/>
            </a:pPr>
            <a:r>
              <a:rPr lang="zh-CN" altLang="en-US" sz="2000" b="1" dirty="0">
                <a:effectLst>
                  <a:outerShdw blurRad="38100" dist="38100" dir="2700000" algn="tl">
                    <a:srgbClr val="000000">
                      <a:alpha val="43137"/>
                    </a:srgbClr>
                  </a:outerShdw>
                </a:effectLst>
                <a:latin typeface="微软雅黑" pitchFamily="34" charset="-122"/>
                <a:ea typeface="微软雅黑" pitchFamily="34" charset="-122"/>
              </a:rPr>
              <a:t>三观</a:t>
            </a: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：世界观 、人生观和价值观</a:t>
            </a:r>
          </a:p>
        </p:txBody>
      </p:sp>
      <p:sp>
        <p:nvSpPr>
          <p:cNvPr id="8" name="矩形 7"/>
          <p:cNvSpPr/>
          <p:nvPr/>
        </p:nvSpPr>
        <p:spPr>
          <a:xfrm>
            <a:off x="395288" y="1851025"/>
            <a:ext cx="8353425" cy="3195638"/>
          </a:xfrm>
          <a:prstGeom prst="rect">
            <a:avLst/>
          </a:prstGeom>
        </p:spPr>
        <p:txBody>
          <a:bodyPr>
            <a:spAutoFit/>
          </a:bodyPr>
          <a:lstStyle/>
          <a:p>
            <a:pPr fontAlgn="auto">
              <a:lnSpc>
                <a:spcPct val="140000"/>
              </a:lnSpc>
              <a:spcBef>
                <a:spcPts val="0"/>
              </a:spcBef>
              <a:spcAft>
                <a:spcPts val="0"/>
              </a:spcAft>
              <a:defRPr/>
            </a:pP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zh-CN" altLang="en-US" b="1" dirty="0">
                <a:effectLst>
                  <a:outerShdw blurRad="38100" dist="38100" dir="2700000" algn="tl">
                    <a:srgbClr val="000000">
                      <a:alpha val="43137"/>
                    </a:srgbClr>
                  </a:outerShdw>
                </a:effectLst>
                <a:latin typeface="微软雅黑" pitchFamily="34" charset="-122"/>
                <a:ea typeface="微软雅黑" pitchFamily="34" charset="-122"/>
              </a:rPr>
              <a:t>价值观</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是社会成员用来评价行为、事物以及从各种可能的目标中选择自己合意目标的准则。价值观通过人们的行为取向及对事物的评价、态度反映出来，是世界观的核心，是驱使人们行为的内部动力。它支配和调节一切社会行为，涉及社会生活的各个领域。</a:t>
            </a:r>
            <a:endPar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a:p>
            <a:pPr fontAlgn="auto">
              <a:lnSpc>
                <a:spcPct val="140000"/>
              </a:lnSpc>
              <a:spcBef>
                <a:spcPts val="0"/>
              </a:spcBef>
              <a:spcAft>
                <a:spcPts val="0"/>
              </a:spcAft>
              <a:defRPr/>
            </a:pP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zh-CN" altLang="en-US" b="1" dirty="0">
                <a:effectLst>
                  <a:outerShdw blurRad="38100" dist="38100" dir="2700000" algn="tl">
                    <a:srgbClr val="000000">
                      <a:alpha val="43137"/>
                    </a:srgbClr>
                  </a:outerShdw>
                </a:effectLst>
                <a:latin typeface="微软雅黑" pitchFamily="34" charset="-122"/>
                <a:ea typeface="微软雅黑" pitchFamily="34" charset="-122"/>
              </a:rPr>
              <a:t>价值观</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是人们对社会存在的反映。人们所处的自然和社会环境，包括人的社会地位和物质生活条件，决定着人们的价值观念。处于相同的自然环境和社会环境的人，会产生基本相同的价值观念。其具体表现为得失观、苦乐观、荣辱观等。 </a:t>
            </a:r>
          </a:p>
          <a:p>
            <a:pPr fontAlgn="auto">
              <a:lnSpc>
                <a:spcPct val="140000"/>
              </a:lnSpc>
              <a:spcBef>
                <a:spcPts val="0"/>
              </a:spcBef>
              <a:spcAft>
                <a:spcPts val="0"/>
              </a:spcAft>
              <a:defRPr/>
            </a:pP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zh-CN" altLang="en-US" b="1" dirty="0">
                <a:effectLst>
                  <a:outerShdw blurRad="38100" dist="38100" dir="2700000" algn="tl">
                    <a:srgbClr val="000000">
                      <a:alpha val="43137"/>
                    </a:srgbClr>
                  </a:outerShdw>
                </a:effectLst>
                <a:latin typeface="微软雅黑" pitchFamily="34" charset="-122"/>
                <a:ea typeface="微软雅黑" pitchFamily="34" charset="-122"/>
              </a:rPr>
              <a:t>价值</a:t>
            </a:r>
            <a:r>
              <a:rPr lang="en-US" altLang="zh-CN" b="1" dirty="0">
                <a:effectLst>
                  <a:outerShdw blurRad="38100" dist="38100" dir="2700000" algn="tl">
                    <a:srgbClr val="000000">
                      <a:alpha val="43137"/>
                    </a:srgbClr>
                  </a:outerShdw>
                </a:effectLst>
                <a:latin typeface="微软雅黑" pitchFamily="34" charset="-122"/>
                <a:ea typeface="微软雅黑" pitchFamily="34" charset="-122"/>
              </a:rPr>
              <a:t>-</a:t>
            </a:r>
            <a:r>
              <a:rPr lang="zh-CN" altLang="en-US" b="1" dirty="0">
                <a:effectLst>
                  <a:outerShdw blurRad="38100" dist="38100" dir="2700000" algn="tl">
                    <a:srgbClr val="000000">
                      <a:alpha val="43137"/>
                    </a:srgbClr>
                  </a:outerShdw>
                </a:effectLst>
                <a:latin typeface="微软雅黑" pitchFamily="34" charset="-122"/>
                <a:ea typeface="微软雅黑" pitchFamily="34" charset="-122"/>
              </a:rPr>
              <a:t>态度</a:t>
            </a:r>
            <a:r>
              <a:rPr lang="en-US" altLang="zh-CN" b="1" dirty="0">
                <a:effectLst>
                  <a:outerShdw blurRad="38100" dist="38100" dir="2700000" algn="tl">
                    <a:srgbClr val="000000">
                      <a:alpha val="43137"/>
                    </a:srgbClr>
                  </a:outerShdw>
                </a:effectLst>
                <a:latin typeface="微软雅黑" pitchFamily="34" charset="-122"/>
                <a:ea typeface="微软雅黑" pitchFamily="34" charset="-122"/>
              </a:rPr>
              <a:t>-</a:t>
            </a:r>
            <a:r>
              <a:rPr lang="zh-CN" altLang="en-US" b="1" dirty="0">
                <a:effectLst>
                  <a:outerShdw blurRad="38100" dist="38100" dir="2700000" algn="tl">
                    <a:srgbClr val="000000">
                      <a:alpha val="43137"/>
                    </a:srgbClr>
                  </a:outerShdw>
                </a:effectLst>
                <a:latin typeface="微软雅黑" pitchFamily="34" charset="-122"/>
                <a:ea typeface="微软雅黑" pitchFamily="34" charset="-122"/>
              </a:rPr>
              <a:t>目的</a:t>
            </a:r>
            <a:r>
              <a:rPr lang="en-US" altLang="zh-CN" b="1" dirty="0">
                <a:effectLst>
                  <a:outerShdw blurRad="38100" dist="38100" dir="2700000" algn="tl">
                    <a:srgbClr val="000000">
                      <a:alpha val="43137"/>
                    </a:srgbClr>
                  </a:outerShdw>
                </a:effectLst>
                <a:latin typeface="微软雅黑" pitchFamily="34" charset="-122"/>
                <a:ea typeface="微软雅黑" pitchFamily="34" charset="-122"/>
              </a:rPr>
              <a:t>-</a:t>
            </a:r>
            <a:r>
              <a:rPr lang="zh-CN" altLang="en-US" b="1" dirty="0">
                <a:effectLst>
                  <a:outerShdw blurRad="38100" dist="38100" dir="2700000" algn="tl">
                    <a:srgbClr val="000000">
                      <a:alpha val="43137"/>
                    </a:srgbClr>
                  </a:outerShdw>
                </a:effectLst>
                <a:latin typeface="微软雅黑" pitchFamily="34" charset="-122"/>
                <a:ea typeface="微软雅黑" pitchFamily="34" charset="-122"/>
              </a:rPr>
              <a:t>目标</a:t>
            </a:r>
            <a:r>
              <a:rPr lang="en-US" altLang="zh-CN" b="1" dirty="0">
                <a:effectLst>
                  <a:outerShdw blurRad="38100" dist="38100" dir="2700000" algn="tl">
                    <a:srgbClr val="000000">
                      <a:alpha val="43137"/>
                    </a:srgbClr>
                  </a:outerShdw>
                </a:effectLst>
                <a:latin typeface="微软雅黑" pitchFamily="34" charset="-122"/>
                <a:ea typeface="微软雅黑" pitchFamily="34" charset="-122"/>
              </a:rPr>
              <a:t>-</a:t>
            </a:r>
            <a:r>
              <a:rPr lang="zh-CN" altLang="en-US" b="1" dirty="0">
                <a:effectLst>
                  <a:outerShdw blurRad="38100" dist="38100" dir="2700000" algn="tl">
                    <a:srgbClr val="000000">
                      <a:alpha val="43137"/>
                    </a:srgbClr>
                  </a:outerShdw>
                </a:effectLst>
                <a:latin typeface="微软雅黑" pitchFamily="34" charset="-122"/>
                <a:ea typeface="微软雅黑" pitchFamily="34" charset="-122"/>
              </a:rPr>
              <a:t>途径</a:t>
            </a:r>
          </a:p>
        </p:txBody>
      </p:sp>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18436"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xmlns=""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改造</a:t>
            </a:r>
            <a:r>
              <a:rPr lang="zh-CN" altLang="en-US" sz="2200" b="1" dirty="0">
                <a:latin typeface="微软雅黑" pitchFamily="34" charset="-122"/>
                <a:ea typeface="微软雅黑" pitchFamily="34" charset="-122"/>
              </a:rPr>
              <a:t>三观</a:t>
            </a:r>
            <a:r>
              <a:rPr lang="zh-CN" altLang="en-US" sz="2200" b="1" dirty="0">
                <a:solidFill>
                  <a:srgbClr val="C00000"/>
                </a:solidFill>
                <a:latin typeface="微软雅黑" pitchFamily="34" charset="-122"/>
                <a:ea typeface="微软雅黑" pitchFamily="34" charset="-122"/>
              </a:rPr>
              <a:t>，践行</a:t>
            </a:r>
            <a:r>
              <a:rPr lang="zh-CN" altLang="en-US" sz="2200" b="1" dirty="0">
                <a:latin typeface="微软雅黑" pitchFamily="34" charset="-122"/>
                <a:ea typeface="微软雅黑" pitchFamily="34" charset="-122"/>
              </a:rPr>
              <a:t>两学一做</a:t>
            </a:r>
          </a:p>
        </p:txBody>
      </p:sp>
      <p:sp>
        <p:nvSpPr>
          <p:cNvPr id="18438"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E0C1B6EB-C682-4385-96C5-AEC6DA048C64}" type="slidenum">
              <a:rPr lang="zh-CN" altLang="en-US" sz="1200" b="1">
                <a:solidFill>
                  <a:srgbClr val="C00000"/>
                </a:solidFill>
                <a:latin typeface="DFPYeaSong-B5"/>
                <a:ea typeface="DFPYeaSong-B5"/>
                <a:cs typeface="DFPYeaSong-B5"/>
              </a:rPr>
              <a:pPr algn="r"/>
              <a:t>16</a:t>
            </a:fld>
            <a:endParaRPr lang="en-US" altLang="zh-CN" sz="1200" b="1">
              <a:solidFill>
                <a:srgbClr val="C00000"/>
              </a:solidFill>
              <a:latin typeface="DFPYeaSong-B5"/>
              <a:ea typeface="DFPYeaSong-B5"/>
              <a:cs typeface="DFPYeaSong-B5"/>
            </a:endParaRPr>
          </a:p>
        </p:txBody>
      </p:sp>
      <p:sp>
        <p:nvSpPr>
          <p:cNvPr id="83" name="矩形 82"/>
          <p:cNvSpPr/>
          <p:nvPr/>
        </p:nvSpPr>
        <p:spPr>
          <a:xfrm>
            <a:off x="395288" y="1276350"/>
            <a:ext cx="8353425" cy="498475"/>
          </a:xfrm>
          <a:prstGeom prst="rect">
            <a:avLst/>
          </a:prstGeom>
        </p:spPr>
        <p:txBody>
          <a:bodyPr>
            <a:spAutoFit/>
          </a:bodyPr>
          <a:lstStyle/>
          <a:p>
            <a:pPr fontAlgn="auto">
              <a:lnSpc>
                <a:spcPct val="150000"/>
              </a:lnSpc>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共产党员应有的世界观、人生观和价值观 </a:t>
            </a:r>
          </a:p>
        </p:txBody>
      </p:sp>
      <p:sp>
        <p:nvSpPr>
          <p:cNvPr id="8" name="矩形 7"/>
          <p:cNvSpPr/>
          <p:nvPr/>
        </p:nvSpPr>
        <p:spPr>
          <a:xfrm>
            <a:off x="395288" y="1851025"/>
            <a:ext cx="8353425" cy="2952750"/>
          </a:xfrm>
          <a:prstGeom prst="rect">
            <a:avLst/>
          </a:prstGeom>
        </p:spPr>
        <p:txBody>
          <a:bodyPr>
            <a:spAutoFit/>
          </a:bodyPr>
          <a:lstStyle/>
          <a:p>
            <a:pPr fontAlgn="auto">
              <a:lnSpc>
                <a:spcPct val="150000"/>
              </a:lnSpc>
              <a:spcBef>
                <a:spcPts val="0"/>
              </a:spcBef>
              <a:spcAft>
                <a:spcPts val="0"/>
              </a:spcAft>
              <a:defRPr/>
            </a:pP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）坚持辩证唯物主义和历史唯物主义的世界观</a:t>
            </a:r>
          </a:p>
          <a:p>
            <a:pPr fontAlgn="auto">
              <a:lnSpc>
                <a:spcPct val="150000"/>
              </a:lnSpc>
              <a:spcBef>
                <a:spcPts val="0"/>
              </a:spcBef>
              <a:spcAft>
                <a:spcPts val="0"/>
              </a:spcAft>
              <a:defRPr/>
            </a:pP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2</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）坚持全心全意为人民服务的人生观 </a:t>
            </a:r>
          </a:p>
          <a:p>
            <a:pPr fontAlgn="auto">
              <a:lnSpc>
                <a:spcPct val="150000"/>
              </a:lnSpc>
              <a:spcBef>
                <a:spcPts val="0"/>
              </a:spcBef>
              <a:spcAft>
                <a:spcPts val="0"/>
              </a:spcAft>
              <a:defRPr/>
            </a:pP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3</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）坚持集体利益高于一切的价值观</a:t>
            </a:r>
          </a:p>
          <a:p>
            <a:pPr fontAlgn="auto">
              <a:lnSpc>
                <a:spcPct val="150000"/>
              </a:lnSpc>
              <a:spcBef>
                <a:spcPts val="0"/>
              </a:spcBef>
              <a:spcAft>
                <a:spcPts val="0"/>
              </a:spcAft>
              <a:defRPr/>
            </a:pP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集体利益高于一切。集体的力量是无穷的，只有整个集体都团结起来才能够办好事、办大事。但是，坚持集体的利益并不意味着要放弃个人利益，而是要能够处理好集体与个人的利益关系。在不冲突时，坚持二者和谐共同发展；当面对冲突矛盾时，要有牺牲精神，为大多数人的利益，放弃个人小的利益。</a:t>
            </a:r>
          </a:p>
        </p:txBody>
      </p:sp>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fade">
                                      <p:cBhvr>
                                        <p:cTn id="7" dur="1000"/>
                                        <p:tgtEl>
                                          <p:spTgt spid="83"/>
                                        </p:tgtEl>
                                      </p:cBhvr>
                                    </p:animEffect>
                                    <p:anim calcmode="lin" valueType="num">
                                      <p:cBhvr>
                                        <p:cTn id="8" dur="1000" fill="hold"/>
                                        <p:tgtEl>
                                          <p:spTgt spid="83"/>
                                        </p:tgtEl>
                                        <p:attrNameLst>
                                          <p:attrName>ppt_x</p:attrName>
                                        </p:attrNameLst>
                                      </p:cBhvr>
                                      <p:tavLst>
                                        <p:tav tm="0">
                                          <p:val>
                                            <p:strVal val="#ppt_x"/>
                                          </p:val>
                                        </p:tav>
                                        <p:tav tm="100000">
                                          <p:val>
                                            <p:strVal val="#ppt_x"/>
                                          </p:val>
                                        </p:tav>
                                      </p:tavLst>
                                    </p:anim>
                                    <p:anim calcmode="lin" valueType="num">
                                      <p:cBhvr>
                                        <p:cTn id="9" dur="1000" fill="hold"/>
                                        <p:tgtEl>
                                          <p:spTgt spid="83"/>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19460"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xmlns=""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改造</a:t>
            </a:r>
            <a:r>
              <a:rPr lang="zh-CN" altLang="en-US" sz="2200" b="1" dirty="0">
                <a:latin typeface="微软雅黑" pitchFamily="34" charset="-122"/>
                <a:ea typeface="微软雅黑" pitchFamily="34" charset="-122"/>
              </a:rPr>
              <a:t>三观</a:t>
            </a:r>
            <a:r>
              <a:rPr lang="zh-CN" altLang="en-US" sz="2200" b="1" dirty="0">
                <a:solidFill>
                  <a:srgbClr val="C00000"/>
                </a:solidFill>
                <a:latin typeface="微软雅黑" pitchFamily="34" charset="-122"/>
                <a:ea typeface="微软雅黑" pitchFamily="34" charset="-122"/>
              </a:rPr>
              <a:t>，践行</a:t>
            </a:r>
            <a:r>
              <a:rPr lang="zh-CN" altLang="en-US" sz="2200" b="1" dirty="0">
                <a:latin typeface="微软雅黑" pitchFamily="34" charset="-122"/>
                <a:ea typeface="微软雅黑" pitchFamily="34" charset="-122"/>
              </a:rPr>
              <a:t>两学一做</a:t>
            </a:r>
          </a:p>
        </p:txBody>
      </p:sp>
      <p:sp>
        <p:nvSpPr>
          <p:cNvPr id="19462"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D9F17E8C-144C-4940-B04D-6F64F59479C8}" type="slidenum">
              <a:rPr lang="zh-CN" altLang="en-US" sz="1200" b="1">
                <a:solidFill>
                  <a:srgbClr val="C00000"/>
                </a:solidFill>
                <a:latin typeface="DFPYeaSong-B5"/>
                <a:ea typeface="DFPYeaSong-B5"/>
                <a:cs typeface="DFPYeaSong-B5"/>
              </a:rPr>
              <a:pPr algn="r"/>
              <a:t>17</a:t>
            </a:fld>
            <a:endParaRPr lang="en-US" altLang="zh-CN" sz="1200" b="1">
              <a:solidFill>
                <a:srgbClr val="C00000"/>
              </a:solidFill>
              <a:latin typeface="DFPYeaSong-B5"/>
              <a:ea typeface="DFPYeaSong-B5"/>
              <a:cs typeface="DFPYeaSong-B5"/>
            </a:endParaRPr>
          </a:p>
        </p:txBody>
      </p:sp>
      <p:sp>
        <p:nvSpPr>
          <p:cNvPr id="83" name="矩形 82"/>
          <p:cNvSpPr/>
          <p:nvPr/>
        </p:nvSpPr>
        <p:spPr>
          <a:xfrm>
            <a:off x="385763" y="1131888"/>
            <a:ext cx="2476500" cy="500062"/>
          </a:xfrm>
          <a:prstGeom prst="rect">
            <a:avLst/>
          </a:prstGeom>
        </p:spPr>
        <p:txBody>
          <a:bodyPr>
            <a:spAutoFit/>
          </a:bodyPr>
          <a:lstStyle/>
          <a:p>
            <a:pPr algn="ctr" fontAlgn="auto">
              <a:lnSpc>
                <a:spcPct val="150000"/>
              </a:lnSpc>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朱彦夫的故事</a:t>
            </a:r>
          </a:p>
        </p:txBody>
      </p:sp>
      <p:sp>
        <p:nvSpPr>
          <p:cNvPr id="8" name="矩形 7"/>
          <p:cNvSpPr/>
          <p:nvPr/>
        </p:nvSpPr>
        <p:spPr>
          <a:xfrm>
            <a:off x="3348038" y="1479550"/>
            <a:ext cx="5327650" cy="3324225"/>
          </a:xfrm>
          <a:prstGeom prst="rect">
            <a:avLst/>
          </a:prstGeom>
        </p:spPr>
        <p:txBody>
          <a:bodyPr>
            <a:spAutoFit/>
          </a:bodyPr>
          <a:lstStyle/>
          <a:p>
            <a:pPr fontAlgn="auto">
              <a:lnSpc>
                <a:spcPct val="150000"/>
              </a:lnSpc>
              <a:spcBef>
                <a:spcPts val="0"/>
              </a:spcBef>
              <a:spcAft>
                <a:spcPts val="0"/>
              </a:spcAft>
              <a:defRPr/>
            </a:pP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1950</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年</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12</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月，朱彦夫参加了在朝鲜争夺</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250</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高地的血腥恶战。他所在的一个连，在零下</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30</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度严寒的条件下，与装备精良的两个营的敌人进行了殊死的搏斗，打退了敌人一次次进攻。在弹尽粮绝的时刻，仍然坚持与敌人拼搏。最后阵地上只剩下一个遍体鳞伤的人，这就是朱彦夫。</a:t>
            </a:r>
          </a:p>
        </p:txBody>
      </p:sp>
      <p:sp>
        <p:nvSpPr>
          <p:cNvPr id="10" name="圆角矩形 9"/>
          <p:cNvSpPr/>
          <p:nvPr/>
        </p:nvSpPr>
        <p:spPr>
          <a:xfrm>
            <a:off x="428596" y="1928808"/>
            <a:ext cx="2428892" cy="2714644"/>
          </a:xfrm>
          <a:prstGeom prst="roundRect">
            <a:avLst/>
          </a:prstGeom>
          <a:solidFill>
            <a:schemeClr val="accent2"/>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fade">
                                      <p:cBhvr>
                                        <p:cTn id="7" dur="1000"/>
                                        <p:tgtEl>
                                          <p:spTgt spid="83"/>
                                        </p:tgtEl>
                                      </p:cBhvr>
                                    </p:animEffect>
                                    <p:anim calcmode="lin" valueType="num">
                                      <p:cBhvr>
                                        <p:cTn id="8" dur="1000" fill="hold"/>
                                        <p:tgtEl>
                                          <p:spTgt spid="83"/>
                                        </p:tgtEl>
                                        <p:attrNameLst>
                                          <p:attrName>ppt_x</p:attrName>
                                        </p:attrNameLst>
                                      </p:cBhvr>
                                      <p:tavLst>
                                        <p:tav tm="0">
                                          <p:val>
                                            <p:strVal val="#ppt_x"/>
                                          </p:val>
                                        </p:tav>
                                        <p:tav tm="100000">
                                          <p:val>
                                            <p:strVal val="#ppt_x"/>
                                          </p:val>
                                        </p:tav>
                                      </p:tavLst>
                                    </p:anim>
                                    <p:anim calcmode="lin" valueType="num">
                                      <p:cBhvr>
                                        <p:cTn id="9" dur="1000" fill="hold"/>
                                        <p:tgtEl>
                                          <p:spTgt spid="83"/>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20484"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xmlns=""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改造</a:t>
            </a:r>
            <a:r>
              <a:rPr lang="zh-CN" altLang="en-US" sz="2200" b="1" dirty="0">
                <a:latin typeface="微软雅黑" pitchFamily="34" charset="-122"/>
                <a:ea typeface="微软雅黑" pitchFamily="34" charset="-122"/>
              </a:rPr>
              <a:t>三观</a:t>
            </a:r>
            <a:r>
              <a:rPr lang="zh-CN" altLang="en-US" sz="2200" b="1" dirty="0">
                <a:solidFill>
                  <a:srgbClr val="C00000"/>
                </a:solidFill>
                <a:latin typeface="微软雅黑" pitchFamily="34" charset="-122"/>
                <a:ea typeface="微软雅黑" pitchFamily="34" charset="-122"/>
              </a:rPr>
              <a:t>，践行</a:t>
            </a:r>
            <a:r>
              <a:rPr lang="zh-CN" altLang="en-US" sz="2200" b="1" dirty="0">
                <a:latin typeface="微软雅黑" pitchFamily="34" charset="-122"/>
                <a:ea typeface="微软雅黑" pitchFamily="34" charset="-122"/>
              </a:rPr>
              <a:t>两学一做</a:t>
            </a:r>
          </a:p>
        </p:txBody>
      </p:sp>
      <p:sp>
        <p:nvSpPr>
          <p:cNvPr id="20486"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FB588134-668E-4695-B3B3-E12D434FB7FA}" type="slidenum">
              <a:rPr lang="zh-CN" altLang="en-US" sz="1200" b="1">
                <a:solidFill>
                  <a:srgbClr val="C00000"/>
                </a:solidFill>
                <a:latin typeface="DFPYeaSong-B5"/>
                <a:ea typeface="DFPYeaSong-B5"/>
                <a:cs typeface="DFPYeaSong-B5"/>
              </a:rPr>
              <a:pPr algn="r"/>
              <a:t>18</a:t>
            </a:fld>
            <a:endParaRPr lang="en-US" altLang="zh-CN" sz="1200" b="1">
              <a:solidFill>
                <a:srgbClr val="C00000"/>
              </a:solidFill>
              <a:latin typeface="DFPYeaSong-B5"/>
              <a:ea typeface="DFPYeaSong-B5"/>
              <a:cs typeface="DFPYeaSong-B5"/>
            </a:endParaRPr>
          </a:p>
        </p:txBody>
      </p:sp>
      <p:sp>
        <p:nvSpPr>
          <p:cNvPr id="83" name="矩形 82"/>
          <p:cNvSpPr/>
          <p:nvPr/>
        </p:nvSpPr>
        <p:spPr>
          <a:xfrm>
            <a:off x="385763" y="1131888"/>
            <a:ext cx="2476500" cy="500062"/>
          </a:xfrm>
          <a:prstGeom prst="rect">
            <a:avLst/>
          </a:prstGeom>
        </p:spPr>
        <p:txBody>
          <a:bodyPr>
            <a:spAutoFit/>
          </a:bodyPr>
          <a:lstStyle/>
          <a:p>
            <a:pPr algn="ctr" fontAlgn="auto">
              <a:lnSpc>
                <a:spcPct val="150000"/>
              </a:lnSpc>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朱彦夫的故事</a:t>
            </a:r>
          </a:p>
        </p:txBody>
      </p:sp>
      <p:sp>
        <p:nvSpPr>
          <p:cNvPr id="8" name="矩形 7"/>
          <p:cNvSpPr/>
          <p:nvPr/>
        </p:nvSpPr>
        <p:spPr>
          <a:xfrm>
            <a:off x="3348038" y="1479550"/>
            <a:ext cx="5327650" cy="3170238"/>
          </a:xfrm>
          <a:prstGeom prst="rect">
            <a:avLst/>
          </a:prstGeom>
        </p:spPr>
        <p:txBody>
          <a:bodyPr>
            <a:spAutoFit/>
          </a:bodyPr>
          <a:lstStyle/>
          <a:p>
            <a:pPr fontAlgn="auto">
              <a:lnSpc>
                <a:spcPct val="200000"/>
              </a:lnSpc>
              <a:spcBef>
                <a:spcPts val="0"/>
              </a:spcBef>
              <a:spcAft>
                <a:spcPts val="0"/>
              </a:spcAft>
              <a:defRPr/>
            </a:pP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朱彦夫为了练习生活自理，</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8</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个月，砸碎了饭碗</a:t>
            </a:r>
            <a:r>
              <a:rPr lang="en-US" altLang="zh-CN" sz="2000" dirty="0">
                <a:effectLst>
                  <a:outerShdw blurRad="38100" dist="38100" dir="2700000" algn="tl">
                    <a:srgbClr val="000000">
                      <a:alpha val="43137"/>
                    </a:srgbClr>
                  </a:outerShdw>
                </a:effectLst>
                <a:latin typeface="微软雅黑" pitchFamily="34" charset="-122"/>
                <a:ea typeface="微软雅黑" pitchFamily="34" charset="-122"/>
              </a:rPr>
              <a:t>141</a:t>
            </a:r>
            <a:r>
              <a:rPr lang="zh-CN" altLang="en-US" sz="2000" dirty="0">
                <a:effectLst>
                  <a:outerShdw blurRad="38100" dist="38100" dir="2700000" algn="tl">
                    <a:srgbClr val="000000">
                      <a:alpha val="43137"/>
                    </a:srgbClr>
                  </a:outerShdw>
                </a:effectLst>
                <a:latin typeface="微软雅黑" pitchFamily="34" charset="-122"/>
                <a:ea typeface="微软雅黑" pitchFamily="34" charset="-122"/>
              </a:rPr>
              <a:t>个</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，菜碟盘子</a:t>
            </a:r>
            <a:r>
              <a:rPr lang="en-US" altLang="zh-CN" sz="2000" dirty="0">
                <a:effectLst>
                  <a:outerShdw blurRad="38100" dist="38100" dir="2700000" algn="tl">
                    <a:srgbClr val="000000">
                      <a:alpha val="43137"/>
                    </a:srgbClr>
                  </a:outerShdw>
                </a:effectLst>
                <a:latin typeface="微软雅黑" pitchFamily="34" charset="-122"/>
                <a:ea typeface="微软雅黑" pitchFamily="34" charset="-122"/>
              </a:rPr>
              <a:t>23</a:t>
            </a:r>
            <a:r>
              <a:rPr lang="zh-CN" altLang="en-US" sz="2000" dirty="0">
                <a:effectLst>
                  <a:outerShdw blurRad="38100" dist="38100" dir="2700000" algn="tl">
                    <a:srgbClr val="000000">
                      <a:alpha val="43137"/>
                    </a:srgbClr>
                  </a:outerShdw>
                </a:effectLst>
                <a:latin typeface="微软雅黑" pitchFamily="34" charset="-122"/>
                <a:ea typeface="微软雅黑" pitchFamily="34" charset="-122"/>
              </a:rPr>
              <a:t>个</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，茶碗</a:t>
            </a:r>
            <a:r>
              <a:rPr lang="en-US" altLang="zh-CN" sz="2000" dirty="0">
                <a:effectLst>
                  <a:outerShdw blurRad="38100" dist="38100" dir="2700000" algn="tl">
                    <a:srgbClr val="000000">
                      <a:alpha val="43137"/>
                    </a:srgbClr>
                  </a:outerShdw>
                </a:effectLst>
                <a:latin typeface="微软雅黑" pitchFamily="34" charset="-122"/>
                <a:ea typeface="微软雅黑" pitchFamily="34" charset="-122"/>
              </a:rPr>
              <a:t>7</a:t>
            </a:r>
            <a:r>
              <a:rPr lang="zh-CN" altLang="en-US" sz="2000" dirty="0">
                <a:effectLst>
                  <a:outerShdw blurRad="38100" dist="38100" dir="2700000" algn="tl">
                    <a:srgbClr val="000000">
                      <a:alpha val="43137"/>
                    </a:srgbClr>
                  </a:outerShdw>
                </a:effectLst>
                <a:latin typeface="微软雅黑" pitchFamily="34" charset="-122"/>
                <a:ea typeface="微软雅黑" pitchFamily="34" charset="-122"/>
              </a:rPr>
              <a:t>个</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，泼掉饭菜</a:t>
            </a:r>
            <a:r>
              <a:rPr lang="zh-CN" altLang="en-US" sz="2000" dirty="0">
                <a:effectLst>
                  <a:outerShdw blurRad="38100" dist="38100" dir="2700000" algn="tl">
                    <a:srgbClr val="000000">
                      <a:alpha val="43137"/>
                    </a:srgbClr>
                  </a:outerShdw>
                </a:effectLst>
                <a:latin typeface="微软雅黑" pitchFamily="34" charset="-122"/>
                <a:ea typeface="微软雅黑" pitchFamily="34" charset="-122"/>
              </a:rPr>
              <a:t>上百次</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，因摔伤、冻伤用药</a:t>
            </a:r>
            <a:r>
              <a:rPr lang="en-US" altLang="zh-CN" sz="2000" dirty="0">
                <a:effectLst>
                  <a:outerShdw blurRad="38100" dist="38100" dir="2700000" algn="tl">
                    <a:srgbClr val="000000">
                      <a:alpha val="43137"/>
                    </a:srgbClr>
                  </a:outerShdw>
                </a:effectLst>
                <a:latin typeface="微软雅黑" pitchFamily="34" charset="-122"/>
                <a:ea typeface="微软雅黑" pitchFamily="34" charset="-122"/>
              </a:rPr>
              <a:t>90</a:t>
            </a:r>
            <a:r>
              <a:rPr lang="zh-CN" altLang="en-US" sz="2000" dirty="0">
                <a:effectLst>
                  <a:outerShdw blurRad="38100" dist="38100" dir="2700000" algn="tl">
                    <a:srgbClr val="000000">
                      <a:alpha val="43137"/>
                    </a:srgbClr>
                  </a:outerShdw>
                </a:effectLst>
                <a:latin typeface="微软雅黑" pitchFamily="34" charset="-122"/>
                <a:ea typeface="微软雅黑" pitchFamily="34" charset="-122"/>
              </a:rPr>
              <a:t>多次</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在一次次的失败中，他一直与命运搏斗。他终于成为胜者！他是一个成功者</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p>
        </p:txBody>
      </p:sp>
      <p:sp>
        <p:nvSpPr>
          <p:cNvPr id="10" name="圆角矩形 9"/>
          <p:cNvSpPr/>
          <p:nvPr/>
        </p:nvSpPr>
        <p:spPr>
          <a:xfrm>
            <a:off x="428596" y="1928808"/>
            <a:ext cx="2428892" cy="2714644"/>
          </a:xfrm>
          <a:prstGeom prst="roundRect">
            <a:avLst/>
          </a:prstGeom>
          <a:solidFill>
            <a:schemeClr val="accent2"/>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21508"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xmlns=""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改造</a:t>
            </a:r>
            <a:r>
              <a:rPr lang="zh-CN" altLang="en-US" sz="2200" b="1" dirty="0">
                <a:latin typeface="微软雅黑" pitchFamily="34" charset="-122"/>
                <a:ea typeface="微软雅黑" pitchFamily="34" charset="-122"/>
              </a:rPr>
              <a:t>三观</a:t>
            </a:r>
            <a:r>
              <a:rPr lang="zh-CN" altLang="en-US" sz="2200" b="1" dirty="0">
                <a:solidFill>
                  <a:srgbClr val="C00000"/>
                </a:solidFill>
                <a:latin typeface="微软雅黑" pitchFamily="34" charset="-122"/>
                <a:ea typeface="微软雅黑" pitchFamily="34" charset="-122"/>
              </a:rPr>
              <a:t>，践行</a:t>
            </a:r>
            <a:r>
              <a:rPr lang="zh-CN" altLang="en-US" sz="2200" b="1" dirty="0">
                <a:latin typeface="微软雅黑" pitchFamily="34" charset="-122"/>
                <a:ea typeface="微软雅黑" pitchFamily="34" charset="-122"/>
              </a:rPr>
              <a:t>两学一做</a:t>
            </a:r>
          </a:p>
        </p:txBody>
      </p:sp>
      <p:sp>
        <p:nvSpPr>
          <p:cNvPr id="21510"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54389A17-61B5-4B38-9EB8-8A65C8AADD35}" type="slidenum">
              <a:rPr lang="zh-CN" altLang="en-US" sz="1200" b="1">
                <a:solidFill>
                  <a:srgbClr val="C00000"/>
                </a:solidFill>
                <a:latin typeface="DFPYeaSong-B5"/>
                <a:ea typeface="DFPYeaSong-B5"/>
                <a:cs typeface="DFPYeaSong-B5"/>
              </a:rPr>
              <a:pPr algn="r"/>
              <a:t>19</a:t>
            </a:fld>
            <a:endParaRPr lang="en-US" altLang="zh-CN" sz="1200" b="1">
              <a:solidFill>
                <a:srgbClr val="C00000"/>
              </a:solidFill>
              <a:latin typeface="DFPYeaSong-B5"/>
              <a:ea typeface="DFPYeaSong-B5"/>
              <a:cs typeface="DFPYeaSong-B5"/>
            </a:endParaRPr>
          </a:p>
        </p:txBody>
      </p:sp>
      <p:sp>
        <p:nvSpPr>
          <p:cNvPr id="83" name="矩形 82"/>
          <p:cNvSpPr/>
          <p:nvPr/>
        </p:nvSpPr>
        <p:spPr>
          <a:xfrm>
            <a:off x="385763" y="1131888"/>
            <a:ext cx="2476500" cy="500062"/>
          </a:xfrm>
          <a:prstGeom prst="rect">
            <a:avLst/>
          </a:prstGeom>
        </p:spPr>
        <p:txBody>
          <a:bodyPr>
            <a:spAutoFit/>
          </a:bodyPr>
          <a:lstStyle/>
          <a:p>
            <a:pPr algn="ctr" fontAlgn="auto">
              <a:lnSpc>
                <a:spcPct val="150000"/>
              </a:lnSpc>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朱彦夫的故事</a:t>
            </a:r>
          </a:p>
        </p:txBody>
      </p:sp>
      <p:sp>
        <p:nvSpPr>
          <p:cNvPr id="8" name="矩形 7"/>
          <p:cNvSpPr/>
          <p:nvPr/>
        </p:nvSpPr>
        <p:spPr>
          <a:xfrm>
            <a:off x="3348038" y="1479550"/>
            <a:ext cx="5327650" cy="3363913"/>
          </a:xfrm>
          <a:prstGeom prst="rect">
            <a:avLst/>
          </a:prstGeom>
        </p:spPr>
        <p:txBody>
          <a:bodyPr>
            <a:spAutoFit/>
          </a:bodyPr>
          <a:lstStyle/>
          <a:p>
            <a:pPr fontAlgn="auto">
              <a:lnSpc>
                <a:spcPct val="130000"/>
              </a:lnSpc>
              <a:spcBef>
                <a:spcPts val="0"/>
              </a:spcBef>
              <a:spcAft>
                <a:spcPts val="0"/>
              </a:spcAft>
              <a:defRPr/>
            </a:pP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朱彦夫的写作，是用嘴咬着笔与用残臂夹着笔交替写作。夏天写，蚊虫叮咬得全身起疙瘩，每天只能写十几个字，嘴里的口水，头上的汗水，磨破的残臂上的血水，顺笔流下来，湿透了稿纸；冬天写，双臂麻木了，笔掉在床上，仍无知觉，划拉半天，才发现没写上一个字。该吃饭了，妻子喊了好几遍，他充耳不闻，睡觉了，梦里还构思情节。为了回忆一个情节，他会不吃不喝呆上一两天；为了一个词句一个字，他搬来字典、词典查半天，光字典就翻烂了四本；光书稿纸，用了够半吨。就这样，朱彦夫支撑着特残、多病的身躯，七度春秋，七易其稿，将一部饱蘸着激情、饱蘸着热血、激荡着共产党人浩然正气的生命之作</a:t>
            </a:r>
            <a:r>
              <a:rPr lang="en-US" altLang="zh-CN"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——33</a:t>
            </a: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万字的</a:t>
            </a:r>
            <a:r>
              <a:rPr lang="en-US" altLang="zh-CN" sz="1500" b="1" dirty="0">
                <a:effectLst>
                  <a:outerShdw blurRad="38100" dist="38100" dir="2700000" algn="tl">
                    <a:srgbClr val="000000">
                      <a:alpha val="43137"/>
                    </a:srgbClr>
                  </a:outerShdw>
                </a:effectLst>
                <a:latin typeface="微软雅黑" pitchFamily="34" charset="-122"/>
                <a:ea typeface="微软雅黑" pitchFamily="34" charset="-122"/>
              </a:rPr>
              <a:t>《</a:t>
            </a:r>
            <a:r>
              <a:rPr lang="zh-CN" altLang="en-US" sz="1500" b="1" dirty="0">
                <a:effectLst>
                  <a:outerShdw blurRad="38100" dist="38100" dir="2700000" algn="tl">
                    <a:srgbClr val="000000">
                      <a:alpha val="43137"/>
                    </a:srgbClr>
                  </a:outerShdw>
                </a:effectLst>
                <a:latin typeface="微软雅黑" pitchFamily="34" charset="-122"/>
                <a:ea typeface="微软雅黑" pitchFamily="34" charset="-122"/>
              </a:rPr>
              <a:t>极限人生</a:t>
            </a:r>
            <a:r>
              <a:rPr lang="en-US" altLang="zh-CN" sz="1500" b="1" dirty="0">
                <a:effectLst>
                  <a:outerShdw blurRad="38100" dist="38100" dir="2700000" algn="tl">
                    <a:srgbClr val="000000">
                      <a:alpha val="43137"/>
                    </a:srgbClr>
                  </a:outerShdw>
                </a:effectLst>
                <a:latin typeface="微软雅黑" pitchFamily="34" charset="-122"/>
                <a:ea typeface="微软雅黑" pitchFamily="34" charset="-122"/>
              </a:rPr>
              <a:t>》</a:t>
            </a: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，捧给了世人。</a:t>
            </a:r>
            <a:endPar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 name="圆角矩形 9"/>
          <p:cNvSpPr/>
          <p:nvPr/>
        </p:nvSpPr>
        <p:spPr>
          <a:xfrm>
            <a:off x="428596" y="1928808"/>
            <a:ext cx="2428892" cy="2714644"/>
          </a:xfrm>
          <a:prstGeom prst="roundRect">
            <a:avLst/>
          </a:prstGeom>
          <a:solidFill>
            <a:schemeClr val="accent2"/>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6732" t="8708" r="7588" b="10741"/>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3" name="组合 2"/>
          <p:cNvGrpSpPr>
            <a:grpSpLocks/>
          </p:cNvGrpSpPr>
          <p:nvPr/>
        </p:nvGrpSpPr>
        <p:grpSpPr bwMode="auto">
          <a:xfrm>
            <a:off x="2519363" y="339725"/>
            <a:ext cx="552450" cy="552450"/>
            <a:chOff x="807302" y="357172"/>
            <a:chExt cx="552726" cy="552725"/>
          </a:xfrm>
        </p:grpSpPr>
        <p:grpSp>
          <p:nvGrpSpPr>
            <p:cNvPr id="4" name="组合 5"/>
            <p:cNvGrpSpPr/>
            <p:nvPr/>
          </p:nvGrpSpPr>
          <p:grpSpPr>
            <a:xfrm>
              <a:off x="807302" y="357172"/>
              <a:ext cx="552726" cy="552725"/>
              <a:chOff x="2704883" y="597208"/>
              <a:chExt cx="552726" cy="552725"/>
            </a:xfrm>
            <a:effectLst>
              <a:outerShdw blurRad="50800" dist="38100" dir="2700000" algn="tl" rotWithShape="0">
                <a:prstClr val="black">
                  <a:alpha val="40000"/>
                </a:prstClr>
              </a:outerShdw>
            </a:effectLst>
          </p:grpSpPr>
          <p:sp>
            <p:nvSpPr>
              <p:cNvPr id="6" name="矩形 5"/>
              <p:cNvSpPr/>
              <p:nvPr/>
            </p:nvSpPr>
            <p:spPr>
              <a:xfrm>
                <a:off x="2704883"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b="1">
                  <a:solidFill>
                    <a:schemeClr val="accent1"/>
                  </a:solidFill>
                </a:endParaRPr>
              </a:p>
            </p:txBody>
          </p:sp>
          <p:cxnSp>
            <p:nvCxnSpPr>
              <p:cNvPr id="7" name="直接连接符 6"/>
              <p:cNvCxnSpPr/>
              <p:nvPr/>
            </p:nvCxnSpPr>
            <p:spPr>
              <a:xfrm>
                <a:off x="2704883"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5400000">
                <a:off x="2704884"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 name="TextBox 14"/>
            <p:cNvSpPr txBox="1"/>
            <p:nvPr/>
          </p:nvSpPr>
          <p:spPr>
            <a:xfrm>
              <a:off x="821596" y="357172"/>
              <a:ext cx="524137" cy="52254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目</a:t>
              </a:r>
            </a:p>
          </p:txBody>
        </p:sp>
      </p:grpSp>
      <p:grpSp>
        <p:nvGrpSpPr>
          <p:cNvPr id="9" name="组合 8"/>
          <p:cNvGrpSpPr>
            <a:grpSpLocks/>
          </p:cNvGrpSpPr>
          <p:nvPr/>
        </p:nvGrpSpPr>
        <p:grpSpPr bwMode="auto">
          <a:xfrm>
            <a:off x="3155950" y="339725"/>
            <a:ext cx="552450" cy="552450"/>
            <a:chOff x="1442635" y="357172"/>
            <a:chExt cx="552726" cy="552725"/>
          </a:xfrm>
        </p:grpSpPr>
        <p:grpSp>
          <p:nvGrpSpPr>
            <p:cNvPr id="10" name="组合 9"/>
            <p:cNvGrpSpPr/>
            <p:nvPr/>
          </p:nvGrpSpPr>
          <p:grpSpPr>
            <a:xfrm>
              <a:off x="1442635" y="357172"/>
              <a:ext cx="552726" cy="552725"/>
              <a:chOff x="3372490" y="597208"/>
              <a:chExt cx="552726" cy="552725"/>
            </a:xfrm>
            <a:effectLst>
              <a:outerShdw blurRad="50800" dist="38100" dir="2700000" algn="tl" rotWithShape="0">
                <a:prstClr val="black">
                  <a:alpha val="40000"/>
                </a:prstClr>
              </a:outerShdw>
            </a:effectLst>
          </p:grpSpPr>
          <p:sp>
            <p:nvSpPr>
              <p:cNvPr id="12" name="矩形 11"/>
              <p:cNvSpPr/>
              <p:nvPr/>
            </p:nvSpPr>
            <p:spPr>
              <a:xfrm>
                <a:off x="3372490"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b="1">
                  <a:solidFill>
                    <a:schemeClr val="accent1"/>
                  </a:solidFill>
                </a:endParaRPr>
              </a:p>
            </p:txBody>
          </p:sp>
          <p:cxnSp>
            <p:nvCxnSpPr>
              <p:cNvPr id="13" name="直接连接符 12"/>
              <p:cNvCxnSpPr/>
              <p:nvPr/>
            </p:nvCxnSpPr>
            <p:spPr>
              <a:xfrm>
                <a:off x="3372490"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5400000">
                <a:off x="3372491"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1" name="TextBox 10"/>
            <p:cNvSpPr txBox="1"/>
            <p:nvPr/>
          </p:nvSpPr>
          <p:spPr>
            <a:xfrm>
              <a:off x="1456930" y="357172"/>
              <a:ext cx="524137" cy="52254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录</a:t>
              </a:r>
            </a:p>
          </p:txBody>
        </p:sp>
      </p:grpSp>
      <p:grpSp>
        <p:nvGrpSpPr>
          <p:cNvPr id="15" name="组合 14"/>
          <p:cNvGrpSpPr>
            <a:grpSpLocks/>
          </p:cNvGrpSpPr>
          <p:nvPr/>
        </p:nvGrpSpPr>
        <p:grpSpPr bwMode="auto">
          <a:xfrm>
            <a:off x="3892550" y="1219200"/>
            <a:ext cx="4822825" cy="568325"/>
            <a:chOff x="4069405" y="555526"/>
            <a:chExt cx="4823075" cy="568648"/>
          </a:xfrm>
        </p:grpSpPr>
        <p:grpSp>
          <p:nvGrpSpPr>
            <p:cNvPr id="4135" name="组合 62"/>
            <p:cNvGrpSpPr>
              <a:grpSpLocks/>
            </p:cNvGrpSpPr>
            <p:nvPr/>
          </p:nvGrpSpPr>
          <p:grpSpPr bwMode="auto">
            <a:xfrm>
              <a:off x="4069405" y="555526"/>
              <a:ext cx="576064" cy="568648"/>
              <a:chOff x="4069405" y="699542"/>
              <a:chExt cx="576064" cy="568648"/>
            </a:xfrm>
          </p:grpSpPr>
          <p:grpSp>
            <p:nvGrpSpPr>
              <p:cNvPr id="4137" name="组合 64"/>
              <p:cNvGrpSpPr>
                <a:grpSpLocks/>
              </p:cNvGrpSpPr>
              <p:nvPr/>
            </p:nvGrpSpPr>
            <p:grpSpPr bwMode="auto">
              <a:xfrm>
                <a:off x="4073111" y="699542"/>
                <a:ext cx="568652" cy="568648"/>
                <a:chOff x="3555369" y="1745600"/>
                <a:chExt cx="1042180" cy="1042174"/>
              </a:xfrm>
            </p:grpSpPr>
            <p:sp>
              <p:nvSpPr>
                <p:cNvPr id="20" name="矩形 19"/>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1" name="直接连接符 20"/>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9" name="文本框 65"/>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01</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17" name="文本框 63"/>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“两学一做”背景介绍</a:t>
              </a:r>
            </a:p>
          </p:txBody>
        </p:sp>
      </p:grpSp>
      <p:grpSp>
        <p:nvGrpSpPr>
          <p:cNvPr id="23" name="组合 22"/>
          <p:cNvGrpSpPr>
            <a:grpSpLocks/>
          </p:cNvGrpSpPr>
          <p:nvPr/>
        </p:nvGrpSpPr>
        <p:grpSpPr bwMode="auto">
          <a:xfrm>
            <a:off x="3892550" y="1919288"/>
            <a:ext cx="4822825" cy="568325"/>
            <a:chOff x="4069405" y="555526"/>
            <a:chExt cx="4823075" cy="568648"/>
          </a:xfrm>
        </p:grpSpPr>
        <p:grpSp>
          <p:nvGrpSpPr>
            <p:cNvPr id="4128" name="组合 70"/>
            <p:cNvGrpSpPr>
              <a:grpSpLocks/>
            </p:cNvGrpSpPr>
            <p:nvPr/>
          </p:nvGrpSpPr>
          <p:grpSpPr bwMode="auto">
            <a:xfrm>
              <a:off x="4069405" y="555526"/>
              <a:ext cx="576064" cy="568648"/>
              <a:chOff x="4069405" y="699542"/>
              <a:chExt cx="576064" cy="568648"/>
            </a:xfrm>
          </p:grpSpPr>
          <p:grpSp>
            <p:nvGrpSpPr>
              <p:cNvPr id="4130" name="组合 72"/>
              <p:cNvGrpSpPr>
                <a:grpSpLocks/>
              </p:cNvGrpSpPr>
              <p:nvPr/>
            </p:nvGrpSpPr>
            <p:grpSpPr bwMode="auto">
              <a:xfrm>
                <a:off x="4073111" y="699542"/>
                <a:ext cx="568652" cy="568648"/>
                <a:chOff x="3555369" y="1745600"/>
                <a:chExt cx="1042180" cy="1042174"/>
              </a:xfrm>
            </p:grpSpPr>
            <p:sp>
              <p:nvSpPr>
                <p:cNvPr id="28" name="矩形 27"/>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9" name="直接连接符 28"/>
                <p:cNvCxnSpPr/>
                <p:nvPr/>
              </p:nvCxnSpPr>
              <p:spPr>
                <a:xfrm>
                  <a:off x="3554396" y="2266686"/>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27" name="文本框 73"/>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02</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25" name="文本框 71"/>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“两学一做”主要内容</a:t>
              </a:r>
            </a:p>
          </p:txBody>
        </p:sp>
      </p:grpSp>
      <p:grpSp>
        <p:nvGrpSpPr>
          <p:cNvPr id="31" name="组合 30"/>
          <p:cNvGrpSpPr>
            <a:grpSpLocks/>
          </p:cNvGrpSpPr>
          <p:nvPr/>
        </p:nvGrpSpPr>
        <p:grpSpPr bwMode="auto">
          <a:xfrm>
            <a:off x="3892550" y="2619375"/>
            <a:ext cx="4822825" cy="568325"/>
            <a:chOff x="4069405" y="555526"/>
            <a:chExt cx="4823075" cy="568648"/>
          </a:xfrm>
        </p:grpSpPr>
        <p:grpSp>
          <p:nvGrpSpPr>
            <p:cNvPr id="4121" name="组合 78"/>
            <p:cNvGrpSpPr>
              <a:grpSpLocks/>
            </p:cNvGrpSpPr>
            <p:nvPr/>
          </p:nvGrpSpPr>
          <p:grpSpPr bwMode="auto">
            <a:xfrm>
              <a:off x="4069405" y="555526"/>
              <a:ext cx="576064" cy="568648"/>
              <a:chOff x="4069405" y="699542"/>
              <a:chExt cx="576064" cy="568648"/>
            </a:xfrm>
          </p:grpSpPr>
          <p:grpSp>
            <p:nvGrpSpPr>
              <p:cNvPr id="4123" name="组合 80"/>
              <p:cNvGrpSpPr>
                <a:grpSpLocks/>
              </p:cNvGrpSpPr>
              <p:nvPr/>
            </p:nvGrpSpPr>
            <p:grpSpPr bwMode="auto">
              <a:xfrm>
                <a:off x="4073111" y="699542"/>
                <a:ext cx="568652" cy="568648"/>
                <a:chOff x="3555369" y="1745600"/>
                <a:chExt cx="1042180" cy="1042174"/>
              </a:xfrm>
            </p:grpSpPr>
            <p:sp>
              <p:nvSpPr>
                <p:cNvPr id="36" name="矩形 35"/>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37" name="直接连接符 36"/>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35" name="文本框 81"/>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03</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33" name="文本框 79"/>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改造三观，践行“两学一做”</a:t>
              </a:r>
            </a:p>
          </p:txBody>
        </p:sp>
      </p:grpSp>
      <p:grpSp>
        <p:nvGrpSpPr>
          <p:cNvPr id="39" name="组合 38"/>
          <p:cNvGrpSpPr>
            <a:grpSpLocks/>
          </p:cNvGrpSpPr>
          <p:nvPr/>
        </p:nvGrpSpPr>
        <p:grpSpPr bwMode="auto">
          <a:xfrm>
            <a:off x="3892550" y="3319463"/>
            <a:ext cx="4822825" cy="568325"/>
            <a:chOff x="4069405" y="555526"/>
            <a:chExt cx="4823075" cy="568648"/>
          </a:xfrm>
        </p:grpSpPr>
        <p:grpSp>
          <p:nvGrpSpPr>
            <p:cNvPr id="4114" name="组合 86"/>
            <p:cNvGrpSpPr>
              <a:grpSpLocks/>
            </p:cNvGrpSpPr>
            <p:nvPr/>
          </p:nvGrpSpPr>
          <p:grpSpPr bwMode="auto">
            <a:xfrm>
              <a:off x="4069405" y="555526"/>
              <a:ext cx="576064" cy="568648"/>
              <a:chOff x="4069405" y="699542"/>
              <a:chExt cx="576064" cy="568648"/>
            </a:xfrm>
          </p:grpSpPr>
          <p:grpSp>
            <p:nvGrpSpPr>
              <p:cNvPr id="4116" name="组合 88"/>
              <p:cNvGrpSpPr>
                <a:grpSpLocks/>
              </p:cNvGrpSpPr>
              <p:nvPr/>
            </p:nvGrpSpPr>
            <p:grpSpPr bwMode="auto">
              <a:xfrm>
                <a:off x="4073111" y="699542"/>
                <a:ext cx="568652" cy="568648"/>
                <a:chOff x="3555369" y="1745600"/>
                <a:chExt cx="1042180" cy="1042174"/>
              </a:xfrm>
            </p:grpSpPr>
            <p:sp>
              <p:nvSpPr>
                <p:cNvPr id="44" name="矩形 43"/>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5" name="直接连接符 44"/>
                <p:cNvCxnSpPr/>
                <p:nvPr/>
              </p:nvCxnSpPr>
              <p:spPr>
                <a:xfrm>
                  <a:off x="3554396" y="2266686"/>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43" name="文本框 89"/>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04</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41" name="文本框 87"/>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“四讲四有”做合格党员</a:t>
              </a:r>
            </a:p>
          </p:txBody>
        </p:sp>
      </p:grpSp>
      <p:grpSp>
        <p:nvGrpSpPr>
          <p:cNvPr id="47" name="组合 46"/>
          <p:cNvGrpSpPr>
            <a:grpSpLocks/>
          </p:cNvGrpSpPr>
          <p:nvPr/>
        </p:nvGrpSpPr>
        <p:grpSpPr bwMode="auto">
          <a:xfrm>
            <a:off x="3892550" y="4019550"/>
            <a:ext cx="4822825" cy="568325"/>
            <a:chOff x="4069405" y="555526"/>
            <a:chExt cx="4823075" cy="568648"/>
          </a:xfrm>
        </p:grpSpPr>
        <p:grpSp>
          <p:nvGrpSpPr>
            <p:cNvPr id="4107" name="组合 94"/>
            <p:cNvGrpSpPr>
              <a:grpSpLocks/>
            </p:cNvGrpSpPr>
            <p:nvPr/>
          </p:nvGrpSpPr>
          <p:grpSpPr bwMode="auto">
            <a:xfrm>
              <a:off x="4069405" y="555526"/>
              <a:ext cx="576064" cy="568648"/>
              <a:chOff x="4069405" y="699542"/>
              <a:chExt cx="576064" cy="568648"/>
            </a:xfrm>
          </p:grpSpPr>
          <p:grpSp>
            <p:nvGrpSpPr>
              <p:cNvPr id="4109" name="组合 96"/>
              <p:cNvGrpSpPr>
                <a:grpSpLocks/>
              </p:cNvGrpSpPr>
              <p:nvPr/>
            </p:nvGrpSpPr>
            <p:grpSpPr bwMode="auto">
              <a:xfrm>
                <a:off x="4073111" y="699542"/>
                <a:ext cx="568652" cy="568648"/>
                <a:chOff x="3555369" y="1745600"/>
                <a:chExt cx="1042180" cy="1042174"/>
              </a:xfrm>
            </p:grpSpPr>
            <p:sp>
              <p:nvSpPr>
                <p:cNvPr id="52" name="矩形 51"/>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53" name="直接连接符 52"/>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1" name="文本框 97"/>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05</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49" name="文本框 95"/>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立足岗位，甘于奉献</a:t>
              </a:r>
            </a:p>
          </p:txBody>
        </p:sp>
      </p:grpSp>
      <p:sp>
        <p:nvSpPr>
          <p:cNvPr id="4106"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8CE43A0F-B7D9-42A6-9C33-06AC5BAD9EA8}" type="slidenum">
              <a:rPr lang="zh-CN" altLang="en-US" sz="1200" b="1">
                <a:solidFill>
                  <a:srgbClr val="C00000"/>
                </a:solidFill>
                <a:latin typeface="DFPYeaSong-B5"/>
                <a:ea typeface="DFPYeaSong-B5"/>
                <a:cs typeface="DFPYeaSong-B5"/>
              </a:rPr>
              <a:pPr algn="r"/>
              <a:t>2</a:t>
            </a:fld>
            <a:endParaRPr lang="en-US" altLang="zh-CN" sz="1200" b="1">
              <a:solidFill>
                <a:srgbClr val="C00000"/>
              </a:solidFill>
              <a:latin typeface="DFPYeaSong-B5"/>
              <a:ea typeface="DFPYeaSong-B5"/>
              <a:cs typeface="DFPYeaSong-B5"/>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50" fill="hold"/>
                                        <p:tgtEl>
                                          <p:spTgt spid="3"/>
                                        </p:tgtEl>
                                        <p:attrNameLst>
                                          <p:attrName>ppt_w</p:attrName>
                                        </p:attrNameLst>
                                      </p:cBhvr>
                                      <p:tavLst>
                                        <p:tav tm="0">
                                          <p:val>
                                            <p:fltVal val="0"/>
                                          </p:val>
                                        </p:tav>
                                        <p:tav tm="100000">
                                          <p:val>
                                            <p:strVal val="#ppt_w"/>
                                          </p:val>
                                        </p:tav>
                                      </p:tavLst>
                                    </p:anim>
                                    <p:anim calcmode="lin" valueType="num">
                                      <p:cBhvr>
                                        <p:cTn id="8" dur="250" fill="hold"/>
                                        <p:tgtEl>
                                          <p:spTgt spid="3"/>
                                        </p:tgtEl>
                                        <p:attrNameLst>
                                          <p:attrName>ppt_h</p:attrName>
                                        </p:attrNameLst>
                                      </p:cBhvr>
                                      <p:tavLst>
                                        <p:tav tm="0">
                                          <p:val>
                                            <p:fltVal val="0"/>
                                          </p:val>
                                        </p:tav>
                                        <p:tav tm="100000">
                                          <p:val>
                                            <p:strVal val="#ppt_h"/>
                                          </p:val>
                                        </p:tav>
                                      </p:tavLst>
                                    </p:anim>
                                  </p:childTnLst>
                                </p:cTn>
                              </p:par>
                            </p:childTnLst>
                          </p:cTn>
                        </p:par>
                        <p:par>
                          <p:cTn id="9" fill="hold" nodeType="afterGroup">
                            <p:stCondLst>
                              <p:cond delay="250"/>
                            </p:stCondLst>
                            <p:childTnLst>
                              <p:par>
                                <p:cTn id="10" presetID="23" presetClass="entr" presetSubtype="16"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250" fill="hold"/>
                                        <p:tgtEl>
                                          <p:spTgt spid="9"/>
                                        </p:tgtEl>
                                        <p:attrNameLst>
                                          <p:attrName>ppt_w</p:attrName>
                                        </p:attrNameLst>
                                      </p:cBhvr>
                                      <p:tavLst>
                                        <p:tav tm="0">
                                          <p:val>
                                            <p:fltVal val="0"/>
                                          </p:val>
                                        </p:tav>
                                        <p:tav tm="100000">
                                          <p:val>
                                            <p:strVal val="#ppt_w"/>
                                          </p:val>
                                        </p:tav>
                                      </p:tavLst>
                                    </p:anim>
                                    <p:anim calcmode="lin" valueType="num">
                                      <p:cBhvr>
                                        <p:cTn id="13" dur="250" fill="hold"/>
                                        <p:tgtEl>
                                          <p:spTgt spid="9"/>
                                        </p:tgtEl>
                                        <p:attrNameLst>
                                          <p:attrName>ppt_h</p:attrName>
                                        </p:attrNameLst>
                                      </p:cBhvr>
                                      <p:tavLst>
                                        <p:tav tm="0">
                                          <p:val>
                                            <p:fltVal val="0"/>
                                          </p:val>
                                        </p:tav>
                                        <p:tav tm="100000">
                                          <p:val>
                                            <p:strVal val="#ppt_h"/>
                                          </p:val>
                                        </p:tav>
                                      </p:tavLst>
                                    </p:anim>
                                  </p:childTnLst>
                                </p:cTn>
                              </p:par>
                            </p:childTnLst>
                          </p:cTn>
                        </p:par>
                        <p:par>
                          <p:cTn id="14" fill="hold" nodeType="afterGroup">
                            <p:stCondLst>
                              <p:cond delay="500"/>
                            </p:stCondLst>
                            <p:childTnLst>
                              <p:par>
                                <p:cTn id="15" presetID="2" presetClass="entr" presetSubtype="2"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1000" fill="hold"/>
                                        <p:tgtEl>
                                          <p:spTgt spid="15"/>
                                        </p:tgtEl>
                                        <p:attrNameLst>
                                          <p:attrName>ppt_x</p:attrName>
                                        </p:attrNameLst>
                                      </p:cBhvr>
                                      <p:tavLst>
                                        <p:tav tm="0">
                                          <p:val>
                                            <p:strVal val="1+#ppt_w/2"/>
                                          </p:val>
                                        </p:tav>
                                        <p:tav tm="100000">
                                          <p:val>
                                            <p:strVal val="#ppt_x"/>
                                          </p:val>
                                        </p:tav>
                                      </p:tavLst>
                                    </p:anim>
                                    <p:anim calcmode="lin" valueType="num">
                                      <p:cBhvr additive="base">
                                        <p:cTn id="18" dur="1000" fill="hold"/>
                                        <p:tgtEl>
                                          <p:spTgt spid="15"/>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1000" fill="hold"/>
                                        <p:tgtEl>
                                          <p:spTgt spid="23"/>
                                        </p:tgtEl>
                                        <p:attrNameLst>
                                          <p:attrName>ppt_x</p:attrName>
                                        </p:attrNameLst>
                                      </p:cBhvr>
                                      <p:tavLst>
                                        <p:tav tm="0">
                                          <p:val>
                                            <p:strVal val="1+#ppt_w/2"/>
                                          </p:val>
                                        </p:tav>
                                        <p:tav tm="100000">
                                          <p:val>
                                            <p:strVal val="#ppt_x"/>
                                          </p:val>
                                        </p:tav>
                                      </p:tavLst>
                                    </p:anim>
                                    <p:anim calcmode="lin" valueType="num">
                                      <p:cBhvr additive="base">
                                        <p:cTn id="23" dur="1000" fill="hold"/>
                                        <p:tgtEl>
                                          <p:spTgt spid="23"/>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500"/>
                            </p:stCondLst>
                            <p:childTnLst>
                              <p:par>
                                <p:cTn id="25" presetID="2" presetClass="entr" presetSubtype="2"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1+#ppt_w/2"/>
                                          </p:val>
                                        </p:tav>
                                        <p:tav tm="100000">
                                          <p:val>
                                            <p:strVal val="#ppt_x"/>
                                          </p:val>
                                        </p:tav>
                                      </p:tavLst>
                                    </p:anim>
                                    <p:anim calcmode="lin" valueType="num">
                                      <p:cBhvr additive="base">
                                        <p:cTn id="28" dur="1000" fill="hold"/>
                                        <p:tgtEl>
                                          <p:spTgt spid="31"/>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3500"/>
                            </p:stCondLst>
                            <p:childTnLst>
                              <p:par>
                                <p:cTn id="30" presetID="2" presetClass="entr" presetSubtype="2" fill="hold" nodeType="after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additive="base">
                                        <p:cTn id="32" dur="1000" fill="hold"/>
                                        <p:tgtEl>
                                          <p:spTgt spid="39"/>
                                        </p:tgtEl>
                                        <p:attrNameLst>
                                          <p:attrName>ppt_x</p:attrName>
                                        </p:attrNameLst>
                                      </p:cBhvr>
                                      <p:tavLst>
                                        <p:tav tm="0">
                                          <p:val>
                                            <p:strVal val="1+#ppt_w/2"/>
                                          </p:val>
                                        </p:tav>
                                        <p:tav tm="100000">
                                          <p:val>
                                            <p:strVal val="#ppt_x"/>
                                          </p:val>
                                        </p:tav>
                                      </p:tavLst>
                                    </p:anim>
                                    <p:anim calcmode="lin" valueType="num">
                                      <p:cBhvr additive="base">
                                        <p:cTn id="33" dur="1000" fill="hold"/>
                                        <p:tgtEl>
                                          <p:spTgt spid="39"/>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4500"/>
                            </p:stCondLst>
                            <p:childTnLst>
                              <p:par>
                                <p:cTn id="35" presetID="2" presetClass="entr" presetSubtype="2" fill="hold" nodeType="afterEffect">
                                  <p:stCondLst>
                                    <p:cond delay="0"/>
                                  </p:stCondLst>
                                  <p:childTnLst>
                                    <p:set>
                                      <p:cBhvr>
                                        <p:cTn id="36" dur="1" fill="hold">
                                          <p:stCondLst>
                                            <p:cond delay="0"/>
                                          </p:stCondLst>
                                        </p:cTn>
                                        <p:tgtEl>
                                          <p:spTgt spid="47"/>
                                        </p:tgtEl>
                                        <p:attrNameLst>
                                          <p:attrName>style.visibility</p:attrName>
                                        </p:attrNameLst>
                                      </p:cBhvr>
                                      <p:to>
                                        <p:strVal val="visible"/>
                                      </p:to>
                                    </p:set>
                                    <p:anim calcmode="lin" valueType="num">
                                      <p:cBhvr additive="base">
                                        <p:cTn id="37" dur="1000" fill="hold"/>
                                        <p:tgtEl>
                                          <p:spTgt spid="47"/>
                                        </p:tgtEl>
                                        <p:attrNameLst>
                                          <p:attrName>ppt_x</p:attrName>
                                        </p:attrNameLst>
                                      </p:cBhvr>
                                      <p:tavLst>
                                        <p:tav tm="0">
                                          <p:val>
                                            <p:strVal val="1+#ppt_w/2"/>
                                          </p:val>
                                        </p:tav>
                                        <p:tav tm="100000">
                                          <p:val>
                                            <p:strVal val="#ppt_x"/>
                                          </p:val>
                                        </p:tav>
                                      </p:tavLst>
                                    </p:anim>
                                    <p:anim calcmode="lin" valueType="num">
                                      <p:cBhvr additive="base">
                                        <p:cTn id="38" dur="10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22532"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xmlns=""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改造</a:t>
            </a:r>
            <a:r>
              <a:rPr lang="zh-CN" altLang="en-US" sz="2200" b="1" dirty="0">
                <a:latin typeface="微软雅黑" pitchFamily="34" charset="-122"/>
                <a:ea typeface="微软雅黑" pitchFamily="34" charset="-122"/>
              </a:rPr>
              <a:t>三观</a:t>
            </a:r>
            <a:r>
              <a:rPr lang="zh-CN" altLang="en-US" sz="2200" b="1" dirty="0">
                <a:solidFill>
                  <a:srgbClr val="C00000"/>
                </a:solidFill>
                <a:latin typeface="微软雅黑" pitchFamily="34" charset="-122"/>
                <a:ea typeface="微软雅黑" pitchFamily="34" charset="-122"/>
              </a:rPr>
              <a:t>，践行</a:t>
            </a:r>
            <a:r>
              <a:rPr lang="zh-CN" altLang="en-US" sz="2200" b="1" dirty="0">
                <a:latin typeface="微软雅黑" pitchFamily="34" charset="-122"/>
                <a:ea typeface="微软雅黑" pitchFamily="34" charset="-122"/>
              </a:rPr>
              <a:t>两学一做</a:t>
            </a:r>
          </a:p>
        </p:txBody>
      </p:sp>
      <p:sp>
        <p:nvSpPr>
          <p:cNvPr id="22534"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A826870C-C28B-4EA2-9FD7-90560300B7D9}" type="slidenum">
              <a:rPr lang="zh-CN" altLang="en-US" sz="1200" b="1">
                <a:solidFill>
                  <a:srgbClr val="C00000"/>
                </a:solidFill>
                <a:latin typeface="DFPYeaSong-B5"/>
                <a:ea typeface="DFPYeaSong-B5"/>
                <a:cs typeface="DFPYeaSong-B5"/>
              </a:rPr>
              <a:pPr algn="r"/>
              <a:t>20</a:t>
            </a:fld>
            <a:endParaRPr lang="en-US" altLang="zh-CN" sz="1200" b="1">
              <a:solidFill>
                <a:srgbClr val="C00000"/>
              </a:solidFill>
              <a:latin typeface="DFPYeaSong-B5"/>
              <a:ea typeface="DFPYeaSong-B5"/>
              <a:cs typeface="DFPYeaSong-B5"/>
            </a:endParaRPr>
          </a:p>
        </p:txBody>
      </p:sp>
      <p:sp>
        <p:nvSpPr>
          <p:cNvPr id="83" name="矩形 82"/>
          <p:cNvSpPr/>
          <p:nvPr/>
        </p:nvSpPr>
        <p:spPr>
          <a:xfrm>
            <a:off x="385763" y="1131888"/>
            <a:ext cx="2476500" cy="500062"/>
          </a:xfrm>
          <a:prstGeom prst="rect">
            <a:avLst/>
          </a:prstGeom>
        </p:spPr>
        <p:txBody>
          <a:bodyPr>
            <a:spAutoFit/>
          </a:bodyPr>
          <a:lstStyle/>
          <a:p>
            <a:pPr algn="ctr" fontAlgn="auto">
              <a:lnSpc>
                <a:spcPct val="150000"/>
              </a:lnSpc>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朱彦夫的故事</a:t>
            </a:r>
          </a:p>
        </p:txBody>
      </p:sp>
      <p:sp>
        <p:nvSpPr>
          <p:cNvPr id="8" name="矩形 7"/>
          <p:cNvSpPr/>
          <p:nvPr/>
        </p:nvSpPr>
        <p:spPr>
          <a:xfrm>
            <a:off x="3348038" y="1276350"/>
            <a:ext cx="5327650" cy="3692525"/>
          </a:xfrm>
          <a:prstGeom prst="rect">
            <a:avLst/>
          </a:prstGeom>
        </p:spPr>
        <p:txBody>
          <a:bodyPr>
            <a:spAutoFit/>
          </a:bodyPr>
          <a:lstStyle/>
          <a:p>
            <a:pPr fontAlgn="auto">
              <a:lnSpc>
                <a:spcPct val="130000"/>
              </a:lnSpc>
              <a:spcBef>
                <a:spcPts val="0"/>
              </a:spcBef>
              <a:spcAft>
                <a:spcPts val="0"/>
              </a:spcAft>
              <a:defRPr/>
            </a:pPr>
            <a:r>
              <a:rPr lang="zh-CN" altLang="en-US" sz="2000" b="1" dirty="0">
                <a:effectLst>
                  <a:outerShdw blurRad="38100" dist="38100" dir="2700000" algn="tl">
                    <a:srgbClr val="000000">
                      <a:alpha val="43137"/>
                    </a:srgbClr>
                  </a:outerShdw>
                </a:effectLst>
                <a:latin typeface="微软雅黑" pitchFamily="34" charset="-122"/>
                <a:ea typeface="微软雅黑" pitchFamily="34" charset="-122"/>
              </a:rPr>
              <a:t>朱彦夫的价值观：</a:t>
            </a:r>
          </a:p>
          <a:p>
            <a:pPr fontAlgn="auto">
              <a:lnSpc>
                <a:spcPct val="130000"/>
              </a:lnSpc>
              <a:spcBef>
                <a:spcPts val="0"/>
              </a:spcBef>
              <a:spcAft>
                <a:spcPts val="0"/>
              </a:spcAft>
              <a:defRPr/>
            </a:pP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人活着，就得奋斗；奋斗着，就是幸福；奋斗不止，幸福就不断。</a:t>
            </a:r>
          </a:p>
          <a:p>
            <a:pPr fontAlgn="auto">
              <a:lnSpc>
                <a:spcPct val="130000"/>
              </a:lnSpc>
              <a:spcBef>
                <a:spcPts val="0"/>
              </a:spcBef>
              <a:spcAft>
                <a:spcPts val="0"/>
              </a:spcAft>
              <a:defRPr/>
            </a:pPr>
            <a:r>
              <a:rPr lang="zh-CN" altLang="en-US" sz="2000" b="1" dirty="0">
                <a:effectLst>
                  <a:outerShdw blurRad="38100" dist="38100" dir="2700000" algn="tl">
                    <a:srgbClr val="000000">
                      <a:alpha val="43137"/>
                    </a:srgbClr>
                  </a:outerShdw>
                </a:effectLst>
                <a:latin typeface="微软雅黑" pitchFamily="34" charset="-122"/>
                <a:ea typeface="微软雅黑" pitchFamily="34" charset="-122"/>
              </a:rPr>
              <a:t>三件事：</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从军、务农、写书</a:t>
            </a:r>
          </a:p>
          <a:p>
            <a:pPr fontAlgn="auto">
              <a:lnSpc>
                <a:spcPct val="130000"/>
              </a:lnSpc>
              <a:spcBef>
                <a:spcPts val="0"/>
              </a:spcBef>
              <a:spcAft>
                <a:spcPts val="0"/>
              </a:spcAft>
              <a:defRPr/>
            </a:pP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肢体献于祖国，才智奉于人民，思想传于后世。</a:t>
            </a:r>
          </a:p>
          <a:p>
            <a:pPr fontAlgn="auto">
              <a:lnSpc>
                <a:spcPct val="130000"/>
              </a:lnSpc>
              <a:spcBef>
                <a:spcPts val="0"/>
              </a:spcBef>
              <a:spcAft>
                <a:spcPts val="0"/>
              </a:spcAft>
              <a:defRPr/>
            </a:pPr>
            <a:r>
              <a:rPr lang="zh-CN" altLang="en-US" sz="2000" b="1" dirty="0">
                <a:effectLst>
                  <a:outerShdw blurRad="38100" dist="38100" dir="2700000" algn="tl">
                    <a:srgbClr val="000000">
                      <a:alpha val="43137"/>
                    </a:srgbClr>
                  </a:outerShdw>
                </a:effectLst>
                <a:latin typeface="微软雅黑" pitchFamily="34" charset="-122"/>
                <a:ea typeface="微软雅黑" pitchFamily="34" charset="-122"/>
              </a:rPr>
              <a:t>高尔基：</a:t>
            </a:r>
          </a:p>
          <a:p>
            <a:pPr fontAlgn="auto">
              <a:lnSpc>
                <a:spcPct val="130000"/>
              </a:lnSpc>
              <a:spcBef>
                <a:spcPts val="0"/>
              </a:spcBef>
              <a:spcAft>
                <a:spcPts val="0"/>
              </a:spcAft>
              <a:defRPr/>
            </a:pP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人的生命形式有两种，一种是腐烂，另一种是燃烧。</a:t>
            </a:r>
          </a:p>
        </p:txBody>
      </p:sp>
      <p:sp>
        <p:nvSpPr>
          <p:cNvPr id="10" name="圆角矩形 9"/>
          <p:cNvSpPr/>
          <p:nvPr/>
        </p:nvSpPr>
        <p:spPr>
          <a:xfrm>
            <a:off x="428596" y="1928808"/>
            <a:ext cx="2428892" cy="2714644"/>
          </a:xfrm>
          <a:prstGeom prst="roundRect">
            <a:avLst/>
          </a:prstGeom>
          <a:solidFill>
            <a:schemeClr val="accent2"/>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6732" t="8708" r="7588" b="10741"/>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3555" name="组合 2"/>
          <p:cNvGrpSpPr>
            <a:grpSpLocks/>
          </p:cNvGrpSpPr>
          <p:nvPr/>
        </p:nvGrpSpPr>
        <p:grpSpPr bwMode="auto">
          <a:xfrm>
            <a:off x="2519363" y="339725"/>
            <a:ext cx="552450" cy="552450"/>
            <a:chOff x="807302" y="357172"/>
            <a:chExt cx="552726" cy="552725"/>
          </a:xfrm>
        </p:grpSpPr>
        <p:grpSp>
          <p:nvGrpSpPr>
            <p:cNvPr id="4" name="组合 5"/>
            <p:cNvGrpSpPr/>
            <p:nvPr/>
          </p:nvGrpSpPr>
          <p:grpSpPr>
            <a:xfrm>
              <a:off x="807302" y="357172"/>
              <a:ext cx="552726" cy="552725"/>
              <a:chOff x="2704883" y="597208"/>
              <a:chExt cx="552726" cy="552725"/>
            </a:xfrm>
            <a:effectLst>
              <a:outerShdw blurRad="50800" dist="38100" dir="2700000" algn="tl" rotWithShape="0">
                <a:prstClr val="black">
                  <a:alpha val="40000"/>
                </a:prstClr>
              </a:outerShdw>
            </a:effectLst>
          </p:grpSpPr>
          <p:sp>
            <p:nvSpPr>
              <p:cNvPr id="6" name="矩形 5"/>
              <p:cNvSpPr/>
              <p:nvPr/>
            </p:nvSpPr>
            <p:spPr>
              <a:xfrm>
                <a:off x="2704883"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b="1">
                  <a:solidFill>
                    <a:schemeClr val="accent1"/>
                  </a:solidFill>
                </a:endParaRPr>
              </a:p>
            </p:txBody>
          </p:sp>
          <p:cxnSp>
            <p:nvCxnSpPr>
              <p:cNvPr id="7" name="直接连接符 6"/>
              <p:cNvCxnSpPr/>
              <p:nvPr/>
            </p:nvCxnSpPr>
            <p:spPr>
              <a:xfrm>
                <a:off x="2704883"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5400000">
                <a:off x="2704884"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 name="TextBox 14"/>
            <p:cNvSpPr txBox="1"/>
            <p:nvPr/>
          </p:nvSpPr>
          <p:spPr>
            <a:xfrm>
              <a:off x="821596" y="357172"/>
              <a:ext cx="524137" cy="52254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目</a:t>
              </a:r>
            </a:p>
          </p:txBody>
        </p:sp>
      </p:grpSp>
      <p:grpSp>
        <p:nvGrpSpPr>
          <p:cNvPr id="23556" name="组合 8"/>
          <p:cNvGrpSpPr>
            <a:grpSpLocks/>
          </p:cNvGrpSpPr>
          <p:nvPr/>
        </p:nvGrpSpPr>
        <p:grpSpPr bwMode="auto">
          <a:xfrm>
            <a:off x="3155950" y="339725"/>
            <a:ext cx="552450" cy="552450"/>
            <a:chOff x="1442635" y="357172"/>
            <a:chExt cx="552726" cy="552725"/>
          </a:xfrm>
        </p:grpSpPr>
        <p:grpSp>
          <p:nvGrpSpPr>
            <p:cNvPr id="10" name="组合 9"/>
            <p:cNvGrpSpPr/>
            <p:nvPr/>
          </p:nvGrpSpPr>
          <p:grpSpPr>
            <a:xfrm>
              <a:off x="1442635" y="357172"/>
              <a:ext cx="552726" cy="552725"/>
              <a:chOff x="3372490" y="597208"/>
              <a:chExt cx="552726" cy="552725"/>
            </a:xfrm>
            <a:effectLst>
              <a:outerShdw blurRad="50800" dist="38100" dir="2700000" algn="tl" rotWithShape="0">
                <a:prstClr val="black">
                  <a:alpha val="40000"/>
                </a:prstClr>
              </a:outerShdw>
            </a:effectLst>
          </p:grpSpPr>
          <p:sp>
            <p:nvSpPr>
              <p:cNvPr id="12" name="矩形 11"/>
              <p:cNvSpPr/>
              <p:nvPr/>
            </p:nvSpPr>
            <p:spPr>
              <a:xfrm>
                <a:off x="3372490"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b="1">
                  <a:solidFill>
                    <a:schemeClr val="accent1"/>
                  </a:solidFill>
                </a:endParaRPr>
              </a:p>
            </p:txBody>
          </p:sp>
          <p:cxnSp>
            <p:nvCxnSpPr>
              <p:cNvPr id="13" name="直接连接符 12"/>
              <p:cNvCxnSpPr/>
              <p:nvPr/>
            </p:nvCxnSpPr>
            <p:spPr>
              <a:xfrm>
                <a:off x="3372490"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5400000">
                <a:off x="3372491"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1" name="TextBox 10"/>
            <p:cNvSpPr txBox="1"/>
            <p:nvPr/>
          </p:nvSpPr>
          <p:spPr>
            <a:xfrm>
              <a:off x="1456930" y="357172"/>
              <a:ext cx="524137" cy="52254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录</a:t>
              </a:r>
            </a:p>
          </p:txBody>
        </p:sp>
      </p:grpSp>
      <p:grpSp>
        <p:nvGrpSpPr>
          <p:cNvPr id="23557" name="组合 14"/>
          <p:cNvGrpSpPr>
            <a:grpSpLocks/>
          </p:cNvGrpSpPr>
          <p:nvPr/>
        </p:nvGrpSpPr>
        <p:grpSpPr bwMode="auto">
          <a:xfrm>
            <a:off x="3892550" y="1219200"/>
            <a:ext cx="4822825" cy="568325"/>
            <a:chOff x="4069405" y="555526"/>
            <a:chExt cx="4823075" cy="568648"/>
          </a:xfrm>
        </p:grpSpPr>
        <p:grpSp>
          <p:nvGrpSpPr>
            <p:cNvPr id="23591" name="组合 62"/>
            <p:cNvGrpSpPr>
              <a:grpSpLocks/>
            </p:cNvGrpSpPr>
            <p:nvPr/>
          </p:nvGrpSpPr>
          <p:grpSpPr bwMode="auto">
            <a:xfrm>
              <a:off x="4069405" y="555526"/>
              <a:ext cx="576064" cy="568648"/>
              <a:chOff x="4069405" y="699542"/>
              <a:chExt cx="576064" cy="568648"/>
            </a:xfrm>
          </p:grpSpPr>
          <p:grpSp>
            <p:nvGrpSpPr>
              <p:cNvPr id="23593" name="组合 64"/>
              <p:cNvGrpSpPr>
                <a:grpSpLocks/>
              </p:cNvGrpSpPr>
              <p:nvPr/>
            </p:nvGrpSpPr>
            <p:grpSpPr bwMode="auto">
              <a:xfrm>
                <a:off x="4073111" y="699542"/>
                <a:ext cx="568652" cy="568648"/>
                <a:chOff x="3555369" y="1745600"/>
                <a:chExt cx="1042180" cy="1042174"/>
              </a:xfrm>
            </p:grpSpPr>
            <p:sp>
              <p:nvSpPr>
                <p:cNvPr id="20" name="矩形 19"/>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1" name="直接连接符 20"/>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9" name="文本框 65"/>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01</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17" name="文本框 63"/>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“两学一做”背景介绍</a:t>
              </a:r>
            </a:p>
          </p:txBody>
        </p:sp>
      </p:grpSp>
      <p:grpSp>
        <p:nvGrpSpPr>
          <p:cNvPr id="23558" name="组合 22"/>
          <p:cNvGrpSpPr>
            <a:grpSpLocks/>
          </p:cNvGrpSpPr>
          <p:nvPr/>
        </p:nvGrpSpPr>
        <p:grpSpPr bwMode="auto">
          <a:xfrm>
            <a:off x="3892550" y="1919288"/>
            <a:ext cx="4822825" cy="568325"/>
            <a:chOff x="4069405" y="555526"/>
            <a:chExt cx="4823075" cy="568648"/>
          </a:xfrm>
        </p:grpSpPr>
        <p:grpSp>
          <p:nvGrpSpPr>
            <p:cNvPr id="23584" name="组合 70"/>
            <p:cNvGrpSpPr>
              <a:grpSpLocks/>
            </p:cNvGrpSpPr>
            <p:nvPr/>
          </p:nvGrpSpPr>
          <p:grpSpPr bwMode="auto">
            <a:xfrm>
              <a:off x="4069405" y="555526"/>
              <a:ext cx="576064" cy="568648"/>
              <a:chOff x="4069405" y="699542"/>
              <a:chExt cx="576064" cy="568648"/>
            </a:xfrm>
          </p:grpSpPr>
          <p:grpSp>
            <p:nvGrpSpPr>
              <p:cNvPr id="23586" name="组合 72"/>
              <p:cNvGrpSpPr>
                <a:grpSpLocks/>
              </p:cNvGrpSpPr>
              <p:nvPr/>
            </p:nvGrpSpPr>
            <p:grpSpPr bwMode="auto">
              <a:xfrm>
                <a:off x="4073111" y="699542"/>
                <a:ext cx="568652" cy="568648"/>
                <a:chOff x="3555369" y="1745600"/>
                <a:chExt cx="1042180" cy="1042174"/>
              </a:xfrm>
            </p:grpSpPr>
            <p:sp>
              <p:nvSpPr>
                <p:cNvPr id="28" name="矩形 27"/>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9" name="直接连接符 28"/>
                <p:cNvCxnSpPr/>
                <p:nvPr/>
              </p:nvCxnSpPr>
              <p:spPr>
                <a:xfrm>
                  <a:off x="3554396" y="2266686"/>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27" name="文本框 73"/>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02</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25" name="文本框 71"/>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“两学一做”主要内容</a:t>
              </a:r>
            </a:p>
          </p:txBody>
        </p:sp>
      </p:grpSp>
      <p:grpSp>
        <p:nvGrpSpPr>
          <p:cNvPr id="23559" name="组合 30"/>
          <p:cNvGrpSpPr>
            <a:grpSpLocks/>
          </p:cNvGrpSpPr>
          <p:nvPr/>
        </p:nvGrpSpPr>
        <p:grpSpPr bwMode="auto">
          <a:xfrm>
            <a:off x="3892550" y="2619375"/>
            <a:ext cx="4822825" cy="568325"/>
            <a:chOff x="4069405" y="555526"/>
            <a:chExt cx="4823075" cy="568648"/>
          </a:xfrm>
        </p:grpSpPr>
        <p:grpSp>
          <p:nvGrpSpPr>
            <p:cNvPr id="23577" name="组合 78"/>
            <p:cNvGrpSpPr>
              <a:grpSpLocks/>
            </p:cNvGrpSpPr>
            <p:nvPr/>
          </p:nvGrpSpPr>
          <p:grpSpPr bwMode="auto">
            <a:xfrm>
              <a:off x="4069405" y="555526"/>
              <a:ext cx="576064" cy="568648"/>
              <a:chOff x="4069405" y="699542"/>
              <a:chExt cx="576064" cy="568648"/>
            </a:xfrm>
          </p:grpSpPr>
          <p:grpSp>
            <p:nvGrpSpPr>
              <p:cNvPr id="23579" name="组合 80"/>
              <p:cNvGrpSpPr>
                <a:grpSpLocks/>
              </p:cNvGrpSpPr>
              <p:nvPr/>
            </p:nvGrpSpPr>
            <p:grpSpPr bwMode="auto">
              <a:xfrm>
                <a:off x="4073111" y="699542"/>
                <a:ext cx="568652" cy="568648"/>
                <a:chOff x="3555369" y="1745600"/>
                <a:chExt cx="1042180" cy="1042174"/>
              </a:xfrm>
            </p:grpSpPr>
            <p:sp>
              <p:nvSpPr>
                <p:cNvPr id="36" name="矩形 35"/>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37" name="直接连接符 36"/>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35" name="文本框 81"/>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03</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33" name="文本框 79"/>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改造三观，践行“两学一做”</a:t>
              </a:r>
            </a:p>
          </p:txBody>
        </p:sp>
      </p:grpSp>
      <p:grpSp>
        <p:nvGrpSpPr>
          <p:cNvPr id="39" name="组合 38"/>
          <p:cNvGrpSpPr>
            <a:grpSpLocks/>
          </p:cNvGrpSpPr>
          <p:nvPr/>
        </p:nvGrpSpPr>
        <p:grpSpPr bwMode="auto">
          <a:xfrm>
            <a:off x="3892550" y="3319463"/>
            <a:ext cx="4822825" cy="568325"/>
            <a:chOff x="4069405" y="555526"/>
            <a:chExt cx="4823075" cy="568648"/>
          </a:xfrm>
        </p:grpSpPr>
        <p:grpSp>
          <p:nvGrpSpPr>
            <p:cNvPr id="23570" name="组合 86"/>
            <p:cNvGrpSpPr>
              <a:grpSpLocks/>
            </p:cNvGrpSpPr>
            <p:nvPr/>
          </p:nvGrpSpPr>
          <p:grpSpPr bwMode="auto">
            <a:xfrm>
              <a:off x="4069405" y="555526"/>
              <a:ext cx="576064" cy="568648"/>
              <a:chOff x="4069405" y="699542"/>
              <a:chExt cx="576064" cy="568648"/>
            </a:xfrm>
          </p:grpSpPr>
          <p:grpSp>
            <p:nvGrpSpPr>
              <p:cNvPr id="23572" name="组合 88"/>
              <p:cNvGrpSpPr>
                <a:grpSpLocks/>
              </p:cNvGrpSpPr>
              <p:nvPr/>
            </p:nvGrpSpPr>
            <p:grpSpPr bwMode="auto">
              <a:xfrm>
                <a:off x="4073111" y="699542"/>
                <a:ext cx="568652" cy="568648"/>
                <a:chOff x="3555369" y="1745600"/>
                <a:chExt cx="1042180" cy="1042174"/>
              </a:xfrm>
            </p:grpSpPr>
            <p:sp>
              <p:nvSpPr>
                <p:cNvPr id="44" name="矩形 43"/>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chemeClr val="tx1"/>
                    </a:solidFill>
                  </a:endParaRPr>
                </a:p>
              </p:txBody>
            </p:sp>
            <p:cxnSp>
              <p:nvCxnSpPr>
                <p:cNvPr id="45" name="直接连接符 44"/>
                <p:cNvCxnSpPr/>
                <p:nvPr/>
              </p:nvCxnSpPr>
              <p:spPr>
                <a:xfrm>
                  <a:off x="3554396" y="2266686"/>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43" name="文本框 89"/>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effectLst>
                      <a:outerShdw blurRad="50800" dist="38100" algn="l" rotWithShape="0">
                        <a:prstClr val="black">
                          <a:alpha val="40000"/>
                        </a:prstClr>
                      </a:outerShdw>
                    </a:effectLst>
                    <a:latin typeface="Impact" panose="020B0806030902050204" pitchFamily="34" charset="0"/>
                    <a:ea typeface="+mn-ea"/>
                  </a:rPr>
                  <a:t>04</a:t>
                </a:r>
                <a:endParaRPr lang="zh-CN" altLang="en-US" sz="2800" dirty="0">
                  <a:effectLst>
                    <a:outerShdw blurRad="50800" dist="38100" algn="l" rotWithShape="0">
                      <a:prstClr val="black">
                        <a:alpha val="40000"/>
                      </a:prstClr>
                    </a:outerShdw>
                  </a:effectLst>
                  <a:latin typeface="Impact" panose="020B0806030902050204" pitchFamily="34" charset="0"/>
                  <a:ea typeface="+mn-ea"/>
                </a:endParaRPr>
              </a:p>
            </p:txBody>
          </p:sp>
        </p:grpSp>
        <p:sp>
          <p:nvSpPr>
            <p:cNvPr id="41" name="文本框 87"/>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effectLst>
                    <a:outerShdw blurRad="38100" dist="38100" dir="2700000" algn="tl">
                      <a:srgbClr val="000000">
                        <a:alpha val="43137"/>
                      </a:srgbClr>
                    </a:outerShdw>
                  </a:effectLst>
                  <a:latin typeface="微软雅黑" pitchFamily="34" charset="-122"/>
                  <a:ea typeface="微软雅黑" pitchFamily="34" charset="-122"/>
                </a:rPr>
                <a:t>“四讲四有”做合格党员</a:t>
              </a:r>
            </a:p>
          </p:txBody>
        </p:sp>
      </p:grpSp>
      <p:grpSp>
        <p:nvGrpSpPr>
          <p:cNvPr id="23561" name="组合 46"/>
          <p:cNvGrpSpPr>
            <a:grpSpLocks/>
          </p:cNvGrpSpPr>
          <p:nvPr/>
        </p:nvGrpSpPr>
        <p:grpSpPr bwMode="auto">
          <a:xfrm>
            <a:off x="3892550" y="4019550"/>
            <a:ext cx="4822825" cy="568325"/>
            <a:chOff x="4069405" y="555526"/>
            <a:chExt cx="4823075" cy="568648"/>
          </a:xfrm>
        </p:grpSpPr>
        <p:grpSp>
          <p:nvGrpSpPr>
            <p:cNvPr id="23563" name="组合 94"/>
            <p:cNvGrpSpPr>
              <a:grpSpLocks/>
            </p:cNvGrpSpPr>
            <p:nvPr/>
          </p:nvGrpSpPr>
          <p:grpSpPr bwMode="auto">
            <a:xfrm>
              <a:off x="4069405" y="555526"/>
              <a:ext cx="576064" cy="568648"/>
              <a:chOff x="4069405" y="699542"/>
              <a:chExt cx="576064" cy="568648"/>
            </a:xfrm>
          </p:grpSpPr>
          <p:grpSp>
            <p:nvGrpSpPr>
              <p:cNvPr id="23565" name="组合 96"/>
              <p:cNvGrpSpPr>
                <a:grpSpLocks/>
              </p:cNvGrpSpPr>
              <p:nvPr/>
            </p:nvGrpSpPr>
            <p:grpSpPr bwMode="auto">
              <a:xfrm>
                <a:off x="4073111" y="699542"/>
                <a:ext cx="568652" cy="568648"/>
                <a:chOff x="3555369" y="1745600"/>
                <a:chExt cx="1042180" cy="1042174"/>
              </a:xfrm>
            </p:grpSpPr>
            <p:sp>
              <p:nvSpPr>
                <p:cNvPr id="52" name="矩形 51"/>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53" name="直接连接符 52"/>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1" name="文本框 97"/>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05</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49" name="文本框 95"/>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立足岗位，甘于奉献</a:t>
              </a:r>
            </a:p>
          </p:txBody>
        </p:sp>
      </p:grpSp>
      <p:sp>
        <p:nvSpPr>
          <p:cNvPr id="23562"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BA14BEA5-4613-46F4-875D-821CE3505E63}" type="slidenum">
              <a:rPr lang="zh-CN" altLang="en-US" sz="1200" b="1">
                <a:solidFill>
                  <a:srgbClr val="C00000"/>
                </a:solidFill>
                <a:latin typeface="DFPYeaSong-B5"/>
                <a:ea typeface="DFPYeaSong-B5"/>
                <a:cs typeface="DFPYeaSong-B5"/>
              </a:rPr>
              <a:pPr algn="r"/>
              <a:t>21</a:t>
            </a:fld>
            <a:endParaRPr lang="en-US" altLang="zh-CN" sz="1200" b="1">
              <a:solidFill>
                <a:srgbClr val="C00000"/>
              </a:solidFill>
              <a:latin typeface="DFPYeaSong-B5"/>
              <a:ea typeface="DFPYeaSong-B5"/>
              <a:cs typeface="DFPYeaSong-B5"/>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39"/>
                                        </p:tgtEl>
                                      </p:cBhvr>
                                    </p:animEffect>
                                    <p:animScale>
                                      <p:cBhvr>
                                        <p:cTn id="7" dur="250" autoRev="1" fill="hold"/>
                                        <p:tgtEl>
                                          <p:spTgt spid="3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5"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xmlns=""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“四讲四有”做合格党员</a:t>
            </a:r>
          </a:p>
        </p:txBody>
      </p:sp>
      <p:sp>
        <p:nvSpPr>
          <p:cNvPr id="24582"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90762EAB-BD47-42C2-A1C3-CF4067C7B5BE}" type="slidenum">
              <a:rPr lang="zh-CN" altLang="en-US" sz="1200" b="1">
                <a:solidFill>
                  <a:srgbClr val="C00000"/>
                </a:solidFill>
                <a:latin typeface="DFPYeaSong-B5"/>
                <a:ea typeface="DFPYeaSong-B5"/>
                <a:cs typeface="DFPYeaSong-B5"/>
              </a:rPr>
              <a:pPr algn="r"/>
              <a:t>22</a:t>
            </a:fld>
            <a:endParaRPr lang="en-US" altLang="zh-CN" sz="1200" b="1">
              <a:solidFill>
                <a:srgbClr val="C00000"/>
              </a:solidFill>
              <a:latin typeface="DFPYeaSong-B5"/>
              <a:ea typeface="DFPYeaSong-B5"/>
              <a:cs typeface="DFPYeaSong-B5"/>
            </a:endParaRPr>
          </a:p>
        </p:txBody>
      </p:sp>
      <p:grpSp>
        <p:nvGrpSpPr>
          <p:cNvPr id="9" name="组合 8"/>
          <p:cNvGrpSpPr>
            <a:grpSpLocks noChangeAspect="1"/>
          </p:cNvGrpSpPr>
          <p:nvPr/>
        </p:nvGrpSpPr>
        <p:grpSpPr>
          <a:xfrm>
            <a:off x="693466" y="1987265"/>
            <a:ext cx="1868471" cy="899998"/>
            <a:chOff x="1672035" y="1687395"/>
            <a:chExt cx="938928" cy="452259"/>
          </a:xfrm>
          <a:effectLst>
            <a:outerShdw blurRad="50800" dist="38100" dir="5400000" algn="t" rotWithShape="0">
              <a:prstClr val="black">
                <a:alpha val="40000"/>
              </a:prstClr>
            </a:outerShdw>
          </a:effectLst>
        </p:grpSpPr>
        <p:pic>
          <p:nvPicPr>
            <p:cNvPr id="10" name="Picture 2" descr="C:\Users\xb\Desktop\素材--党建\PNG--党（国）徽旗\党旗红旗\16sucai_201507091736.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xmlns="">
                  <a:solidFill>
                    <a:srgbClr val="FFFFFF"/>
                  </a:solidFill>
                </a14:hiddenFill>
              </a:ext>
            </a:extLst>
          </p:spPr>
        </p:pic>
        <p:pic>
          <p:nvPicPr>
            <p:cNvPr id="11" name="Picture 3" descr="C:\Users\xb\Desktop\53bf653e36a06.pn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12" name="组合 11"/>
          <p:cNvGrpSpPr/>
          <p:nvPr/>
        </p:nvGrpSpPr>
        <p:grpSpPr>
          <a:xfrm>
            <a:off x="571472" y="3458514"/>
            <a:ext cx="2381128" cy="541996"/>
            <a:chOff x="1876447" y="3387172"/>
            <a:chExt cx="2381128" cy="541996"/>
          </a:xfrm>
          <a:effectLst>
            <a:outerShdw blurRad="50800" dist="38100" dir="2700000" algn="tl" rotWithShape="0">
              <a:prstClr val="black">
                <a:alpha val="40000"/>
              </a:prstClr>
            </a:outerShdw>
          </a:effectLst>
        </p:grpSpPr>
        <p:sp>
          <p:nvSpPr>
            <p:cNvPr id="13" name="矩形 12"/>
            <p:cNvSpPr/>
            <p:nvPr/>
          </p:nvSpPr>
          <p:spPr>
            <a:xfrm>
              <a:off x="1876447"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14" name="直接连接符 13"/>
            <p:cNvCxnSpPr/>
            <p:nvPr/>
          </p:nvCxnSpPr>
          <p:spPr>
            <a:xfrm>
              <a:off x="1876447"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1876449"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6" name="TextBox 14"/>
            <p:cNvSpPr txBox="1"/>
            <p:nvPr/>
          </p:nvSpPr>
          <p:spPr>
            <a:xfrm>
              <a:off x="1891134" y="3388598"/>
              <a:ext cx="512623"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四</a:t>
              </a:r>
            </a:p>
          </p:txBody>
        </p:sp>
        <p:sp>
          <p:nvSpPr>
            <p:cNvPr id="17" name="矩形 16"/>
            <p:cNvSpPr/>
            <p:nvPr/>
          </p:nvSpPr>
          <p:spPr>
            <a:xfrm>
              <a:off x="2489490"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18" name="直接连接符 17"/>
            <p:cNvCxnSpPr/>
            <p:nvPr/>
          </p:nvCxnSpPr>
          <p:spPr>
            <a:xfrm>
              <a:off x="2489490"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2489492"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0" name="TextBox 14"/>
            <p:cNvSpPr txBox="1"/>
            <p:nvPr/>
          </p:nvSpPr>
          <p:spPr>
            <a:xfrm>
              <a:off x="2504176"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讲</a:t>
              </a:r>
            </a:p>
          </p:txBody>
        </p:sp>
        <p:cxnSp>
          <p:nvCxnSpPr>
            <p:cNvPr id="21" name="直接连接符 20"/>
            <p:cNvCxnSpPr/>
            <p:nvPr/>
          </p:nvCxnSpPr>
          <p:spPr>
            <a:xfrm>
              <a:off x="3102533"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3102535"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3" name="TextBox 14"/>
            <p:cNvSpPr txBox="1"/>
            <p:nvPr/>
          </p:nvSpPr>
          <p:spPr>
            <a:xfrm>
              <a:off x="3117219" y="3388598"/>
              <a:ext cx="512625" cy="523220"/>
            </a:xfrm>
            <a:prstGeom prst="rect">
              <a:avLst/>
            </a:prstGeom>
            <a:noFill/>
            <a:ln>
              <a:noFill/>
            </a:ln>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四</a:t>
              </a:r>
            </a:p>
          </p:txBody>
        </p:sp>
        <p:sp>
          <p:nvSpPr>
            <p:cNvPr id="24" name="矩形 23"/>
            <p:cNvSpPr/>
            <p:nvPr/>
          </p:nvSpPr>
          <p:spPr>
            <a:xfrm>
              <a:off x="3715578"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5" name="直接连接符 24"/>
            <p:cNvCxnSpPr/>
            <p:nvPr/>
          </p:nvCxnSpPr>
          <p:spPr>
            <a:xfrm>
              <a:off x="3715578"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rot="5400000">
              <a:off x="3715580"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14"/>
            <p:cNvSpPr txBox="1"/>
            <p:nvPr/>
          </p:nvSpPr>
          <p:spPr>
            <a:xfrm>
              <a:off x="3730263"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有</a:t>
              </a:r>
            </a:p>
          </p:txBody>
        </p:sp>
        <p:sp>
          <p:nvSpPr>
            <p:cNvPr id="28" name="矩形 27"/>
            <p:cNvSpPr/>
            <p:nvPr/>
          </p:nvSpPr>
          <p:spPr>
            <a:xfrm>
              <a:off x="3118476"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grpSp>
      <p:sp>
        <p:nvSpPr>
          <p:cNvPr id="29" name="矩形 28"/>
          <p:cNvSpPr/>
          <p:nvPr/>
        </p:nvSpPr>
        <p:spPr>
          <a:xfrm>
            <a:off x="571500" y="3071813"/>
            <a:ext cx="2428875" cy="7143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31" name="组合 30"/>
          <p:cNvGrpSpPr>
            <a:grpSpLocks/>
          </p:cNvGrpSpPr>
          <p:nvPr/>
        </p:nvGrpSpPr>
        <p:grpSpPr bwMode="auto">
          <a:xfrm>
            <a:off x="4140200" y="2400300"/>
            <a:ext cx="3887788" cy="584200"/>
            <a:chOff x="4139952" y="2400991"/>
            <a:chExt cx="3888432" cy="584283"/>
          </a:xfrm>
        </p:grpSpPr>
        <p:grpSp>
          <p:nvGrpSpPr>
            <p:cNvPr id="32" name="组合 31"/>
            <p:cNvGrpSpPr/>
            <p:nvPr/>
          </p:nvGrpSpPr>
          <p:grpSpPr>
            <a:xfrm>
              <a:off x="4139952" y="2400991"/>
              <a:ext cx="646385" cy="584283"/>
              <a:chOff x="6326829" y="1457077"/>
              <a:chExt cx="442637" cy="400110"/>
            </a:xfrm>
            <a:effectLst>
              <a:outerShdw blurRad="50800" dist="38100" dir="2700000" algn="tl" rotWithShape="0">
                <a:prstClr val="black">
                  <a:alpha val="40000"/>
                </a:prstClr>
              </a:outerShdw>
            </a:effectLst>
          </p:grpSpPr>
          <p:grpSp>
            <p:nvGrpSpPr>
              <p:cNvPr id="41" name="组合 40"/>
              <p:cNvGrpSpPr/>
              <p:nvPr/>
            </p:nvGrpSpPr>
            <p:grpSpPr>
              <a:xfrm>
                <a:off x="6368147" y="1477132"/>
                <a:ext cx="360000" cy="360000"/>
                <a:chOff x="6340013" y="1491630"/>
                <a:chExt cx="468000" cy="468000"/>
              </a:xfrm>
            </p:grpSpPr>
            <p:sp>
              <p:nvSpPr>
                <p:cNvPr id="43" name="矩形 42"/>
                <p:cNvSpPr/>
                <p:nvPr/>
              </p:nvSpPr>
              <p:spPr>
                <a:xfrm>
                  <a:off x="6340013" y="1491631"/>
                  <a:ext cx="468000" cy="467999"/>
                </a:xfrm>
                <a:prstGeom prst="rect">
                  <a:avLst/>
                </a:prstGeom>
                <a:noFill/>
                <a:ln w="9525" cap="flat" cmpd="sng" algn="ctr">
                  <a:solidFill>
                    <a:srgbClr val="000000">
                      <a:lumMod val="65000"/>
                      <a:lumOff val="35000"/>
                    </a:srgbClr>
                  </a:solidFill>
                  <a:prstDash val="solid"/>
                </a:ln>
                <a:effectLst/>
              </p:spPr>
              <p:txBody>
                <a:bodyPr anchor="ctr"/>
                <a:lstStyle/>
                <a:p>
                  <a:pPr algn="ctr" fontAlgn="auto">
                    <a:spcBef>
                      <a:spcPts val="0"/>
                    </a:spcBef>
                    <a:spcAft>
                      <a:spcPts val="0"/>
                    </a:spcAft>
                    <a:defRPr/>
                  </a:pPr>
                  <a:endParaRPr lang="zh-CN" altLang="en-US" sz="3200" kern="0">
                    <a:solidFill>
                      <a:srgbClr val="C00000"/>
                    </a:solidFill>
                    <a:latin typeface="Calibri"/>
                    <a:ea typeface="微软雅黑"/>
                  </a:endParaRPr>
                </a:p>
              </p:txBody>
            </p:sp>
            <p:cxnSp>
              <p:nvCxnSpPr>
                <p:cNvPr id="44" name="直接连接符 43"/>
                <p:cNvCxnSpPr/>
                <p:nvPr/>
              </p:nvCxnSpPr>
              <p:spPr>
                <a:xfrm>
                  <a:off x="6340013" y="1725630"/>
                  <a:ext cx="468000" cy="0"/>
                </a:xfrm>
                <a:prstGeom prst="line">
                  <a:avLst/>
                </a:prstGeom>
                <a:noFill/>
                <a:ln w="6350" cap="flat" cmpd="sng" algn="ctr">
                  <a:solidFill>
                    <a:srgbClr val="000000">
                      <a:lumMod val="50000"/>
                      <a:lumOff val="50000"/>
                    </a:srgbClr>
                  </a:solidFill>
                  <a:prstDash val="sysDash"/>
                </a:ln>
                <a:effectLst/>
              </p:spPr>
            </p:cxnSp>
            <p:cxnSp>
              <p:nvCxnSpPr>
                <p:cNvPr id="45" name="直接连接符 44"/>
                <p:cNvCxnSpPr/>
                <p:nvPr/>
              </p:nvCxnSpPr>
              <p:spPr>
                <a:xfrm rot="5400000">
                  <a:off x="6340014" y="1725630"/>
                  <a:ext cx="467999" cy="0"/>
                </a:xfrm>
                <a:prstGeom prst="line">
                  <a:avLst/>
                </a:prstGeom>
                <a:noFill/>
                <a:ln w="6350" cap="flat" cmpd="sng" algn="ctr">
                  <a:solidFill>
                    <a:srgbClr val="000000">
                      <a:lumMod val="50000"/>
                      <a:lumOff val="50000"/>
                    </a:srgbClr>
                  </a:solidFill>
                  <a:prstDash val="sysDash"/>
                </a:ln>
                <a:effectLst/>
              </p:spPr>
            </p:cxnSp>
          </p:grpSp>
          <p:sp>
            <p:nvSpPr>
              <p:cNvPr id="42" name="TextBox 14"/>
              <p:cNvSpPr txBox="1"/>
              <p:nvPr/>
            </p:nvSpPr>
            <p:spPr>
              <a:xfrm>
                <a:off x="6326829" y="1457077"/>
                <a:ext cx="442637" cy="400110"/>
              </a:xfrm>
              <a:prstGeom prst="rect">
                <a:avLst/>
              </a:prstGeom>
              <a:noFill/>
            </p:spPr>
            <p:txBody>
              <a:bodyPr>
                <a:spAutoFit/>
              </a:bodyPr>
              <a:lstStyle/>
              <a:p>
                <a:pPr algn="ctr" fontAlgn="auto">
                  <a:spcBef>
                    <a:spcPts val="0"/>
                  </a:spcBef>
                  <a:spcAft>
                    <a:spcPts val="0"/>
                  </a:spcAft>
                  <a:defRPr/>
                </a:pPr>
                <a:r>
                  <a:rPr lang="zh-CN" altLang="en-US" sz="3200" b="1" kern="0" dirty="0">
                    <a:solidFill>
                      <a:srgbClr val="C00000"/>
                    </a:solidFill>
                    <a:latin typeface="微软雅黑" panose="020B0503020204020204" pitchFamily="34" charset="-122"/>
                    <a:ea typeface="微软雅黑" panose="020B0503020204020204" pitchFamily="34" charset="-122"/>
                  </a:rPr>
                  <a:t>讲</a:t>
                </a:r>
              </a:p>
            </p:txBody>
          </p:sp>
        </p:grpSp>
        <p:sp>
          <p:nvSpPr>
            <p:cNvPr id="33" name="矩形 32"/>
            <p:cNvSpPr/>
            <p:nvPr/>
          </p:nvSpPr>
          <p:spPr>
            <a:xfrm>
              <a:off x="4848094" y="2400991"/>
              <a:ext cx="906613" cy="523949"/>
            </a:xfrm>
            <a:prstGeom prst="rect">
              <a:avLst/>
            </a:prstGeom>
          </p:spPr>
          <p:txBody>
            <a:bodyPr wrap="none">
              <a:spAutoFit/>
            </a:bodyPr>
            <a:lstStyle/>
            <a:p>
              <a:pPr fontAlgn="auto">
                <a:spcBef>
                  <a:spcPts val="0"/>
                </a:spcBef>
                <a:spcAft>
                  <a:spcPts val="0"/>
                </a:spcAft>
                <a:defRPr/>
              </a:pPr>
              <a:r>
                <a:rPr lang="zh-CN" altLang="en-US" sz="2800" b="1" kern="0" dirty="0">
                  <a:latin typeface="+mn-ea"/>
                  <a:ea typeface="+mn-ea"/>
                </a:rPr>
                <a:t>规矩</a:t>
              </a:r>
            </a:p>
          </p:txBody>
        </p:sp>
        <p:grpSp>
          <p:nvGrpSpPr>
            <p:cNvPr id="34" name="组合 33"/>
            <p:cNvGrpSpPr/>
            <p:nvPr/>
          </p:nvGrpSpPr>
          <p:grpSpPr>
            <a:xfrm>
              <a:off x="6414030" y="2400991"/>
              <a:ext cx="646385" cy="584283"/>
              <a:chOff x="6326829" y="1457077"/>
              <a:chExt cx="442637" cy="400110"/>
            </a:xfrm>
            <a:effectLst>
              <a:outerShdw blurRad="50800" dist="38100" dir="2700000" algn="tl" rotWithShape="0">
                <a:prstClr val="black">
                  <a:alpha val="40000"/>
                </a:prstClr>
              </a:outerShdw>
            </a:effectLst>
          </p:grpSpPr>
          <p:grpSp>
            <p:nvGrpSpPr>
              <p:cNvPr id="36" name="组合 35"/>
              <p:cNvGrpSpPr/>
              <p:nvPr/>
            </p:nvGrpSpPr>
            <p:grpSpPr>
              <a:xfrm>
                <a:off x="6368147" y="1477132"/>
                <a:ext cx="360000" cy="360000"/>
                <a:chOff x="6340013" y="1491630"/>
                <a:chExt cx="468000" cy="468000"/>
              </a:xfrm>
            </p:grpSpPr>
            <p:sp>
              <p:nvSpPr>
                <p:cNvPr id="38" name="矩形 37"/>
                <p:cNvSpPr/>
                <p:nvPr/>
              </p:nvSpPr>
              <p:spPr>
                <a:xfrm>
                  <a:off x="6340013" y="1491631"/>
                  <a:ext cx="468000" cy="467999"/>
                </a:xfrm>
                <a:prstGeom prst="rect">
                  <a:avLst/>
                </a:prstGeom>
                <a:noFill/>
                <a:ln w="9525" cap="flat" cmpd="sng" algn="ctr">
                  <a:solidFill>
                    <a:srgbClr val="000000">
                      <a:lumMod val="65000"/>
                      <a:lumOff val="35000"/>
                    </a:srgbClr>
                  </a:solidFill>
                  <a:prstDash val="solid"/>
                </a:ln>
                <a:effectLst/>
              </p:spPr>
              <p:txBody>
                <a:bodyPr anchor="ctr"/>
                <a:lstStyle/>
                <a:p>
                  <a:pPr algn="ctr" fontAlgn="auto">
                    <a:spcBef>
                      <a:spcPts val="0"/>
                    </a:spcBef>
                    <a:spcAft>
                      <a:spcPts val="0"/>
                    </a:spcAft>
                    <a:defRPr/>
                  </a:pPr>
                  <a:endParaRPr lang="zh-CN" altLang="en-US" sz="3200" kern="0">
                    <a:solidFill>
                      <a:srgbClr val="C00000"/>
                    </a:solidFill>
                    <a:latin typeface="Calibri"/>
                    <a:ea typeface="微软雅黑"/>
                  </a:endParaRPr>
                </a:p>
              </p:txBody>
            </p:sp>
            <p:cxnSp>
              <p:nvCxnSpPr>
                <p:cNvPr id="39" name="直接连接符 38"/>
                <p:cNvCxnSpPr/>
                <p:nvPr/>
              </p:nvCxnSpPr>
              <p:spPr>
                <a:xfrm>
                  <a:off x="6340013" y="1725630"/>
                  <a:ext cx="468000" cy="0"/>
                </a:xfrm>
                <a:prstGeom prst="line">
                  <a:avLst/>
                </a:prstGeom>
                <a:noFill/>
                <a:ln w="6350" cap="flat" cmpd="sng" algn="ctr">
                  <a:solidFill>
                    <a:srgbClr val="000000">
                      <a:lumMod val="50000"/>
                      <a:lumOff val="50000"/>
                    </a:srgbClr>
                  </a:solidFill>
                  <a:prstDash val="sysDash"/>
                </a:ln>
                <a:effectLst/>
              </p:spPr>
            </p:cxnSp>
            <p:cxnSp>
              <p:nvCxnSpPr>
                <p:cNvPr id="40" name="直接连接符 39"/>
                <p:cNvCxnSpPr/>
                <p:nvPr/>
              </p:nvCxnSpPr>
              <p:spPr>
                <a:xfrm rot="5400000">
                  <a:off x="6340014" y="1725630"/>
                  <a:ext cx="467999" cy="0"/>
                </a:xfrm>
                <a:prstGeom prst="line">
                  <a:avLst/>
                </a:prstGeom>
                <a:noFill/>
                <a:ln w="6350" cap="flat" cmpd="sng" algn="ctr">
                  <a:solidFill>
                    <a:srgbClr val="000000">
                      <a:lumMod val="50000"/>
                      <a:lumOff val="50000"/>
                    </a:srgbClr>
                  </a:solidFill>
                  <a:prstDash val="sysDash"/>
                </a:ln>
                <a:effectLst/>
              </p:spPr>
            </p:cxnSp>
          </p:grpSp>
          <p:sp>
            <p:nvSpPr>
              <p:cNvPr id="37" name="TextBox 14"/>
              <p:cNvSpPr txBox="1"/>
              <p:nvPr/>
            </p:nvSpPr>
            <p:spPr>
              <a:xfrm>
                <a:off x="6326829" y="1457077"/>
                <a:ext cx="442637" cy="400110"/>
              </a:xfrm>
              <a:prstGeom prst="rect">
                <a:avLst/>
              </a:prstGeom>
              <a:noFill/>
            </p:spPr>
            <p:txBody>
              <a:bodyPr>
                <a:spAutoFit/>
              </a:bodyPr>
              <a:lstStyle/>
              <a:p>
                <a:pPr algn="ctr" fontAlgn="auto">
                  <a:spcBef>
                    <a:spcPts val="0"/>
                  </a:spcBef>
                  <a:spcAft>
                    <a:spcPts val="0"/>
                  </a:spcAft>
                  <a:defRPr/>
                </a:pPr>
                <a:r>
                  <a:rPr lang="zh-CN" altLang="en-US" sz="3200" b="1" kern="0" dirty="0">
                    <a:solidFill>
                      <a:srgbClr val="C00000"/>
                    </a:solidFill>
                    <a:latin typeface="微软雅黑" panose="020B0503020204020204" pitchFamily="34" charset="-122"/>
                    <a:ea typeface="微软雅黑" panose="020B0503020204020204" pitchFamily="34" charset="-122"/>
                  </a:rPr>
                  <a:t>有</a:t>
                </a:r>
              </a:p>
            </p:txBody>
          </p:sp>
        </p:grpSp>
        <p:sp>
          <p:nvSpPr>
            <p:cNvPr id="35" name="矩形 34"/>
            <p:cNvSpPr/>
            <p:nvPr/>
          </p:nvSpPr>
          <p:spPr>
            <a:xfrm>
              <a:off x="7121771" y="2400991"/>
              <a:ext cx="906613" cy="523949"/>
            </a:xfrm>
            <a:prstGeom prst="rect">
              <a:avLst/>
            </a:prstGeom>
          </p:spPr>
          <p:txBody>
            <a:bodyPr wrap="none">
              <a:spAutoFit/>
            </a:bodyPr>
            <a:lstStyle/>
            <a:p>
              <a:pPr fontAlgn="auto">
                <a:spcBef>
                  <a:spcPts val="0"/>
                </a:spcBef>
                <a:spcAft>
                  <a:spcPts val="0"/>
                </a:spcAft>
                <a:defRPr/>
              </a:pPr>
              <a:r>
                <a:rPr lang="zh-CN" altLang="en-US" sz="2800" b="1" kern="0" dirty="0">
                  <a:solidFill>
                    <a:sysClr val="windowText" lastClr="000000"/>
                  </a:solidFill>
                  <a:latin typeface="+mn-ea"/>
                  <a:ea typeface="+mn-ea"/>
                </a:rPr>
                <a:t>纪律</a:t>
              </a:r>
            </a:p>
          </p:txBody>
        </p:sp>
      </p:grpSp>
      <p:grpSp>
        <p:nvGrpSpPr>
          <p:cNvPr id="46" name="组合 45"/>
          <p:cNvGrpSpPr>
            <a:grpSpLocks/>
          </p:cNvGrpSpPr>
          <p:nvPr/>
        </p:nvGrpSpPr>
        <p:grpSpPr bwMode="auto">
          <a:xfrm>
            <a:off x="4140200" y="1563688"/>
            <a:ext cx="3887788" cy="584200"/>
            <a:chOff x="4139952" y="1563637"/>
            <a:chExt cx="3888431" cy="584283"/>
          </a:xfrm>
        </p:grpSpPr>
        <p:grpSp>
          <p:nvGrpSpPr>
            <p:cNvPr id="47" name="组合 46"/>
            <p:cNvGrpSpPr/>
            <p:nvPr/>
          </p:nvGrpSpPr>
          <p:grpSpPr>
            <a:xfrm>
              <a:off x="4139952" y="1563637"/>
              <a:ext cx="646386" cy="584283"/>
              <a:chOff x="6326830" y="1457077"/>
              <a:chExt cx="442637" cy="400110"/>
            </a:xfrm>
            <a:effectLst>
              <a:outerShdw blurRad="50800" dist="38100" dir="2700000" algn="tl" rotWithShape="0">
                <a:prstClr val="black">
                  <a:alpha val="40000"/>
                </a:prstClr>
              </a:outerShdw>
            </a:effectLst>
          </p:grpSpPr>
          <p:grpSp>
            <p:nvGrpSpPr>
              <p:cNvPr id="57" name="组合 56"/>
              <p:cNvGrpSpPr/>
              <p:nvPr/>
            </p:nvGrpSpPr>
            <p:grpSpPr>
              <a:xfrm>
                <a:off x="6368147" y="1477132"/>
                <a:ext cx="360000" cy="360000"/>
                <a:chOff x="6340013" y="1491630"/>
                <a:chExt cx="468000" cy="468000"/>
              </a:xfrm>
            </p:grpSpPr>
            <p:sp>
              <p:nvSpPr>
                <p:cNvPr id="59" name="矩形 58"/>
                <p:cNvSpPr/>
                <p:nvPr/>
              </p:nvSpPr>
              <p:spPr>
                <a:xfrm>
                  <a:off x="6340013" y="1491631"/>
                  <a:ext cx="468000" cy="467999"/>
                </a:xfrm>
                <a:prstGeom prst="rect">
                  <a:avLst/>
                </a:prstGeom>
                <a:noFill/>
                <a:ln w="9525" cap="flat" cmpd="sng" algn="ctr">
                  <a:solidFill>
                    <a:srgbClr val="000000">
                      <a:lumMod val="65000"/>
                      <a:lumOff val="35000"/>
                    </a:srgbClr>
                  </a:solidFill>
                  <a:prstDash val="solid"/>
                </a:ln>
                <a:effectLst/>
              </p:spPr>
              <p:txBody>
                <a:bodyPr anchor="ctr"/>
                <a:lstStyle/>
                <a:p>
                  <a:pPr algn="ctr" fontAlgn="auto">
                    <a:spcBef>
                      <a:spcPts val="0"/>
                    </a:spcBef>
                    <a:spcAft>
                      <a:spcPts val="0"/>
                    </a:spcAft>
                    <a:defRPr/>
                  </a:pPr>
                  <a:endParaRPr lang="zh-CN" altLang="en-US" sz="3200" kern="0">
                    <a:solidFill>
                      <a:srgbClr val="C00000"/>
                    </a:solidFill>
                    <a:latin typeface="Calibri"/>
                    <a:ea typeface="微软雅黑"/>
                  </a:endParaRPr>
                </a:p>
              </p:txBody>
            </p:sp>
            <p:cxnSp>
              <p:nvCxnSpPr>
                <p:cNvPr id="60" name="直接连接符 59"/>
                <p:cNvCxnSpPr/>
                <p:nvPr/>
              </p:nvCxnSpPr>
              <p:spPr>
                <a:xfrm>
                  <a:off x="6340013" y="1725630"/>
                  <a:ext cx="468000" cy="0"/>
                </a:xfrm>
                <a:prstGeom prst="line">
                  <a:avLst/>
                </a:prstGeom>
                <a:noFill/>
                <a:ln w="6350" cap="flat" cmpd="sng" algn="ctr">
                  <a:solidFill>
                    <a:srgbClr val="000000">
                      <a:lumMod val="50000"/>
                      <a:lumOff val="50000"/>
                    </a:srgbClr>
                  </a:solidFill>
                  <a:prstDash val="sysDash"/>
                </a:ln>
                <a:effectLst/>
              </p:spPr>
            </p:cxnSp>
            <p:cxnSp>
              <p:nvCxnSpPr>
                <p:cNvPr id="61" name="直接连接符 60"/>
                <p:cNvCxnSpPr/>
                <p:nvPr/>
              </p:nvCxnSpPr>
              <p:spPr>
                <a:xfrm rot="5400000">
                  <a:off x="6340014" y="1725630"/>
                  <a:ext cx="467999" cy="0"/>
                </a:xfrm>
                <a:prstGeom prst="line">
                  <a:avLst/>
                </a:prstGeom>
                <a:noFill/>
                <a:ln w="6350" cap="flat" cmpd="sng" algn="ctr">
                  <a:solidFill>
                    <a:srgbClr val="000000">
                      <a:lumMod val="50000"/>
                      <a:lumOff val="50000"/>
                    </a:srgbClr>
                  </a:solidFill>
                  <a:prstDash val="sysDash"/>
                </a:ln>
                <a:effectLst/>
              </p:spPr>
            </p:cxnSp>
          </p:grpSp>
          <p:sp>
            <p:nvSpPr>
              <p:cNvPr id="58" name="TextBox 14"/>
              <p:cNvSpPr txBox="1"/>
              <p:nvPr/>
            </p:nvSpPr>
            <p:spPr>
              <a:xfrm>
                <a:off x="6326830" y="1457077"/>
                <a:ext cx="442637" cy="400110"/>
              </a:xfrm>
              <a:prstGeom prst="rect">
                <a:avLst/>
              </a:prstGeom>
              <a:noFill/>
            </p:spPr>
            <p:txBody>
              <a:bodyPr>
                <a:spAutoFit/>
              </a:bodyPr>
              <a:lstStyle/>
              <a:p>
                <a:pPr algn="ctr" fontAlgn="auto">
                  <a:spcBef>
                    <a:spcPts val="0"/>
                  </a:spcBef>
                  <a:spcAft>
                    <a:spcPts val="0"/>
                  </a:spcAft>
                  <a:defRPr/>
                </a:pPr>
                <a:r>
                  <a:rPr lang="zh-CN" altLang="en-US" sz="3200" b="1" kern="0" dirty="0">
                    <a:solidFill>
                      <a:srgbClr val="C00000"/>
                    </a:solidFill>
                    <a:latin typeface="微软雅黑" panose="020B0503020204020204" pitchFamily="34" charset="-122"/>
                    <a:ea typeface="微软雅黑" panose="020B0503020204020204" pitchFamily="34" charset="-122"/>
                  </a:rPr>
                  <a:t>讲</a:t>
                </a:r>
              </a:p>
            </p:txBody>
          </p:sp>
        </p:grpSp>
        <p:sp>
          <p:nvSpPr>
            <p:cNvPr id="48" name="矩形 47"/>
            <p:cNvSpPr/>
            <p:nvPr/>
          </p:nvSpPr>
          <p:spPr>
            <a:xfrm>
              <a:off x="4848094" y="1563637"/>
              <a:ext cx="906613" cy="523949"/>
            </a:xfrm>
            <a:prstGeom prst="rect">
              <a:avLst/>
            </a:prstGeom>
          </p:spPr>
          <p:txBody>
            <a:bodyPr wrap="none">
              <a:spAutoFit/>
            </a:bodyPr>
            <a:lstStyle/>
            <a:p>
              <a:pPr fontAlgn="auto">
                <a:spcBef>
                  <a:spcPts val="0"/>
                </a:spcBef>
                <a:spcAft>
                  <a:spcPts val="0"/>
                </a:spcAft>
                <a:defRPr/>
              </a:pPr>
              <a:r>
                <a:rPr lang="zh-CN" altLang="en-US" sz="2800" b="1" kern="0" dirty="0">
                  <a:latin typeface="+mn-ea"/>
                  <a:ea typeface="+mn-ea"/>
                </a:rPr>
                <a:t>政治</a:t>
              </a:r>
            </a:p>
          </p:txBody>
        </p:sp>
        <p:grpSp>
          <p:nvGrpSpPr>
            <p:cNvPr id="50" name="组合 49"/>
            <p:cNvGrpSpPr/>
            <p:nvPr/>
          </p:nvGrpSpPr>
          <p:grpSpPr>
            <a:xfrm>
              <a:off x="6414029" y="1563637"/>
              <a:ext cx="646386" cy="584283"/>
              <a:chOff x="6326829" y="1457077"/>
              <a:chExt cx="442637" cy="400110"/>
            </a:xfrm>
            <a:effectLst>
              <a:outerShdw blurRad="50800" dist="38100" dir="2700000" algn="tl" rotWithShape="0">
                <a:prstClr val="black">
                  <a:alpha val="40000"/>
                </a:prstClr>
              </a:outerShdw>
            </a:effectLst>
          </p:grpSpPr>
          <p:grpSp>
            <p:nvGrpSpPr>
              <p:cNvPr id="52" name="组合 51"/>
              <p:cNvGrpSpPr/>
              <p:nvPr/>
            </p:nvGrpSpPr>
            <p:grpSpPr>
              <a:xfrm>
                <a:off x="6368147" y="1477132"/>
                <a:ext cx="360000" cy="360000"/>
                <a:chOff x="6340013" y="1491630"/>
                <a:chExt cx="468000" cy="468000"/>
              </a:xfrm>
            </p:grpSpPr>
            <p:sp>
              <p:nvSpPr>
                <p:cNvPr id="54" name="矩形 53"/>
                <p:cNvSpPr/>
                <p:nvPr/>
              </p:nvSpPr>
              <p:spPr>
                <a:xfrm>
                  <a:off x="6340013" y="1491631"/>
                  <a:ext cx="468000" cy="467999"/>
                </a:xfrm>
                <a:prstGeom prst="rect">
                  <a:avLst/>
                </a:prstGeom>
                <a:noFill/>
                <a:ln w="9525" cap="flat" cmpd="sng" algn="ctr">
                  <a:solidFill>
                    <a:srgbClr val="000000">
                      <a:lumMod val="65000"/>
                      <a:lumOff val="35000"/>
                    </a:srgbClr>
                  </a:solidFill>
                  <a:prstDash val="solid"/>
                </a:ln>
                <a:effectLst/>
              </p:spPr>
              <p:txBody>
                <a:bodyPr anchor="ctr"/>
                <a:lstStyle/>
                <a:p>
                  <a:pPr algn="ctr" fontAlgn="auto">
                    <a:spcBef>
                      <a:spcPts val="0"/>
                    </a:spcBef>
                    <a:spcAft>
                      <a:spcPts val="0"/>
                    </a:spcAft>
                    <a:defRPr/>
                  </a:pPr>
                  <a:endParaRPr lang="zh-CN" altLang="en-US" sz="3200" kern="0">
                    <a:solidFill>
                      <a:srgbClr val="C00000"/>
                    </a:solidFill>
                    <a:latin typeface="Calibri"/>
                    <a:ea typeface="微软雅黑"/>
                  </a:endParaRPr>
                </a:p>
              </p:txBody>
            </p:sp>
            <p:cxnSp>
              <p:nvCxnSpPr>
                <p:cNvPr id="55" name="直接连接符 54"/>
                <p:cNvCxnSpPr/>
                <p:nvPr/>
              </p:nvCxnSpPr>
              <p:spPr>
                <a:xfrm>
                  <a:off x="6340013" y="1725630"/>
                  <a:ext cx="468000" cy="0"/>
                </a:xfrm>
                <a:prstGeom prst="line">
                  <a:avLst/>
                </a:prstGeom>
                <a:noFill/>
                <a:ln w="6350" cap="flat" cmpd="sng" algn="ctr">
                  <a:solidFill>
                    <a:srgbClr val="000000">
                      <a:lumMod val="50000"/>
                      <a:lumOff val="50000"/>
                    </a:srgbClr>
                  </a:solidFill>
                  <a:prstDash val="sysDash"/>
                </a:ln>
                <a:effectLst/>
              </p:spPr>
            </p:cxnSp>
            <p:cxnSp>
              <p:nvCxnSpPr>
                <p:cNvPr id="56" name="直接连接符 55"/>
                <p:cNvCxnSpPr/>
                <p:nvPr/>
              </p:nvCxnSpPr>
              <p:spPr>
                <a:xfrm rot="5400000">
                  <a:off x="6340014" y="1725630"/>
                  <a:ext cx="467999" cy="0"/>
                </a:xfrm>
                <a:prstGeom prst="line">
                  <a:avLst/>
                </a:prstGeom>
                <a:noFill/>
                <a:ln w="6350" cap="flat" cmpd="sng" algn="ctr">
                  <a:solidFill>
                    <a:srgbClr val="000000">
                      <a:lumMod val="50000"/>
                      <a:lumOff val="50000"/>
                    </a:srgbClr>
                  </a:solidFill>
                  <a:prstDash val="sysDash"/>
                </a:ln>
                <a:effectLst/>
              </p:spPr>
            </p:cxnSp>
          </p:grpSp>
          <p:sp>
            <p:nvSpPr>
              <p:cNvPr id="53" name="TextBox 14"/>
              <p:cNvSpPr txBox="1"/>
              <p:nvPr/>
            </p:nvSpPr>
            <p:spPr>
              <a:xfrm>
                <a:off x="6326829" y="1457077"/>
                <a:ext cx="442637" cy="400110"/>
              </a:xfrm>
              <a:prstGeom prst="rect">
                <a:avLst/>
              </a:prstGeom>
              <a:noFill/>
            </p:spPr>
            <p:txBody>
              <a:bodyPr>
                <a:spAutoFit/>
              </a:bodyPr>
              <a:lstStyle/>
              <a:p>
                <a:pPr algn="ctr" fontAlgn="auto">
                  <a:spcBef>
                    <a:spcPts val="0"/>
                  </a:spcBef>
                  <a:spcAft>
                    <a:spcPts val="0"/>
                  </a:spcAft>
                  <a:defRPr/>
                </a:pPr>
                <a:r>
                  <a:rPr lang="zh-CN" altLang="en-US" sz="3200" b="1" kern="0" dirty="0">
                    <a:solidFill>
                      <a:srgbClr val="C00000"/>
                    </a:solidFill>
                    <a:latin typeface="微软雅黑" panose="020B0503020204020204" pitchFamily="34" charset="-122"/>
                    <a:ea typeface="微软雅黑" panose="020B0503020204020204" pitchFamily="34" charset="-122"/>
                  </a:rPr>
                  <a:t>有</a:t>
                </a:r>
              </a:p>
            </p:txBody>
          </p:sp>
        </p:grpSp>
        <p:sp>
          <p:nvSpPr>
            <p:cNvPr id="51" name="矩形 50"/>
            <p:cNvSpPr/>
            <p:nvPr/>
          </p:nvSpPr>
          <p:spPr>
            <a:xfrm>
              <a:off x="7121770" y="1563637"/>
              <a:ext cx="906613" cy="523949"/>
            </a:xfrm>
            <a:prstGeom prst="rect">
              <a:avLst/>
            </a:prstGeom>
          </p:spPr>
          <p:txBody>
            <a:bodyPr wrap="none">
              <a:spAutoFit/>
            </a:bodyPr>
            <a:lstStyle/>
            <a:p>
              <a:pPr fontAlgn="auto">
                <a:spcBef>
                  <a:spcPts val="0"/>
                </a:spcBef>
                <a:spcAft>
                  <a:spcPts val="0"/>
                </a:spcAft>
                <a:defRPr/>
              </a:pPr>
              <a:r>
                <a:rPr lang="zh-CN" altLang="en-US" sz="2800" b="1" kern="0" dirty="0">
                  <a:solidFill>
                    <a:sysClr val="windowText" lastClr="000000"/>
                  </a:solidFill>
                  <a:latin typeface="+mn-ea"/>
                  <a:ea typeface="+mn-ea"/>
                </a:rPr>
                <a:t>信念</a:t>
              </a:r>
            </a:p>
          </p:txBody>
        </p:sp>
      </p:grpSp>
      <p:grpSp>
        <p:nvGrpSpPr>
          <p:cNvPr id="62" name="组合 61"/>
          <p:cNvGrpSpPr>
            <a:grpSpLocks/>
          </p:cNvGrpSpPr>
          <p:nvPr/>
        </p:nvGrpSpPr>
        <p:grpSpPr bwMode="auto">
          <a:xfrm>
            <a:off x="4140200" y="3238500"/>
            <a:ext cx="3887788" cy="584200"/>
            <a:chOff x="4139952" y="3238345"/>
            <a:chExt cx="3888432" cy="584283"/>
          </a:xfrm>
        </p:grpSpPr>
        <p:grpSp>
          <p:nvGrpSpPr>
            <p:cNvPr id="63" name="组合 62"/>
            <p:cNvGrpSpPr/>
            <p:nvPr/>
          </p:nvGrpSpPr>
          <p:grpSpPr>
            <a:xfrm>
              <a:off x="4139952" y="3238345"/>
              <a:ext cx="646385" cy="584283"/>
              <a:chOff x="6326829" y="1457077"/>
              <a:chExt cx="442637" cy="400110"/>
            </a:xfrm>
            <a:effectLst>
              <a:outerShdw blurRad="50800" dist="38100" dir="2700000" algn="tl" rotWithShape="0">
                <a:prstClr val="black">
                  <a:alpha val="40000"/>
                </a:prstClr>
              </a:outerShdw>
            </a:effectLst>
          </p:grpSpPr>
          <p:grpSp>
            <p:nvGrpSpPr>
              <p:cNvPr id="72" name="组合 71"/>
              <p:cNvGrpSpPr/>
              <p:nvPr/>
            </p:nvGrpSpPr>
            <p:grpSpPr>
              <a:xfrm>
                <a:off x="6368147" y="1477132"/>
                <a:ext cx="360000" cy="360000"/>
                <a:chOff x="6340013" y="1491630"/>
                <a:chExt cx="468000" cy="468000"/>
              </a:xfrm>
            </p:grpSpPr>
            <p:sp>
              <p:nvSpPr>
                <p:cNvPr id="74" name="矩形 73"/>
                <p:cNvSpPr/>
                <p:nvPr/>
              </p:nvSpPr>
              <p:spPr>
                <a:xfrm>
                  <a:off x="6340013" y="1491631"/>
                  <a:ext cx="468000" cy="467999"/>
                </a:xfrm>
                <a:prstGeom prst="rect">
                  <a:avLst/>
                </a:prstGeom>
                <a:noFill/>
                <a:ln w="9525" cap="flat" cmpd="sng" algn="ctr">
                  <a:solidFill>
                    <a:srgbClr val="000000">
                      <a:lumMod val="65000"/>
                      <a:lumOff val="35000"/>
                    </a:srgbClr>
                  </a:solidFill>
                  <a:prstDash val="solid"/>
                </a:ln>
                <a:effectLst/>
              </p:spPr>
              <p:txBody>
                <a:bodyPr anchor="ctr"/>
                <a:lstStyle/>
                <a:p>
                  <a:pPr algn="ctr" fontAlgn="auto">
                    <a:spcBef>
                      <a:spcPts val="0"/>
                    </a:spcBef>
                    <a:spcAft>
                      <a:spcPts val="0"/>
                    </a:spcAft>
                    <a:defRPr/>
                  </a:pPr>
                  <a:endParaRPr lang="zh-CN" altLang="en-US" sz="3200" kern="0">
                    <a:solidFill>
                      <a:srgbClr val="C00000"/>
                    </a:solidFill>
                    <a:latin typeface="Calibri"/>
                    <a:ea typeface="微软雅黑"/>
                  </a:endParaRPr>
                </a:p>
              </p:txBody>
            </p:sp>
            <p:cxnSp>
              <p:nvCxnSpPr>
                <p:cNvPr id="75" name="直接连接符 74"/>
                <p:cNvCxnSpPr/>
                <p:nvPr/>
              </p:nvCxnSpPr>
              <p:spPr>
                <a:xfrm>
                  <a:off x="6340013" y="1725630"/>
                  <a:ext cx="468000" cy="0"/>
                </a:xfrm>
                <a:prstGeom prst="line">
                  <a:avLst/>
                </a:prstGeom>
                <a:noFill/>
                <a:ln w="6350" cap="flat" cmpd="sng" algn="ctr">
                  <a:solidFill>
                    <a:srgbClr val="000000">
                      <a:lumMod val="50000"/>
                      <a:lumOff val="50000"/>
                    </a:srgbClr>
                  </a:solidFill>
                  <a:prstDash val="sysDash"/>
                </a:ln>
                <a:effectLst/>
              </p:spPr>
            </p:cxnSp>
            <p:cxnSp>
              <p:nvCxnSpPr>
                <p:cNvPr id="76" name="直接连接符 75"/>
                <p:cNvCxnSpPr/>
                <p:nvPr/>
              </p:nvCxnSpPr>
              <p:spPr>
                <a:xfrm rot="5400000">
                  <a:off x="6340014" y="1725630"/>
                  <a:ext cx="467999" cy="0"/>
                </a:xfrm>
                <a:prstGeom prst="line">
                  <a:avLst/>
                </a:prstGeom>
                <a:noFill/>
                <a:ln w="6350" cap="flat" cmpd="sng" algn="ctr">
                  <a:solidFill>
                    <a:srgbClr val="000000">
                      <a:lumMod val="50000"/>
                      <a:lumOff val="50000"/>
                    </a:srgbClr>
                  </a:solidFill>
                  <a:prstDash val="sysDash"/>
                </a:ln>
                <a:effectLst/>
              </p:spPr>
            </p:cxnSp>
          </p:grpSp>
          <p:sp>
            <p:nvSpPr>
              <p:cNvPr id="73" name="TextBox 14"/>
              <p:cNvSpPr txBox="1"/>
              <p:nvPr/>
            </p:nvSpPr>
            <p:spPr>
              <a:xfrm>
                <a:off x="6326829" y="1457077"/>
                <a:ext cx="442637" cy="400110"/>
              </a:xfrm>
              <a:prstGeom prst="rect">
                <a:avLst/>
              </a:prstGeom>
              <a:noFill/>
            </p:spPr>
            <p:txBody>
              <a:bodyPr>
                <a:spAutoFit/>
              </a:bodyPr>
              <a:lstStyle/>
              <a:p>
                <a:pPr algn="ctr" fontAlgn="auto">
                  <a:spcBef>
                    <a:spcPts val="0"/>
                  </a:spcBef>
                  <a:spcAft>
                    <a:spcPts val="0"/>
                  </a:spcAft>
                  <a:defRPr/>
                </a:pPr>
                <a:r>
                  <a:rPr lang="zh-CN" altLang="en-US" sz="3200" b="1" kern="0" dirty="0">
                    <a:solidFill>
                      <a:srgbClr val="C00000"/>
                    </a:solidFill>
                    <a:latin typeface="微软雅黑" panose="020B0503020204020204" pitchFamily="34" charset="-122"/>
                    <a:ea typeface="微软雅黑" panose="020B0503020204020204" pitchFamily="34" charset="-122"/>
                  </a:rPr>
                  <a:t>讲</a:t>
                </a:r>
              </a:p>
            </p:txBody>
          </p:sp>
        </p:grpSp>
        <p:sp>
          <p:nvSpPr>
            <p:cNvPr id="64" name="矩形 63"/>
            <p:cNvSpPr/>
            <p:nvPr/>
          </p:nvSpPr>
          <p:spPr>
            <a:xfrm>
              <a:off x="4848094" y="3238345"/>
              <a:ext cx="906613" cy="523949"/>
            </a:xfrm>
            <a:prstGeom prst="rect">
              <a:avLst/>
            </a:prstGeom>
          </p:spPr>
          <p:txBody>
            <a:bodyPr wrap="none">
              <a:spAutoFit/>
            </a:bodyPr>
            <a:lstStyle/>
            <a:p>
              <a:pPr fontAlgn="auto">
                <a:spcBef>
                  <a:spcPts val="0"/>
                </a:spcBef>
                <a:spcAft>
                  <a:spcPts val="0"/>
                </a:spcAft>
                <a:defRPr/>
              </a:pPr>
              <a:r>
                <a:rPr lang="zh-CN" altLang="en-US" sz="2800" b="1" kern="0" dirty="0">
                  <a:latin typeface="+mn-ea"/>
                  <a:ea typeface="+mn-ea"/>
                </a:rPr>
                <a:t>道德</a:t>
              </a:r>
            </a:p>
          </p:txBody>
        </p:sp>
        <p:grpSp>
          <p:nvGrpSpPr>
            <p:cNvPr id="65" name="组合 64"/>
            <p:cNvGrpSpPr/>
            <p:nvPr/>
          </p:nvGrpSpPr>
          <p:grpSpPr>
            <a:xfrm>
              <a:off x="6414030" y="3238345"/>
              <a:ext cx="646385" cy="584283"/>
              <a:chOff x="6326829" y="1457077"/>
              <a:chExt cx="442637" cy="400110"/>
            </a:xfrm>
            <a:effectLst>
              <a:outerShdw blurRad="50800" dist="38100" dir="2700000" algn="tl" rotWithShape="0">
                <a:prstClr val="black">
                  <a:alpha val="40000"/>
                </a:prstClr>
              </a:outerShdw>
            </a:effectLst>
          </p:grpSpPr>
          <p:grpSp>
            <p:nvGrpSpPr>
              <p:cNvPr id="67" name="组合 66"/>
              <p:cNvGrpSpPr/>
              <p:nvPr/>
            </p:nvGrpSpPr>
            <p:grpSpPr>
              <a:xfrm>
                <a:off x="6368147" y="1477132"/>
                <a:ext cx="360000" cy="360000"/>
                <a:chOff x="6340013" y="1491630"/>
                <a:chExt cx="468000" cy="468000"/>
              </a:xfrm>
            </p:grpSpPr>
            <p:sp>
              <p:nvSpPr>
                <p:cNvPr id="69" name="矩形 68"/>
                <p:cNvSpPr/>
                <p:nvPr/>
              </p:nvSpPr>
              <p:spPr>
                <a:xfrm>
                  <a:off x="6340013" y="1491631"/>
                  <a:ext cx="468000" cy="467999"/>
                </a:xfrm>
                <a:prstGeom prst="rect">
                  <a:avLst/>
                </a:prstGeom>
                <a:noFill/>
                <a:ln w="9525" cap="flat" cmpd="sng" algn="ctr">
                  <a:solidFill>
                    <a:srgbClr val="000000">
                      <a:lumMod val="65000"/>
                      <a:lumOff val="35000"/>
                    </a:srgbClr>
                  </a:solidFill>
                  <a:prstDash val="solid"/>
                </a:ln>
                <a:effectLst/>
              </p:spPr>
              <p:txBody>
                <a:bodyPr anchor="ctr"/>
                <a:lstStyle/>
                <a:p>
                  <a:pPr algn="ctr" fontAlgn="auto">
                    <a:spcBef>
                      <a:spcPts val="0"/>
                    </a:spcBef>
                    <a:spcAft>
                      <a:spcPts val="0"/>
                    </a:spcAft>
                    <a:defRPr/>
                  </a:pPr>
                  <a:endParaRPr lang="zh-CN" altLang="en-US" sz="3200" kern="0">
                    <a:solidFill>
                      <a:srgbClr val="C00000"/>
                    </a:solidFill>
                    <a:latin typeface="Calibri"/>
                    <a:ea typeface="微软雅黑"/>
                  </a:endParaRPr>
                </a:p>
              </p:txBody>
            </p:sp>
            <p:cxnSp>
              <p:nvCxnSpPr>
                <p:cNvPr id="70" name="直接连接符 69"/>
                <p:cNvCxnSpPr/>
                <p:nvPr/>
              </p:nvCxnSpPr>
              <p:spPr>
                <a:xfrm>
                  <a:off x="6340013" y="1725630"/>
                  <a:ext cx="468000" cy="0"/>
                </a:xfrm>
                <a:prstGeom prst="line">
                  <a:avLst/>
                </a:prstGeom>
                <a:noFill/>
                <a:ln w="6350" cap="flat" cmpd="sng" algn="ctr">
                  <a:solidFill>
                    <a:srgbClr val="000000">
                      <a:lumMod val="50000"/>
                      <a:lumOff val="50000"/>
                    </a:srgbClr>
                  </a:solidFill>
                  <a:prstDash val="sysDash"/>
                </a:ln>
                <a:effectLst/>
              </p:spPr>
            </p:cxnSp>
            <p:cxnSp>
              <p:nvCxnSpPr>
                <p:cNvPr id="71" name="直接连接符 70"/>
                <p:cNvCxnSpPr/>
                <p:nvPr/>
              </p:nvCxnSpPr>
              <p:spPr>
                <a:xfrm rot="5400000">
                  <a:off x="6340014" y="1725630"/>
                  <a:ext cx="467999" cy="0"/>
                </a:xfrm>
                <a:prstGeom prst="line">
                  <a:avLst/>
                </a:prstGeom>
                <a:noFill/>
                <a:ln w="6350" cap="flat" cmpd="sng" algn="ctr">
                  <a:solidFill>
                    <a:srgbClr val="000000">
                      <a:lumMod val="50000"/>
                      <a:lumOff val="50000"/>
                    </a:srgbClr>
                  </a:solidFill>
                  <a:prstDash val="sysDash"/>
                </a:ln>
                <a:effectLst/>
              </p:spPr>
            </p:cxnSp>
          </p:grpSp>
          <p:sp>
            <p:nvSpPr>
              <p:cNvPr id="68" name="TextBox 14"/>
              <p:cNvSpPr txBox="1"/>
              <p:nvPr/>
            </p:nvSpPr>
            <p:spPr>
              <a:xfrm>
                <a:off x="6326829" y="1457077"/>
                <a:ext cx="442637" cy="400110"/>
              </a:xfrm>
              <a:prstGeom prst="rect">
                <a:avLst/>
              </a:prstGeom>
              <a:noFill/>
            </p:spPr>
            <p:txBody>
              <a:bodyPr>
                <a:spAutoFit/>
              </a:bodyPr>
              <a:lstStyle/>
              <a:p>
                <a:pPr algn="ctr" fontAlgn="auto">
                  <a:spcBef>
                    <a:spcPts val="0"/>
                  </a:spcBef>
                  <a:spcAft>
                    <a:spcPts val="0"/>
                  </a:spcAft>
                  <a:defRPr/>
                </a:pPr>
                <a:r>
                  <a:rPr lang="zh-CN" altLang="en-US" sz="3200" b="1" kern="0" dirty="0">
                    <a:solidFill>
                      <a:srgbClr val="C00000"/>
                    </a:solidFill>
                    <a:latin typeface="微软雅黑" panose="020B0503020204020204" pitchFamily="34" charset="-122"/>
                    <a:ea typeface="微软雅黑" panose="020B0503020204020204" pitchFamily="34" charset="-122"/>
                  </a:rPr>
                  <a:t>有</a:t>
                </a:r>
              </a:p>
            </p:txBody>
          </p:sp>
        </p:grpSp>
        <p:sp>
          <p:nvSpPr>
            <p:cNvPr id="66" name="矩形 65"/>
            <p:cNvSpPr/>
            <p:nvPr/>
          </p:nvSpPr>
          <p:spPr>
            <a:xfrm>
              <a:off x="7121771" y="3238345"/>
              <a:ext cx="906613" cy="523949"/>
            </a:xfrm>
            <a:prstGeom prst="rect">
              <a:avLst/>
            </a:prstGeom>
          </p:spPr>
          <p:txBody>
            <a:bodyPr wrap="none">
              <a:spAutoFit/>
            </a:bodyPr>
            <a:lstStyle/>
            <a:p>
              <a:pPr fontAlgn="auto">
                <a:spcBef>
                  <a:spcPts val="0"/>
                </a:spcBef>
                <a:spcAft>
                  <a:spcPts val="0"/>
                </a:spcAft>
                <a:defRPr/>
              </a:pPr>
              <a:r>
                <a:rPr lang="zh-CN" altLang="en-US" sz="2800" b="1" kern="0" dirty="0">
                  <a:solidFill>
                    <a:sysClr val="windowText" lastClr="000000"/>
                  </a:solidFill>
                  <a:latin typeface="+mn-ea"/>
                  <a:ea typeface="+mn-ea"/>
                </a:rPr>
                <a:t>品行</a:t>
              </a:r>
            </a:p>
          </p:txBody>
        </p:sp>
      </p:grpSp>
      <p:grpSp>
        <p:nvGrpSpPr>
          <p:cNvPr id="77" name="组合 76"/>
          <p:cNvGrpSpPr>
            <a:grpSpLocks/>
          </p:cNvGrpSpPr>
          <p:nvPr/>
        </p:nvGrpSpPr>
        <p:grpSpPr bwMode="auto">
          <a:xfrm>
            <a:off x="4140200" y="4075113"/>
            <a:ext cx="3887788" cy="584200"/>
            <a:chOff x="4139952" y="4075698"/>
            <a:chExt cx="3888432" cy="584283"/>
          </a:xfrm>
        </p:grpSpPr>
        <p:grpSp>
          <p:nvGrpSpPr>
            <p:cNvPr id="78" name="组合 77"/>
            <p:cNvGrpSpPr/>
            <p:nvPr/>
          </p:nvGrpSpPr>
          <p:grpSpPr>
            <a:xfrm>
              <a:off x="4139952" y="4075698"/>
              <a:ext cx="646385" cy="584283"/>
              <a:chOff x="6326829" y="1457077"/>
              <a:chExt cx="442637" cy="400110"/>
            </a:xfrm>
            <a:effectLst>
              <a:outerShdw blurRad="50800" dist="38100" dir="2700000" algn="tl" rotWithShape="0">
                <a:prstClr val="black">
                  <a:alpha val="40000"/>
                </a:prstClr>
              </a:outerShdw>
            </a:effectLst>
          </p:grpSpPr>
          <p:grpSp>
            <p:nvGrpSpPr>
              <p:cNvPr id="87" name="组合 86"/>
              <p:cNvGrpSpPr/>
              <p:nvPr/>
            </p:nvGrpSpPr>
            <p:grpSpPr>
              <a:xfrm>
                <a:off x="6368147" y="1477132"/>
                <a:ext cx="360000" cy="360000"/>
                <a:chOff x="6340013" y="1491630"/>
                <a:chExt cx="468000" cy="468000"/>
              </a:xfrm>
            </p:grpSpPr>
            <p:sp>
              <p:nvSpPr>
                <p:cNvPr id="90" name="矩形 89"/>
                <p:cNvSpPr/>
                <p:nvPr/>
              </p:nvSpPr>
              <p:spPr>
                <a:xfrm>
                  <a:off x="6340013" y="1491631"/>
                  <a:ext cx="468000" cy="467999"/>
                </a:xfrm>
                <a:prstGeom prst="rect">
                  <a:avLst/>
                </a:prstGeom>
                <a:noFill/>
                <a:ln w="9525" cap="flat" cmpd="sng" algn="ctr">
                  <a:solidFill>
                    <a:srgbClr val="000000">
                      <a:lumMod val="65000"/>
                      <a:lumOff val="35000"/>
                    </a:srgbClr>
                  </a:solidFill>
                  <a:prstDash val="solid"/>
                </a:ln>
                <a:effectLst/>
              </p:spPr>
              <p:txBody>
                <a:bodyPr anchor="ctr"/>
                <a:lstStyle/>
                <a:p>
                  <a:pPr algn="ctr" fontAlgn="auto">
                    <a:spcBef>
                      <a:spcPts val="0"/>
                    </a:spcBef>
                    <a:spcAft>
                      <a:spcPts val="0"/>
                    </a:spcAft>
                    <a:defRPr/>
                  </a:pPr>
                  <a:endParaRPr lang="zh-CN" altLang="en-US" sz="3200" kern="0">
                    <a:solidFill>
                      <a:srgbClr val="C00000"/>
                    </a:solidFill>
                    <a:latin typeface="Calibri"/>
                    <a:ea typeface="微软雅黑"/>
                  </a:endParaRPr>
                </a:p>
              </p:txBody>
            </p:sp>
            <p:cxnSp>
              <p:nvCxnSpPr>
                <p:cNvPr id="91" name="直接连接符 90"/>
                <p:cNvCxnSpPr/>
                <p:nvPr/>
              </p:nvCxnSpPr>
              <p:spPr>
                <a:xfrm>
                  <a:off x="6340013" y="1725630"/>
                  <a:ext cx="468000" cy="0"/>
                </a:xfrm>
                <a:prstGeom prst="line">
                  <a:avLst/>
                </a:prstGeom>
                <a:noFill/>
                <a:ln w="6350" cap="flat" cmpd="sng" algn="ctr">
                  <a:solidFill>
                    <a:srgbClr val="000000">
                      <a:lumMod val="50000"/>
                      <a:lumOff val="50000"/>
                    </a:srgbClr>
                  </a:solidFill>
                  <a:prstDash val="sysDash"/>
                </a:ln>
                <a:effectLst/>
              </p:spPr>
            </p:cxnSp>
            <p:cxnSp>
              <p:nvCxnSpPr>
                <p:cNvPr id="92" name="直接连接符 91"/>
                <p:cNvCxnSpPr/>
                <p:nvPr/>
              </p:nvCxnSpPr>
              <p:spPr>
                <a:xfrm rot="5400000">
                  <a:off x="6340014" y="1725630"/>
                  <a:ext cx="467999" cy="0"/>
                </a:xfrm>
                <a:prstGeom prst="line">
                  <a:avLst/>
                </a:prstGeom>
                <a:noFill/>
                <a:ln w="6350" cap="flat" cmpd="sng" algn="ctr">
                  <a:solidFill>
                    <a:srgbClr val="000000">
                      <a:lumMod val="50000"/>
                      <a:lumOff val="50000"/>
                    </a:srgbClr>
                  </a:solidFill>
                  <a:prstDash val="sysDash"/>
                </a:ln>
                <a:effectLst/>
              </p:spPr>
            </p:cxnSp>
          </p:grpSp>
          <p:sp>
            <p:nvSpPr>
              <p:cNvPr id="89" name="TextBox 14"/>
              <p:cNvSpPr txBox="1"/>
              <p:nvPr/>
            </p:nvSpPr>
            <p:spPr>
              <a:xfrm>
                <a:off x="6326829" y="1457077"/>
                <a:ext cx="442637" cy="400110"/>
              </a:xfrm>
              <a:prstGeom prst="rect">
                <a:avLst/>
              </a:prstGeom>
              <a:noFill/>
            </p:spPr>
            <p:txBody>
              <a:bodyPr>
                <a:spAutoFit/>
              </a:bodyPr>
              <a:lstStyle/>
              <a:p>
                <a:pPr algn="ctr" fontAlgn="auto">
                  <a:spcBef>
                    <a:spcPts val="0"/>
                  </a:spcBef>
                  <a:spcAft>
                    <a:spcPts val="0"/>
                  </a:spcAft>
                  <a:defRPr/>
                </a:pPr>
                <a:r>
                  <a:rPr lang="zh-CN" altLang="en-US" sz="3200" b="1" kern="0" dirty="0">
                    <a:solidFill>
                      <a:srgbClr val="C00000"/>
                    </a:solidFill>
                    <a:latin typeface="微软雅黑" panose="020B0503020204020204" pitchFamily="34" charset="-122"/>
                    <a:ea typeface="微软雅黑" panose="020B0503020204020204" pitchFamily="34" charset="-122"/>
                  </a:rPr>
                  <a:t>讲</a:t>
                </a:r>
              </a:p>
            </p:txBody>
          </p:sp>
        </p:grpSp>
        <p:sp>
          <p:nvSpPr>
            <p:cNvPr id="79" name="矩形 78"/>
            <p:cNvSpPr/>
            <p:nvPr/>
          </p:nvSpPr>
          <p:spPr>
            <a:xfrm>
              <a:off x="4848094" y="4075698"/>
              <a:ext cx="906613" cy="523949"/>
            </a:xfrm>
            <a:prstGeom prst="rect">
              <a:avLst/>
            </a:prstGeom>
          </p:spPr>
          <p:txBody>
            <a:bodyPr wrap="none">
              <a:spAutoFit/>
            </a:bodyPr>
            <a:lstStyle/>
            <a:p>
              <a:pPr fontAlgn="auto">
                <a:spcBef>
                  <a:spcPts val="0"/>
                </a:spcBef>
                <a:spcAft>
                  <a:spcPts val="0"/>
                </a:spcAft>
                <a:defRPr/>
              </a:pPr>
              <a:r>
                <a:rPr lang="zh-CN" altLang="en-US" sz="2800" b="1" kern="0" dirty="0">
                  <a:latin typeface="+mn-ea"/>
                  <a:ea typeface="+mn-ea"/>
                </a:rPr>
                <a:t>奉献</a:t>
              </a:r>
            </a:p>
          </p:txBody>
        </p:sp>
        <p:grpSp>
          <p:nvGrpSpPr>
            <p:cNvPr id="80" name="组合 79"/>
            <p:cNvGrpSpPr/>
            <p:nvPr/>
          </p:nvGrpSpPr>
          <p:grpSpPr>
            <a:xfrm>
              <a:off x="6414030" y="4075698"/>
              <a:ext cx="646385" cy="584283"/>
              <a:chOff x="6326829" y="1457077"/>
              <a:chExt cx="442637" cy="400110"/>
            </a:xfrm>
            <a:effectLst>
              <a:outerShdw blurRad="50800" dist="38100" dir="2700000" algn="tl" rotWithShape="0">
                <a:prstClr val="black">
                  <a:alpha val="40000"/>
                </a:prstClr>
              </a:outerShdw>
            </a:effectLst>
          </p:grpSpPr>
          <p:grpSp>
            <p:nvGrpSpPr>
              <p:cNvPr id="82" name="组合 81"/>
              <p:cNvGrpSpPr/>
              <p:nvPr/>
            </p:nvGrpSpPr>
            <p:grpSpPr>
              <a:xfrm>
                <a:off x="6368147" y="1477132"/>
                <a:ext cx="360000" cy="360000"/>
                <a:chOff x="6340013" y="1491630"/>
                <a:chExt cx="468000" cy="468000"/>
              </a:xfrm>
            </p:grpSpPr>
            <p:sp>
              <p:nvSpPr>
                <p:cNvPr id="84" name="矩形 83"/>
                <p:cNvSpPr/>
                <p:nvPr/>
              </p:nvSpPr>
              <p:spPr>
                <a:xfrm>
                  <a:off x="6340013" y="1491631"/>
                  <a:ext cx="468000" cy="467999"/>
                </a:xfrm>
                <a:prstGeom prst="rect">
                  <a:avLst/>
                </a:prstGeom>
                <a:noFill/>
                <a:ln w="9525" cap="flat" cmpd="sng" algn="ctr">
                  <a:solidFill>
                    <a:srgbClr val="000000">
                      <a:lumMod val="65000"/>
                      <a:lumOff val="35000"/>
                    </a:srgbClr>
                  </a:solidFill>
                  <a:prstDash val="solid"/>
                </a:ln>
                <a:effectLst/>
              </p:spPr>
              <p:txBody>
                <a:bodyPr anchor="ctr"/>
                <a:lstStyle/>
                <a:p>
                  <a:pPr algn="ctr" fontAlgn="auto">
                    <a:spcBef>
                      <a:spcPts val="0"/>
                    </a:spcBef>
                    <a:spcAft>
                      <a:spcPts val="0"/>
                    </a:spcAft>
                    <a:defRPr/>
                  </a:pPr>
                  <a:endParaRPr lang="zh-CN" altLang="en-US" sz="3200" kern="0">
                    <a:solidFill>
                      <a:srgbClr val="C00000"/>
                    </a:solidFill>
                    <a:latin typeface="Calibri"/>
                    <a:ea typeface="微软雅黑"/>
                  </a:endParaRPr>
                </a:p>
              </p:txBody>
            </p:sp>
            <p:cxnSp>
              <p:nvCxnSpPr>
                <p:cNvPr id="85" name="直接连接符 84"/>
                <p:cNvCxnSpPr/>
                <p:nvPr/>
              </p:nvCxnSpPr>
              <p:spPr>
                <a:xfrm>
                  <a:off x="6340013" y="1725630"/>
                  <a:ext cx="468000" cy="0"/>
                </a:xfrm>
                <a:prstGeom prst="line">
                  <a:avLst/>
                </a:prstGeom>
                <a:noFill/>
                <a:ln w="6350" cap="flat" cmpd="sng" algn="ctr">
                  <a:solidFill>
                    <a:srgbClr val="000000">
                      <a:lumMod val="50000"/>
                      <a:lumOff val="50000"/>
                    </a:srgbClr>
                  </a:solidFill>
                  <a:prstDash val="sysDash"/>
                </a:ln>
                <a:effectLst/>
              </p:spPr>
            </p:cxnSp>
            <p:cxnSp>
              <p:nvCxnSpPr>
                <p:cNvPr id="86" name="直接连接符 85"/>
                <p:cNvCxnSpPr/>
                <p:nvPr/>
              </p:nvCxnSpPr>
              <p:spPr>
                <a:xfrm rot="5400000">
                  <a:off x="6340014" y="1725630"/>
                  <a:ext cx="467999" cy="0"/>
                </a:xfrm>
                <a:prstGeom prst="line">
                  <a:avLst/>
                </a:prstGeom>
                <a:noFill/>
                <a:ln w="6350" cap="flat" cmpd="sng" algn="ctr">
                  <a:solidFill>
                    <a:srgbClr val="000000">
                      <a:lumMod val="50000"/>
                      <a:lumOff val="50000"/>
                    </a:srgbClr>
                  </a:solidFill>
                  <a:prstDash val="sysDash"/>
                </a:ln>
                <a:effectLst/>
              </p:spPr>
            </p:cxnSp>
          </p:grpSp>
          <p:sp>
            <p:nvSpPr>
              <p:cNvPr id="83" name="TextBox 14"/>
              <p:cNvSpPr txBox="1"/>
              <p:nvPr/>
            </p:nvSpPr>
            <p:spPr>
              <a:xfrm>
                <a:off x="6326829" y="1457077"/>
                <a:ext cx="442637" cy="400110"/>
              </a:xfrm>
              <a:prstGeom prst="rect">
                <a:avLst/>
              </a:prstGeom>
              <a:noFill/>
            </p:spPr>
            <p:txBody>
              <a:bodyPr>
                <a:spAutoFit/>
              </a:bodyPr>
              <a:lstStyle/>
              <a:p>
                <a:pPr algn="ctr" fontAlgn="auto">
                  <a:spcBef>
                    <a:spcPts val="0"/>
                  </a:spcBef>
                  <a:spcAft>
                    <a:spcPts val="0"/>
                  </a:spcAft>
                  <a:defRPr/>
                </a:pPr>
                <a:r>
                  <a:rPr lang="zh-CN" altLang="en-US" sz="3200" b="1" kern="0" dirty="0">
                    <a:solidFill>
                      <a:srgbClr val="C00000"/>
                    </a:solidFill>
                    <a:latin typeface="微软雅黑" panose="020B0503020204020204" pitchFamily="34" charset="-122"/>
                    <a:ea typeface="微软雅黑" panose="020B0503020204020204" pitchFamily="34" charset="-122"/>
                  </a:rPr>
                  <a:t>有</a:t>
                </a:r>
              </a:p>
            </p:txBody>
          </p:sp>
        </p:grpSp>
        <p:sp>
          <p:nvSpPr>
            <p:cNvPr id="81" name="矩形 80"/>
            <p:cNvSpPr/>
            <p:nvPr/>
          </p:nvSpPr>
          <p:spPr>
            <a:xfrm>
              <a:off x="7121771" y="4075698"/>
              <a:ext cx="906613" cy="523949"/>
            </a:xfrm>
            <a:prstGeom prst="rect">
              <a:avLst/>
            </a:prstGeom>
          </p:spPr>
          <p:txBody>
            <a:bodyPr wrap="none">
              <a:spAutoFit/>
            </a:bodyPr>
            <a:lstStyle/>
            <a:p>
              <a:pPr fontAlgn="auto">
                <a:spcBef>
                  <a:spcPts val="0"/>
                </a:spcBef>
                <a:spcAft>
                  <a:spcPts val="0"/>
                </a:spcAft>
                <a:defRPr/>
              </a:pPr>
              <a:r>
                <a:rPr lang="zh-CN" altLang="en-US" sz="2800" b="1" kern="0" dirty="0">
                  <a:solidFill>
                    <a:sysClr val="windowText" lastClr="000000"/>
                  </a:solidFill>
                  <a:latin typeface="+mn-ea"/>
                  <a:ea typeface="+mn-ea"/>
                </a:rPr>
                <a:t>作为</a:t>
              </a:r>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par>
                                <p:cTn id="9" presetID="2" presetClass="entr" presetSubtype="8"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7170"/>
                                        </p:tgtEl>
                                        <p:attrNameLst>
                                          <p:attrName>style.visibility</p:attrName>
                                        </p:attrNameLst>
                                      </p:cBhvr>
                                      <p:to>
                                        <p:strVal val="visible"/>
                                      </p:to>
                                    </p:set>
                                    <p:anim calcmode="lin" valueType="num">
                                      <p:cBhvr additive="base">
                                        <p:cTn id="15" dur="500" fill="hold"/>
                                        <p:tgtEl>
                                          <p:spTgt spid="7170"/>
                                        </p:tgtEl>
                                        <p:attrNameLst>
                                          <p:attrName>ppt_x</p:attrName>
                                        </p:attrNameLst>
                                      </p:cBhvr>
                                      <p:tavLst>
                                        <p:tav tm="0">
                                          <p:val>
                                            <p:strVal val="0-#ppt_w/2"/>
                                          </p:val>
                                        </p:tav>
                                        <p:tav tm="100000">
                                          <p:val>
                                            <p:strVal val="#ppt_x"/>
                                          </p:val>
                                        </p:tav>
                                      </p:tavLst>
                                    </p:anim>
                                    <p:anim calcmode="lin" valueType="num">
                                      <p:cBhvr additive="base">
                                        <p:cTn id="16" dur="500" fill="hold"/>
                                        <p:tgtEl>
                                          <p:spTgt spid="717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0-#ppt_w/2"/>
                                          </p:val>
                                        </p:tav>
                                        <p:tav tm="100000">
                                          <p:val>
                                            <p:strVal val="#ppt_x"/>
                                          </p:val>
                                        </p:tav>
                                      </p:tavLst>
                                    </p:anim>
                                    <p:anim calcmode="lin" valueType="num">
                                      <p:cBhvr additive="base">
                                        <p:cTn id="20" dur="500" fill="hold"/>
                                        <p:tgtEl>
                                          <p:spTgt spid="49"/>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16" presetClass="entr" presetSubtype="37"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barn(outVertical)">
                                      <p:cBhvr>
                                        <p:cTn id="24" dur="1500"/>
                                        <p:tgtEl>
                                          <p:spTgt spid="29"/>
                                        </p:tgtEl>
                                      </p:cBhvr>
                                    </p:animEffect>
                                  </p:childTnLst>
                                </p:cTn>
                              </p:par>
                              <p:par>
                                <p:cTn id="25" presetID="47"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500"/>
                                        <p:tgtEl>
                                          <p:spTgt spid="9"/>
                                        </p:tgtEl>
                                      </p:cBhvr>
                                    </p:animEffect>
                                    <p:anim calcmode="lin" valueType="num">
                                      <p:cBhvr>
                                        <p:cTn id="28" dur="1500" fill="hold"/>
                                        <p:tgtEl>
                                          <p:spTgt spid="9"/>
                                        </p:tgtEl>
                                        <p:attrNameLst>
                                          <p:attrName>ppt_x</p:attrName>
                                        </p:attrNameLst>
                                      </p:cBhvr>
                                      <p:tavLst>
                                        <p:tav tm="0">
                                          <p:val>
                                            <p:strVal val="#ppt_x"/>
                                          </p:val>
                                        </p:tav>
                                        <p:tav tm="100000">
                                          <p:val>
                                            <p:strVal val="#ppt_x"/>
                                          </p:val>
                                        </p:tav>
                                      </p:tavLst>
                                    </p:anim>
                                    <p:anim calcmode="lin" valueType="num">
                                      <p:cBhvr>
                                        <p:cTn id="29" dur="1500" fill="hold"/>
                                        <p:tgtEl>
                                          <p:spTgt spid="9"/>
                                        </p:tgtEl>
                                        <p:attrNameLst>
                                          <p:attrName>ppt_y</p:attrName>
                                        </p:attrNameLst>
                                      </p:cBhvr>
                                      <p:tavLst>
                                        <p:tav tm="0">
                                          <p:val>
                                            <p:strVal val="#ppt_y-.1"/>
                                          </p:val>
                                        </p:tav>
                                        <p:tav tm="100000">
                                          <p:val>
                                            <p:strVal val="#ppt_y"/>
                                          </p:val>
                                        </p:tav>
                                      </p:tavLst>
                                    </p:anim>
                                  </p:childTnLst>
                                </p:cTn>
                              </p:par>
                              <p:par>
                                <p:cTn id="30" presetID="14" presetClass="entr" presetSubtype="1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randombar(horizontal)">
                                      <p:cBhvr>
                                        <p:cTn id="32" dur="1000"/>
                                        <p:tgtEl>
                                          <p:spTgt spid="12"/>
                                        </p:tgtEl>
                                      </p:cBhvr>
                                    </p:animEffect>
                                  </p:childTnLst>
                                </p:cTn>
                              </p:par>
                            </p:childTnLst>
                          </p:cTn>
                        </p:par>
                        <p:par>
                          <p:cTn id="33" fill="hold" nodeType="afterGroup">
                            <p:stCondLst>
                              <p:cond delay="2000"/>
                            </p:stCondLst>
                            <p:childTnLst>
                              <p:par>
                                <p:cTn id="34" presetID="52" presetClass="entr" presetSubtype="0" fill="hold" nodeType="afterEffect">
                                  <p:stCondLst>
                                    <p:cond delay="0"/>
                                  </p:stCondLst>
                                  <p:childTnLst>
                                    <p:set>
                                      <p:cBhvr>
                                        <p:cTn id="35" dur="1" fill="hold">
                                          <p:stCondLst>
                                            <p:cond delay="0"/>
                                          </p:stCondLst>
                                        </p:cTn>
                                        <p:tgtEl>
                                          <p:spTgt spid="46"/>
                                        </p:tgtEl>
                                        <p:attrNameLst>
                                          <p:attrName>style.visibility</p:attrName>
                                        </p:attrNameLst>
                                      </p:cBhvr>
                                      <p:to>
                                        <p:strVal val="visible"/>
                                      </p:to>
                                    </p:set>
                                    <p:animScale>
                                      <p:cBhvr>
                                        <p:cTn id="36"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46"/>
                                        </p:tgtEl>
                                        <p:attrNameLst>
                                          <p:attrName>ppt_x</p:attrName>
                                          <p:attrName>ppt_y</p:attrName>
                                        </p:attrNameLst>
                                      </p:cBhvr>
                                    </p:animMotion>
                                    <p:animEffect transition="in" filter="fade">
                                      <p:cBhvr>
                                        <p:cTn id="38" dur="1000"/>
                                        <p:tgtEl>
                                          <p:spTgt spid="46"/>
                                        </p:tgtEl>
                                      </p:cBhvr>
                                    </p:animEffect>
                                  </p:childTnLst>
                                </p:cTn>
                              </p:par>
                            </p:childTnLst>
                          </p:cTn>
                        </p:par>
                        <p:par>
                          <p:cTn id="39" fill="hold" nodeType="afterGroup">
                            <p:stCondLst>
                              <p:cond delay="3000"/>
                            </p:stCondLst>
                            <p:childTnLst>
                              <p:par>
                                <p:cTn id="40" presetID="52" presetClass="entr" presetSubtype="0" fill="hold" nodeType="afterEffect">
                                  <p:stCondLst>
                                    <p:cond delay="0"/>
                                  </p:stCondLst>
                                  <p:childTnLst>
                                    <p:set>
                                      <p:cBhvr>
                                        <p:cTn id="41" dur="1" fill="hold">
                                          <p:stCondLst>
                                            <p:cond delay="0"/>
                                          </p:stCondLst>
                                        </p:cTn>
                                        <p:tgtEl>
                                          <p:spTgt spid="31"/>
                                        </p:tgtEl>
                                        <p:attrNameLst>
                                          <p:attrName>style.visibility</p:attrName>
                                        </p:attrNameLst>
                                      </p:cBhvr>
                                      <p:to>
                                        <p:strVal val="visible"/>
                                      </p:to>
                                    </p:set>
                                    <p:animScale>
                                      <p:cBhvr>
                                        <p:cTn id="42"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31"/>
                                        </p:tgtEl>
                                        <p:attrNameLst>
                                          <p:attrName>ppt_x</p:attrName>
                                          <p:attrName>ppt_y</p:attrName>
                                        </p:attrNameLst>
                                      </p:cBhvr>
                                    </p:animMotion>
                                    <p:animEffect transition="in" filter="fade">
                                      <p:cBhvr>
                                        <p:cTn id="44" dur="1000"/>
                                        <p:tgtEl>
                                          <p:spTgt spid="31"/>
                                        </p:tgtEl>
                                      </p:cBhvr>
                                    </p:animEffect>
                                  </p:childTnLst>
                                </p:cTn>
                              </p:par>
                            </p:childTnLst>
                          </p:cTn>
                        </p:par>
                        <p:par>
                          <p:cTn id="45" fill="hold" nodeType="afterGroup">
                            <p:stCondLst>
                              <p:cond delay="4000"/>
                            </p:stCondLst>
                            <p:childTnLst>
                              <p:par>
                                <p:cTn id="46" presetID="52" presetClass="entr" presetSubtype="0" fill="hold" nodeType="afterEffect">
                                  <p:stCondLst>
                                    <p:cond delay="0"/>
                                  </p:stCondLst>
                                  <p:childTnLst>
                                    <p:set>
                                      <p:cBhvr>
                                        <p:cTn id="47" dur="1" fill="hold">
                                          <p:stCondLst>
                                            <p:cond delay="0"/>
                                          </p:stCondLst>
                                        </p:cTn>
                                        <p:tgtEl>
                                          <p:spTgt spid="62"/>
                                        </p:tgtEl>
                                        <p:attrNameLst>
                                          <p:attrName>style.visibility</p:attrName>
                                        </p:attrNameLst>
                                      </p:cBhvr>
                                      <p:to>
                                        <p:strVal val="visible"/>
                                      </p:to>
                                    </p:set>
                                    <p:animScale>
                                      <p:cBhvr>
                                        <p:cTn id="48" dur="1000" decel="50000" fill="hold">
                                          <p:stCondLst>
                                            <p:cond delay="0"/>
                                          </p:stCondLst>
                                        </p:cTn>
                                        <p:tgtEl>
                                          <p:spTgt spid="6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1000" decel="50000" fill="hold">
                                          <p:stCondLst>
                                            <p:cond delay="0"/>
                                          </p:stCondLst>
                                        </p:cTn>
                                        <p:tgtEl>
                                          <p:spTgt spid="62"/>
                                        </p:tgtEl>
                                        <p:attrNameLst>
                                          <p:attrName>ppt_x</p:attrName>
                                          <p:attrName>ppt_y</p:attrName>
                                        </p:attrNameLst>
                                      </p:cBhvr>
                                    </p:animMotion>
                                    <p:animEffect transition="in" filter="fade">
                                      <p:cBhvr>
                                        <p:cTn id="50" dur="1000"/>
                                        <p:tgtEl>
                                          <p:spTgt spid="62"/>
                                        </p:tgtEl>
                                      </p:cBhvr>
                                    </p:animEffect>
                                  </p:childTnLst>
                                </p:cTn>
                              </p:par>
                            </p:childTnLst>
                          </p:cTn>
                        </p:par>
                        <p:par>
                          <p:cTn id="51" fill="hold" nodeType="afterGroup">
                            <p:stCondLst>
                              <p:cond delay="5000"/>
                            </p:stCondLst>
                            <p:childTnLst>
                              <p:par>
                                <p:cTn id="52" presetID="52" presetClass="entr" presetSubtype="0" fill="hold" nodeType="afterEffect">
                                  <p:stCondLst>
                                    <p:cond delay="0"/>
                                  </p:stCondLst>
                                  <p:childTnLst>
                                    <p:set>
                                      <p:cBhvr>
                                        <p:cTn id="53" dur="1" fill="hold">
                                          <p:stCondLst>
                                            <p:cond delay="0"/>
                                          </p:stCondLst>
                                        </p:cTn>
                                        <p:tgtEl>
                                          <p:spTgt spid="77"/>
                                        </p:tgtEl>
                                        <p:attrNameLst>
                                          <p:attrName>style.visibility</p:attrName>
                                        </p:attrNameLst>
                                      </p:cBhvr>
                                      <p:to>
                                        <p:strVal val="visible"/>
                                      </p:to>
                                    </p:set>
                                    <p:animScale>
                                      <p:cBhvr>
                                        <p:cTn id="54" dur="1000" decel="50000" fill="hold">
                                          <p:stCondLst>
                                            <p:cond delay="0"/>
                                          </p:stCondLst>
                                        </p:cTn>
                                        <p:tgtEl>
                                          <p:spTgt spid="7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77"/>
                                        </p:tgtEl>
                                        <p:attrNameLst>
                                          <p:attrName>ppt_x</p:attrName>
                                          <p:attrName>ppt_y</p:attrName>
                                        </p:attrNameLst>
                                      </p:cBhvr>
                                    </p:animMotion>
                                    <p:animEffect transition="in" filter="fade">
                                      <p:cBhvr>
                                        <p:cTn id="56" dur="10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2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xmlns=""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25604" name="Picture 3"/>
          <p:cNvPicPr>
            <a:picLocks noChangeAspect="1" noChangeArrowheads="1"/>
          </p:cNvPicPr>
          <p:nvPr/>
        </p:nvPicPr>
        <p:blipFill>
          <a:blip r:embed="rId4">
            <a:clrChange>
              <a:clrFrom>
                <a:srgbClr val="FFFCF3"/>
              </a:clrFrom>
              <a:clrTo>
                <a:srgbClr val="FFFCF3">
                  <a:alpha val="0"/>
                </a:srgbClr>
              </a:clrTo>
            </a:clrChange>
            <a:extLst>
              <a:ext uri="{28A0092B-C50C-407E-A947-70E740481C1C}">
                <a14:useLocalDpi xmlns:a14="http://schemas.microsoft.com/office/drawing/2010/main" xmlns=""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“四讲四有”做合格党员</a:t>
            </a:r>
          </a:p>
        </p:txBody>
      </p:sp>
      <p:sp>
        <p:nvSpPr>
          <p:cNvPr id="25606"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9FD35A14-BA43-400A-A1CD-F5CABD7CBE39}" type="slidenum">
              <a:rPr lang="zh-CN" altLang="en-US" sz="1200" b="1">
                <a:solidFill>
                  <a:srgbClr val="C00000"/>
                </a:solidFill>
                <a:latin typeface="DFPYeaSong-B5"/>
                <a:ea typeface="DFPYeaSong-B5"/>
                <a:cs typeface="DFPYeaSong-B5"/>
              </a:rPr>
              <a:pPr algn="r"/>
              <a:t>23</a:t>
            </a:fld>
            <a:endParaRPr lang="en-US" altLang="zh-CN" sz="1200" b="1">
              <a:solidFill>
                <a:srgbClr val="C00000"/>
              </a:solidFill>
              <a:latin typeface="DFPYeaSong-B5"/>
              <a:ea typeface="DFPYeaSong-B5"/>
              <a:cs typeface="DFPYeaSong-B5"/>
            </a:endParaRPr>
          </a:p>
        </p:txBody>
      </p:sp>
      <p:grpSp>
        <p:nvGrpSpPr>
          <p:cNvPr id="9" name="组合 8"/>
          <p:cNvGrpSpPr>
            <a:grpSpLocks noChangeAspect="1"/>
          </p:cNvGrpSpPr>
          <p:nvPr/>
        </p:nvGrpSpPr>
        <p:grpSpPr>
          <a:xfrm>
            <a:off x="693466" y="1987265"/>
            <a:ext cx="1868471" cy="899998"/>
            <a:chOff x="1672035" y="1687395"/>
            <a:chExt cx="938928" cy="452259"/>
          </a:xfrm>
          <a:effectLst>
            <a:outerShdw blurRad="50800" dist="38100" dir="5400000" algn="t" rotWithShape="0">
              <a:prstClr val="black">
                <a:alpha val="40000"/>
              </a:prstClr>
            </a:outerShdw>
          </a:effectLst>
        </p:grpSpPr>
        <p:pic>
          <p:nvPicPr>
            <p:cNvPr id="10" name="Picture 2" descr="C:\Users\xb\Desktop\素材--党建\PNG--党（国）徽旗\党旗红旗\16sucai_201507091736.pn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xmlns="">
                  <a:solidFill>
                    <a:srgbClr val="FFFFFF"/>
                  </a:solidFill>
                </a14:hiddenFill>
              </a:ext>
            </a:extLst>
          </p:spPr>
        </p:pic>
        <p:pic>
          <p:nvPicPr>
            <p:cNvPr id="11" name="Picture 3" descr="C:\Users\xb\Desktop\53bf653e36a06.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12" name="组合 11"/>
          <p:cNvGrpSpPr/>
          <p:nvPr/>
        </p:nvGrpSpPr>
        <p:grpSpPr>
          <a:xfrm>
            <a:off x="571472" y="3458514"/>
            <a:ext cx="2381128" cy="541996"/>
            <a:chOff x="1876447" y="3387172"/>
            <a:chExt cx="2381128" cy="541996"/>
          </a:xfrm>
          <a:effectLst>
            <a:outerShdw blurRad="50800" dist="38100" dir="2700000" algn="tl" rotWithShape="0">
              <a:prstClr val="black">
                <a:alpha val="40000"/>
              </a:prstClr>
            </a:outerShdw>
          </a:effectLst>
        </p:grpSpPr>
        <p:sp>
          <p:nvSpPr>
            <p:cNvPr id="13" name="矩形 12"/>
            <p:cNvSpPr/>
            <p:nvPr/>
          </p:nvSpPr>
          <p:spPr>
            <a:xfrm>
              <a:off x="1876447"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14" name="直接连接符 13"/>
            <p:cNvCxnSpPr/>
            <p:nvPr/>
          </p:nvCxnSpPr>
          <p:spPr>
            <a:xfrm>
              <a:off x="1876447"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1876449"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6" name="TextBox 14"/>
            <p:cNvSpPr txBox="1"/>
            <p:nvPr/>
          </p:nvSpPr>
          <p:spPr>
            <a:xfrm>
              <a:off x="1891134" y="3388598"/>
              <a:ext cx="512623"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四</a:t>
              </a:r>
            </a:p>
          </p:txBody>
        </p:sp>
        <p:sp>
          <p:nvSpPr>
            <p:cNvPr id="17" name="矩形 16"/>
            <p:cNvSpPr/>
            <p:nvPr/>
          </p:nvSpPr>
          <p:spPr>
            <a:xfrm>
              <a:off x="2489490"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18" name="直接连接符 17"/>
            <p:cNvCxnSpPr/>
            <p:nvPr/>
          </p:nvCxnSpPr>
          <p:spPr>
            <a:xfrm>
              <a:off x="2489490"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2489492"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0" name="TextBox 14"/>
            <p:cNvSpPr txBox="1"/>
            <p:nvPr/>
          </p:nvSpPr>
          <p:spPr>
            <a:xfrm>
              <a:off x="2504176"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讲</a:t>
              </a:r>
            </a:p>
          </p:txBody>
        </p:sp>
        <p:cxnSp>
          <p:nvCxnSpPr>
            <p:cNvPr id="21" name="直接连接符 20"/>
            <p:cNvCxnSpPr/>
            <p:nvPr/>
          </p:nvCxnSpPr>
          <p:spPr>
            <a:xfrm>
              <a:off x="3102533"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3102535"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3" name="TextBox 14"/>
            <p:cNvSpPr txBox="1"/>
            <p:nvPr/>
          </p:nvSpPr>
          <p:spPr>
            <a:xfrm>
              <a:off x="3117219" y="3388598"/>
              <a:ext cx="512625" cy="523220"/>
            </a:xfrm>
            <a:prstGeom prst="rect">
              <a:avLst/>
            </a:prstGeom>
            <a:noFill/>
            <a:ln>
              <a:noFill/>
            </a:ln>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四</a:t>
              </a:r>
            </a:p>
          </p:txBody>
        </p:sp>
        <p:sp>
          <p:nvSpPr>
            <p:cNvPr id="24" name="矩形 23"/>
            <p:cNvSpPr/>
            <p:nvPr/>
          </p:nvSpPr>
          <p:spPr>
            <a:xfrm>
              <a:off x="3715578"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5" name="直接连接符 24"/>
            <p:cNvCxnSpPr/>
            <p:nvPr/>
          </p:nvCxnSpPr>
          <p:spPr>
            <a:xfrm>
              <a:off x="3715578"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rot="5400000">
              <a:off x="3715580"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14"/>
            <p:cNvSpPr txBox="1"/>
            <p:nvPr/>
          </p:nvSpPr>
          <p:spPr>
            <a:xfrm>
              <a:off x="3730263"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有</a:t>
              </a:r>
            </a:p>
          </p:txBody>
        </p:sp>
        <p:sp>
          <p:nvSpPr>
            <p:cNvPr id="28" name="矩形 27"/>
            <p:cNvSpPr/>
            <p:nvPr/>
          </p:nvSpPr>
          <p:spPr>
            <a:xfrm>
              <a:off x="3118476"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grpSp>
      <p:sp>
        <p:nvSpPr>
          <p:cNvPr id="29" name="矩形 28"/>
          <p:cNvSpPr/>
          <p:nvPr/>
        </p:nvSpPr>
        <p:spPr>
          <a:xfrm>
            <a:off x="571500" y="3071813"/>
            <a:ext cx="2428875" cy="7143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3" name="矩形 92"/>
          <p:cNvSpPr/>
          <p:nvPr/>
        </p:nvSpPr>
        <p:spPr>
          <a:xfrm>
            <a:off x="3348038" y="1479550"/>
            <a:ext cx="5327650" cy="3048000"/>
          </a:xfrm>
          <a:prstGeom prst="rect">
            <a:avLst/>
          </a:prstGeom>
        </p:spPr>
        <p:txBody>
          <a:bodyPr>
            <a:spAutoFit/>
          </a:bodyPr>
          <a:lstStyle/>
          <a:p>
            <a:pPr fontAlgn="auto">
              <a:lnSpc>
                <a:spcPct val="200000"/>
              </a:lnSpc>
              <a:spcBef>
                <a:spcPts val="0"/>
              </a:spcBef>
              <a:spcAft>
                <a:spcPts val="0"/>
              </a:spcAft>
              <a:defRPr/>
            </a:pPr>
            <a:r>
              <a:rPr lang="zh-CN" altLang="en-US" sz="24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共产党员：</a:t>
            </a:r>
          </a:p>
          <a:p>
            <a:pPr fontAlgn="auto">
              <a:lnSpc>
                <a:spcPct val="200000"/>
              </a:lnSpc>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一不怕苦，二不怕死；</a:t>
            </a:r>
            <a:endPar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a:p>
            <a:pPr fontAlgn="auto">
              <a:lnSpc>
                <a:spcPct val="200000"/>
              </a:lnSpc>
              <a:spcBef>
                <a:spcPts val="0"/>
              </a:spcBef>
              <a:spcAft>
                <a:spcPts val="0"/>
              </a:spcAft>
              <a:defRPr/>
            </a:pPr>
            <a:r>
              <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下定决心，不怕牺牲，</a:t>
            </a:r>
            <a:endPar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a:p>
            <a:pPr fontAlgn="auto">
              <a:lnSpc>
                <a:spcPct val="200000"/>
              </a:lnSpc>
              <a:spcBef>
                <a:spcPts val="0"/>
              </a:spcBef>
              <a:spcAft>
                <a:spcPts val="0"/>
              </a:spcAft>
              <a:defRPr/>
            </a:pPr>
            <a:r>
              <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排除万难，去争取胜利。</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barn(outVertical)">
                                      <p:cBhvr>
                                        <p:cTn id="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26628"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xmlns=""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“四讲四有”做合格党员</a:t>
            </a:r>
          </a:p>
        </p:txBody>
      </p:sp>
      <p:sp>
        <p:nvSpPr>
          <p:cNvPr id="26630"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440613B3-8207-4A64-ABA6-A15FF8AAD21A}" type="slidenum">
              <a:rPr lang="zh-CN" altLang="en-US" sz="1200" b="1">
                <a:solidFill>
                  <a:srgbClr val="C00000"/>
                </a:solidFill>
                <a:latin typeface="DFPYeaSong-B5"/>
                <a:ea typeface="DFPYeaSong-B5"/>
                <a:cs typeface="DFPYeaSong-B5"/>
              </a:rPr>
              <a:pPr algn="r"/>
              <a:t>24</a:t>
            </a:fld>
            <a:endParaRPr lang="en-US" altLang="zh-CN" sz="1200" b="1">
              <a:solidFill>
                <a:srgbClr val="C00000"/>
              </a:solidFill>
              <a:latin typeface="DFPYeaSong-B5"/>
              <a:ea typeface="DFPYeaSong-B5"/>
              <a:cs typeface="DFPYeaSong-B5"/>
            </a:endParaRPr>
          </a:p>
        </p:txBody>
      </p:sp>
      <p:grpSp>
        <p:nvGrpSpPr>
          <p:cNvPr id="9" name="组合 8"/>
          <p:cNvGrpSpPr>
            <a:grpSpLocks noChangeAspect="1"/>
          </p:cNvGrpSpPr>
          <p:nvPr/>
        </p:nvGrpSpPr>
        <p:grpSpPr>
          <a:xfrm>
            <a:off x="693466" y="1987265"/>
            <a:ext cx="1868471" cy="899998"/>
            <a:chOff x="1672035" y="1687395"/>
            <a:chExt cx="938928" cy="452259"/>
          </a:xfrm>
          <a:effectLst>
            <a:outerShdw blurRad="50800" dist="38100" dir="5400000" algn="t" rotWithShape="0">
              <a:prstClr val="black">
                <a:alpha val="40000"/>
              </a:prstClr>
            </a:outerShdw>
          </a:effectLst>
        </p:grpSpPr>
        <p:pic>
          <p:nvPicPr>
            <p:cNvPr id="10" name="Picture 2" descr="C:\Users\xb\Desktop\素材--党建\PNG--党（国）徽旗\党旗红旗\16sucai_201507091736.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xmlns="">
                  <a:solidFill>
                    <a:srgbClr val="FFFFFF"/>
                  </a:solidFill>
                </a14:hiddenFill>
              </a:ext>
            </a:extLst>
          </p:spPr>
        </p:pic>
        <p:pic>
          <p:nvPicPr>
            <p:cNvPr id="11" name="Picture 3" descr="C:\Users\xb\Desktop\53bf653e36a06.pn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12" name="组合 11"/>
          <p:cNvGrpSpPr/>
          <p:nvPr/>
        </p:nvGrpSpPr>
        <p:grpSpPr>
          <a:xfrm>
            <a:off x="571472" y="3458514"/>
            <a:ext cx="2381128" cy="541996"/>
            <a:chOff x="1876447" y="3387172"/>
            <a:chExt cx="2381128" cy="541996"/>
          </a:xfrm>
          <a:effectLst>
            <a:outerShdw blurRad="50800" dist="38100" dir="2700000" algn="tl" rotWithShape="0">
              <a:prstClr val="black">
                <a:alpha val="40000"/>
              </a:prstClr>
            </a:outerShdw>
          </a:effectLst>
        </p:grpSpPr>
        <p:sp>
          <p:nvSpPr>
            <p:cNvPr id="13" name="矩形 12"/>
            <p:cNvSpPr/>
            <p:nvPr/>
          </p:nvSpPr>
          <p:spPr>
            <a:xfrm>
              <a:off x="1876447"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14" name="直接连接符 13"/>
            <p:cNvCxnSpPr/>
            <p:nvPr/>
          </p:nvCxnSpPr>
          <p:spPr>
            <a:xfrm>
              <a:off x="1876447"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1876449"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6" name="TextBox 14"/>
            <p:cNvSpPr txBox="1"/>
            <p:nvPr/>
          </p:nvSpPr>
          <p:spPr>
            <a:xfrm>
              <a:off x="1891134" y="3388598"/>
              <a:ext cx="512623"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合</a:t>
              </a:r>
            </a:p>
          </p:txBody>
        </p:sp>
        <p:sp>
          <p:nvSpPr>
            <p:cNvPr id="17" name="矩形 16"/>
            <p:cNvSpPr/>
            <p:nvPr/>
          </p:nvSpPr>
          <p:spPr>
            <a:xfrm>
              <a:off x="2489490"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18" name="直接连接符 17"/>
            <p:cNvCxnSpPr/>
            <p:nvPr/>
          </p:nvCxnSpPr>
          <p:spPr>
            <a:xfrm>
              <a:off x="2489490"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2489492"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0" name="TextBox 14"/>
            <p:cNvSpPr txBox="1"/>
            <p:nvPr/>
          </p:nvSpPr>
          <p:spPr>
            <a:xfrm>
              <a:off x="2504176"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格</a:t>
              </a:r>
            </a:p>
          </p:txBody>
        </p:sp>
        <p:cxnSp>
          <p:nvCxnSpPr>
            <p:cNvPr id="21" name="直接连接符 20"/>
            <p:cNvCxnSpPr/>
            <p:nvPr/>
          </p:nvCxnSpPr>
          <p:spPr>
            <a:xfrm>
              <a:off x="3102533"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3102535"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3" name="TextBox 14"/>
            <p:cNvSpPr txBox="1"/>
            <p:nvPr/>
          </p:nvSpPr>
          <p:spPr>
            <a:xfrm>
              <a:off x="3117219" y="3388598"/>
              <a:ext cx="512625" cy="523220"/>
            </a:xfrm>
            <a:prstGeom prst="rect">
              <a:avLst/>
            </a:prstGeom>
            <a:noFill/>
            <a:ln>
              <a:noFill/>
            </a:ln>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党</a:t>
              </a:r>
            </a:p>
          </p:txBody>
        </p:sp>
        <p:sp>
          <p:nvSpPr>
            <p:cNvPr id="24" name="矩形 23"/>
            <p:cNvSpPr/>
            <p:nvPr/>
          </p:nvSpPr>
          <p:spPr>
            <a:xfrm>
              <a:off x="3715578"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5" name="直接连接符 24"/>
            <p:cNvCxnSpPr/>
            <p:nvPr/>
          </p:nvCxnSpPr>
          <p:spPr>
            <a:xfrm>
              <a:off x="3715578"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rot="5400000">
              <a:off x="3715580"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14"/>
            <p:cNvSpPr txBox="1"/>
            <p:nvPr/>
          </p:nvSpPr>
          <p:spPr>
            <a:xfrm>
              <a:off x="3730263"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员</a:t>
              </a:r>
            </a:p>
          </p:txBody>
        </p:sp>
        <p:sp>
          <p:nvSpPr>
            <p:cNvPr id="28" name="矩形 27"/>
            <p:cNvSpPr/>
            <p:nvPr/>
          </p:nvSpPr>
          <p:spPr>
            <a:xfrm>
              <a:off x="3118476"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grpSp>
      <p:sp>
        <p:nvSpPr>
          <p:cNvPr id="29" name="矩形 28"/>
          <p:cNvSpPr/>
          <p:nvPr/>
        </p:nvSpPr>
        <p:spPr>
          <a:xfrm>
            <a:off x="571500" y="3071813"/>
            <a:ext cx="2428875" cy="7143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 name="矩形 122"/>
          <p:cNvSpPr/>
          <p:nvPr/>
        </p:nvSpPr>
        <p:spPr>
          <a:xfrm>
            <a:off x="4665663" y="2949575"/>
            <a:ext cx="2595562" cy="338138"/>
          </a:xfrm>
          <a:prstGeom prst="rect">
            <a:avLst/>
          </a:prstGeom>
          <a:solidFill>
            <a:srgbClr val="9B0D13"/>
          </a:solidFill>
          <a:ln>
            <a:solidFill>
              <a:srgbClr val="9B0D13"/>
            </a:solidFill>
          </a:ln>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1600" b="1" kern="0" dirty="0">
                <a:solidFill>
                  <a:schemeClr val="bg1"/>
                </a:solidFill>
                <a:latin typeface="微软雅黑" pitchFamily="34" charset="-122"/>
                <a:ea typeface="微软雅黑" pitchFamily="34" charset="-122"/>
              </a:rPr>
              <a:t>一不怕苦，二不怕累</a:t>
            </a:r>
          </a:p>
        </p:txBody>
      </p:sp>
      <p:sp>
        <p:nvSpPr>
          <p:cNvPr id="124" name="矩形 123"/>
          <p:cNvSpPr/>
          <p:nvPr/>
        </p:nvSpPr>
        <p:spPr>
          <a:xfrm>
            <a:off x="5435600" y="1228725"/>
            <a:ext cx="2160588" cy="338138"/>
          </a:xfrm>
          <a:prstGeom prst="rect">
            <a:avLst/>
          </a:prstGeom>
          <a:solidFill>
            <a:srgbClr val="9B0D13"/>
          </a:solidFill>
          <a:ln>
            <a:solidFill>
              <a:srgbClr val="9B0D13"/>
            </a:solidFill>
          </a:ln>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1600" b="1" kern="0" dirty="0">
                <a:solidFill>
                  <a:schemeClr val="bg1"/>
                </a:solidFill>
                <a:latin typeface="微软雅黑" pitchFamily="34" charset="-122"/>
                <a:ea typeface="微软雅黑" pitchFamily="34" charset="-122"/>
              </a:rPr>
              <a:t>坚定信念、不忘初心</a:t>
            </a:r>
          </a:p>
        </p:txBody>
      </p:sp>
      <p:sp>
        <p:nvSpPr>
          <p:cNvPr id="125" name="矩形 124"/>
          <p:cNvSpPr/>
          <p:nvPr/>
        </p:nvSpPr>
        <p:spPr>
          <a:xfrm>
            <a:off x="4668838" y="1830388"/>
            <a:ext cx="2159000" cy="338137"/>
          </a:xfrm>
          <a:prstGeom prst="rect">
            <a:avLst/>
          </a:prstGeom>
          <a:solidFill>
            <a:srgbClr val="9B0D13"/>
          </a:solidFill>
          <a:ln>
            <a:solidFill>
              <a:srgbClr val="9B0D13"/>
            </a:solidFill>
          </a:ln>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1600" b="1" kern="0" dirty="0">
                <a:solidFill>
                  <a:schemeClr val="bg1"/>
                </a:solidFill>
                <a:latin typeface="微软雅黑" pitchFamily="34" charset="-122"/>
                <a:ea typeface="微软雅黑" pitchFamily="34" charset="-122"/>
              </a:rPr>
              <a:t>心有所敬，行有所循</a:t>
            </a:r>
          </a:p>
        </p:txBody>
      </p:sp>
      <p:sp>
        <p:nvSpPr>
          <p:cNvPr id="126" name="矩形 125"/>
          <p:cNvSpPr/>
          <p:nvPr/>
        </p:nvSpPr>
        <p:spPr>
          <a:xfrm>
            <a:off x="5316538" y="2393950"/>
            <a:ext cx="2160587" cy="338138"/>
          </a:xfrm>
          <a:prstGeom prst="rect">
            <a:avLst/>
          </a:prstGeom>
          <a:solidFill>
            <a:srgbClr val="9B0D13"/>
          </a:solidFill>
          <a:ln>
            <a:solidFill>
              <a:srgbClr val="9B0D13"/>
            </a:solidFill>
          </a:ln>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1600" b="1" kern="0" dirty="0">
                <a:solidFill>
                  <a:schemeClr val="bg1"/>
                </a:solidFill>
                <a:latin typeface="微软雅黑" pitchFamily="34" charset="-122"/>
                <a:ea typeface="微软雅黑" pitchFamily="34" charset="-122"/>
              </a:rPr>
              <a:t>心有所畏，行有所止</a:t>
            </a:r>
          </a:p>
        </p:txBody>
      </p:sp>
      <p:grpSp>
        <p:nvGrpSpPr>
          <p:cNvPr id="127" name="组合 126"/>
          <p:cNvGrpSpPr>
            <a:grpSpLocks/>
          </p:cNvGrpSpPr>
          <p:nvPr/>
        </p:nvGrpSpPr>
        <p:grpSpPr bwMode="auto">
          <a:xfrm>
            <a:off x="4716463" y="1127125"/>
            <a:ext cx="539750" cy="539750"/>
            <a:chOff x="7813429" y="1622304"/>
            <a:chExt cx="792000" cy="792000"/>
          </a:xfrm>
        </p:grpSpPr>
        <p:grpSp>
          <p:nvGrpSpPr>
            <p:cNvPr id="128" name="组合 127"/>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130" name="矩形 129"/>
              <p:cNvSpPr/>
              <p:nvPr/>
            </p:nvSpPr>
            <p:spPr>
              <a:xfrm>
                <a:off x="7362360" y="2261907"/>
                <a:ext cx="900000" cy="900000"/>
              </a:xfrm>
              <a:prstGeom prst="rect">
                <a:avLst/>
              </a:prstGeom>
              <a:noFill/>
              <a:ln w="19050" cap="flat" cmpd="sng" algn="ctr">
                <a:solidFill>
                  <a:srgbClr val="000000">
                    <a:lumMod val="50000"/>
                    <a:lumOff val="50000"/>
                  </a:srgbClr>
                </a:solidFill>
                <a:prstDash val="solid"/>
              </a:ln>
              <a:effectLst/>
            </p:spPr>
            <p:txBody>
              <a:bodyPr anchor="ctr"/>
              <a:lstStyle/>
              <a:p>
                <a:pPr algn="ctr" fontAlgn="auto">
                  <a:spcBef>
                    <a:spcPts val="0"/>
                  </a:spcBef>
                  <a:spcAft>
                    <a:spcPts val="0"/>
                  </a:spcAft>
                  <a:defRPr/>
                </a:pPr>
                <a:endParaRPr lang="en-US" altLang="zh-CN" sz="1400" b="1" kern="0" dirty="0">
                  <a:solidFill>
                    <a:srgbClr val="FFFFFF"/>
                  </a:solidFill>
                  <a:latin typeface="Calibri"/>
                  <a:ea typeface="微软雅黑"/>
                </a:endParaRPr>
              </a:p>
            </p:txBody>
          </p:sp>
          <p:cxnSp>
            <p:nvCxnSpPr>
              <p:cNvPr id="131" name="直接连接符 130"/>
              <p:cNvCxnSpPr/>
              <p:nvPr/>
            </p:nvCxnSpPr>
            <p:spPr>
              <a:xfrm>
                <a:off x="7362360" y="2711907"/>
                <a:ext cx="900000" cy="0"/>
              </a:xfrm>
              <a:prstGeom prst="line">
                <a:avLst/>
              </a:prstGeom>
              <a:noFill/>
              <a:ln w="9525" cap="flat" cmpd="sng" algn="ctr">
                <a:solidFill>
                  <a:srgbClr val="000000">
                    <a:lumMod val="50000"/>
                    <a:lumOff val="50000"/>
                  </a:srgbClr>
                </a:solidFill>
                <a:prstDash val="sysDash"/>
              </a:ln>
              <a:effectLst/>
            </p:spPr>
          </p:cxnSp>
          <p:cxnSp>
            <p:nvCxnSpPr>
              <p:cNvPr id="132" name="直接连接符 131"/>
              <p:cNvCxnSpPr/>
              <p:nvPr/>
            </p:nvCxnSpPr>
            <p:spPr>
              <a:xfrm rot="5400000">
                <a:off x="7362360" y="2711907"/>
                <a:ext cx="900000" cy="0"/>
              </a:xfrm>
              <a:prstGeom prst="line">
                <a:avLst/>
              </a:prstGeom>
              <a:noFill/>
              <a:ln w="9525" cap="flat" cmpd="sng" algn="ctr">
                <a:solidFill>
                  <a:srgbClr val="000000">
                    <a:lumMod val="50000"/>
                    <a:lumOff val="50000"/>
                  </a:srgbClr>
                </a:solidFill>
                <a:prstDash val="sysDash"/>
              </a:ln>
              <a:effectLst/>
            </p:spPr>
          </p:cxnSp>
        </p:grpSp>
        <p:sp>
          <p:nvSpPr>
            <p:cNvPr id="129" name="TextBox 128"/>
            <p:cNvSpPr txBox="1"/>
            <p:nvPr/>
          </p:nvSpPr>
          <p:spPr>
            <a:xfrm>
              <a:off x="7848369" y="1680540"/>
              <a:ext cx="722118" cy="675529"/>
            </a:xfrm>
            <a:prstGeom prst="rect">
              <a:avLst/>
            </a:prstGeom>
            <a:noFill/>
            <a:effectLst>
              <a:outerShdw blurRad="50800" dist="38100" dir="2700000" algn="tl" rotWithShape="0">
                <a:prstClr val="black">
                  <a:alpha val="40000"/>
                </a:prstClr>
              </a:outerShdw>
            </a:effectLst>
          </p:spPr>
          <p:txBody>
            <a:bodyPr anchor="ctr">
              <a:spAutoFit/>
            </a:bodyPr>
            <a:lstStyle/>
            <a:p>
              <a:pPr algn="ctr" fontAlgn="auto">
                <a:spcBef>
                  <a:spcPts val="0"/>
                </a:spcBef>
                <a:spcAft>
                  <a:spcPts val="0"/>
                </a:spcAft>
                <a:defRPr/>
              </a:pPr>
              <a:r>
                <a:rPr lang="zh-CN" altLang="en-US" sz="2400" b="1" kern="0" dirty="0">
                  <a:solidFill>
                    <a:srgbClr val="9B0D13"/>
                  </a:solidFill>
                  <a:latin typeface="+mn-lt"/>
                  <a:ea typeface="+mn-ea"/>
                </a:rPr>
                <a:t>要</a:t>
              </a:r>
              <a:endParaRPr lang="zh-CN" altLang="en-US" sz="2800" b="1" kern="0" dirty="0">
                <a:solidFill>
                  <a:srgbClr val="9B0D13"/>
                </a:solidFill>
                <a:latin typeface="+mn-lt"/>
                <a:ea typeface="+mn-ea"/>
              </a:endParaRPr>
            </a:p>
          </p:txBody>
        </p:sp>
      </p:grpSp>
      <p:grpSp>
        <p:nvGrpSpPr>
          <p:cNvPr id="133" name="组合 132"/>
          <p:cNvGrpSpPr>
            <a:grpSpLocks/>
          </p:cNvGrpSpPr>
          <p:nvPr/>
        </p:nvGrpSpPr>
        <p:grpSpPr bwMode="auto">
          <a:xfrm>
            <a:off x="3937000" y="1728788"/>
            <a:ext cx="539750" cy="539750"/>
            <a:chOff x="7813429" y="1622304"/>
            <a:chExt cx="792000" cy="792000"/>
          </a:xfrm>
        </p:grpSpPr>
        <p:grpSp>
          <p:nvGrpSpPr>
            <p:cNvPr id="134" name="组合 133"/>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136" name="矩形 135"/>
              <p:cNvSpPr/>
              <p:nvPr/>
            </p:nvSpPr>
            <p:spPr>
              <a:xfrm>
                <a:off x="7362360" y="2261907"/>
                <a:ext cx="900000" cy="900000"/>
              </a:xfrm>
              <a:prstGeom prst="rect">
                <a:avLst/>
              </a:prstGeom>
              <a:noFill/>
              <a:ln w="19050" cap="flat" cmpd="sng" algn="ctr">
                <a:solidFill>
                  <a:srgbClr val="000000">
                    <a:lumMod val="50000"/>
                    <a:lumOff val="50000"/>
                  </a:srgbClr>
                </a:solidFill>
                <a:prstDash val="solid"/>
              </a:ln>
              <a:effectLst/>
            </p:spPr>
            <p:txBody>
              <a:bodyPr anchor="ctr"/>
              <a:lstStyle/>
              <a:p>
                <a:pPr algn="ctr" fontAlgn="auto">
                  <a:spcBef>
                    <a:spcPts val="0"/>
                  </a:spcBef>
                  <a:spcAft>
                    <a:spcPts val="0"/>
                  </a:spcAft>
                  <a:defRPr/>
                </a:pPr>
                <a:endParaRPr lang="en-US" altLang="zh-CN" sz="1400" b="1" kern="0" dirty="0">
                  <a:solidFill>
                    <a:srgbClr val="FFFFFF"/>
                  </a:solidFill>
                  <a:latin typeface="Calibri"/>
                  <a:ea typeface="微软雅黑"/>
                </a:endParaRPr>
              </a:p>
            </p:txBody>
          </p:sp>
          <p:cxnSp>
            <p:nvCxnSpPr>
              <p:cNvPr id="137" name="直接连接符 136"/>
              <p:cNvCxnSpPr/>
              <p:nvPr/>
            </p:nvCxnSpPr>
            <p:spPr>
              <a:xfrm>
                <a:off x="7362360" y="2711907"/>
                <a:ext cx="900000" cy="0"/>
              </a:xfrm>
              <a:prstGeom prst="line">
                <a:avLst/>
              </a:prstGeom>
              <a:noFill/>
              <a:ln w="9525" cap="flat" cmpd="sng" algn="ctr">
                <a:solidFill>
                  <a:srgbClr val="000000">
                    <a:lumMod val="50000"/>
                    <a:lumOff val="50000"/>
                  </a:srgbClr>
                </a:solidFill>
                <a:prstDash val="sysDash"/>
              </a:ln>
              <a:effectLst/>
            </p:spPr>
          </p:cxnSp>
          <p:cxnSp>
            <p:nvCxnSpPr>
              <p:cNvPr id="138" name="直接连接符 137"/>
              <p:cNvCxnSpPr/>
              <p:nvPr/>
            </p:nvCxnSpPr>
            <p:spPr>
              <a:xfrm rot="5400000">
                <a:off x="7362360" y="2711907"/>
                <a:ext cx="900000" cy="0"/>
              </a:xfrm>
              <a:prstGeom prst="line">
                <a:avLst/>
              </a:prstGeom>
              <a:noFill/>
              <a:ln w="9525" cap="flat" cmpd="sng" algn="ctr">
                <a:solidFill>
                  <a:srgbClr val="000000">
                    <a:lumMod val="50000"/>
                    <a:lumOff val="50000"/>
                  </a:srgbClr>
                </a:solidFill>
                <a:prstDash val="sysDash"/>
              </a:ln>
              <a:effectLst/>
            </p:spPr>
          </p:cxnSp>
        </p:grpSp>
        <p:sp>
          <p:nvSpPr>
            <p:cNvPr id="135" name="TextBox 134"/>
            <p:cNvSpPr txBox="1"/>
            <p:nvPr/>
          </p:nvSpPr>
          <p:spPr>
            <a:xfrm>
              <a:off x="7848371" y="1680539"/>
              <a:ext cx="722118" cy="675529"/>
            </a:xfrm>
            <a:prstGeom prst="rect">
              <a:avLst/>
            </a:prstGeom>
            <a:noFill/>
            <a:effectLst>
              <a:outerShdw blurRad="50800" dist="38100" dir="2700000" algn="tl" rotWithShape="0">
                <a:prstClr val="black">
                  <a:alpha val="40000"/>
                </a:prstClr>
              </a:outerShdw>
            </a:effectLst>
          </p:spPr>
          <p:txBody>
            <a:bodyPr anchor="ctr">
              <a:spAutoFit/>
            </a:bodyPr>
            <a:lstStyle/>
            <a:p>
              <a:pPr algn="ctr" fontAlgn="auto">
                <a:spcBef>
                  <a:spcPts val="0"/>
                </a:spcBef>
                <a:spcAft>
                  <a:spcPts val="0"/>
                </a:spcAft>
                <a:defRPr/>
              </a:pPr>
              <a:r>
                <a:rPr lang="zh-CN" altLang="en-US" sz="2400" b="1" kern="0" dirty="0">
                  <a:solidFill>
                    <a:srgbClr val="9B0D13"/>
                  </a:solidFill>
                  <a:latin typeface="+mn-lt"/>
                  <a:ea typeface="+mn-ea"/>
                </a:rPr>
                <a:t>要</a:t>
              </a:r>
              <a:endParaRPr lang="zh-CN" altLang="en-US" sz="2800" b="1" kern="0" dirty="0">
                <a:solidFill>
                  <a:srgbClr val="9B0D13"/>
                </a:solidFill>
                <a:latin typeface="+mn-lt"/>
                <a:ea typeface="+mn-ea"/>
              </a:endParaRPr>
            </a:p>
          </p:txBody>
        </p:sp>
      </p:grpSp>
      <p:grpSp>
        <p:nvGrpSpPr>
          <p:cNvPr id="139" name="组合 138"/>
          <p:cNvGrpSpPr>
            <a:grpSpLocks/>
          </p:cNvGrpSpPr>
          <p:nvPr/>
        </p:nvGrpSpPr>
        <p:grpSpPr bwMode="auto">
          <a:xfrm>
            <a:off x="4572000" y="2292350"/>
            <a:ext cx="539750" cy="539750"/>
            <a:chOff x="7813429" y="1622304"/>
            <a:chExt cx="792000" cy="792000"/>
          </a:xfrm>
        </p:grpSpPr>
        <p:grpSp>
          <p:nvGrpSpPr>
            <p:cNvPr id="140" name="组合 139"/>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142" name="矩形 141"/>
              <p:cNvSpPr/>
              <p:nvPr/>
            </p:nvSpPr>
            <p:spPr>
              <a:xfrm>
                <a:off x="7362360" y="2261907"/>
                <a:ext cx="900000" cy="900000"/>
              </a:xfrm>
              <a:prstGeom prst="rect">
                <a:avLst/>
              </a:prstGeom>
              <a:noFill/>
              <a:ln w="19050" cap="flat" cmpd="sng" algn="ctr">
                <a:solidFill>
                  <a:srgbClr val="000000">
                    <a:lumMod val="50000"/>
                    <a:lumOff val="50000"/>
                  </a:srgbClr>
                </a:solidFill>
                <a:prstDash val="solid"/>
              </a:ln>
              <a:effectLst/>
            </p:spPr>
            <p:txBody>
              <a:bodyPr anchor="ctr"/>
              <a:lstStyle/>
              <a:p>
                <a:pPr algn="ctr" fontAlgn="auto">
                  <a:spcBef>
                    <a:spcPts val="0"/>
                  </a:spcBef>
                  <a:spcAft>
                    <a:spcPts val="0"/>
                  </a:spcAft>
                  <a:defRPr/>
                </a:pPr>
                <a:endParaRPr lang="en-US" altLang="zh-CN" sz="1400" b="1" kern="0" dirty="0">
                  <a:solidFill>
                    <a:srgbClr val="FFFFFF"/>
                  </a:solidFill>
                  <a:latin typeface="Calibri"/>
                  <a:ea typeface="微软雅黑"/>
                </a:endParaRPr>
              </a:p>
            </p:txBody>
          </p:sp>
          <p:cxnSp>
            <p:nvCxnSpPr>
              <p:cNvPr id="143" name="直接连接符 142"/>
              <p:cNvCxnSpPr/>
              <p:nvPr/>
            </p:nvCxnSpPr>
            <p:spPr>
              <a:xfrm>
                <a:off x="7362360" y="2711907"/>
                <a:ext cx="900000" cy="0"/>
              </a:xfrm>
              <a:prstGeom prst="line">
                <a:avLst/>
              </a:prstGeom>
              <a:noFill/>
              <a:ln w="9525" cap="flat" cmpd="sng" algn="ctr">
                <a:solidFill>
                  <a:srgbClr val="000000">
                    <a:lumMod val="50000"/>
                    <a:lumOff val="50000"/>
                  </a:srgbClr>
                </a:solidFill>
                <a:prstDash val="sysDash"/>
              </a:ln>
              <a:effectLst/>
            </p:spPr>
          </p:cxnSp>
          <p:cxnSp>
            <p:nvCxnSpPr>
              <p:cNvPr id="144" name="直接连接符 143"/>
              <p:cNvCxnSpPr/>
              <p:nvPr/>
            </p:nvCxnSpPr>
            <p:spPr>
              <a:xfrm rot="5400000">
                <a:off x="7362360" y="2711907"/>
                <a:ext cx="900000" cy="0"/>
              </a:xfrm>
              <a:prstGeom prst="line">
                <a:avLst/>
              </a:prstGeom>
              <a:noFill/>
              <a:ln w="9525" cap="flat" cmpd="sng" algn="ctr">
                <a:solidFill>
                  <a:srgbClr val="000000">
                    <a:lumMod val="50000"/>
                    <a:lumOff val="50000"/>
                  </a:srgbClr>
                </a:solidFill>
                <a:prstDash val="sysDash"/>
              </a:ln>
              <a:effectLst/>
            </p:spPr>
          </p:cxnSp>
        </p:grpSp>
        <p:sp>
          <p:nvSpPr>
            <p:cNvPr id="141" name="TextBox 140"/>
            <p:cNvSpPr txBox="1"/>
            <p:nvPr/>
          </p:nvSpPr>
          <p:spPr>
            <a:xfrm>
              <a:off x="7848371" y="1680540"/>
              <a:ext cx="722118" cy="675529"/>
            </a:xfrm>
            <a:prstGeom prst="rect">
              <a:avLst/>
            </a:prstGeom>
            <a:noFill/>
            <a:effectLst>
              <a:outerShdw blurRad="50800" dist="38100" dir="2700000" algn="tl" rotWithShape="0">
                <a:prstClr val="black">
                  <a:alpha val="40000"/>
                </a:prstClr>
              </a:outerShdw>
            </a:effectLst>
          </p:spPr>
          <p:txBody>
            <a:bodyPr anchor="ctr">
              <a:spAutoFit/>
            </a:bodyPr>
            <a:lstStyle/>
            <a:p>
              <a:pPr algn="ctr" fontAlgn="auto">
                <a:spcBef>
                  <a:spcPts val="0"/>
                </a:spcBef>
                <a:spcAft>
                  <a:spcPts val="0"/>
                </a:spcAft>
                <a:defRPr/>
              </a:pPr>
              <a:r>
                <a:rPr lang="zh-CN" altLang="en-US" sz="2400" b="1" kern="0" dirty="0">
                  <a:solidFill>
                    <a:srgbClr val="9B0D13"/>
                  </a:solidFill>
                  <a:latin typeface="+mn-lt"/>
                  <a:ea typeface="+mn-ea"/>
                </a:rPr>
                <a:t>要</a:t>
              </a:r>
              <a:endParaRPr lang="zh-CN" altLang="en-US" sz="2800" b="1" kern="0" dirty="0">
                <a:solidFill>
                  <a:srgbClr val="9B0D13"/>
                </a:solidFill>
                <a:latin typeface="+mn-lt"/>
                <a:ea typeface="+mn-ea"/>
              </a:endParaRPr>
            </a:p>
          </p:txBody>
        </p:sp>
      </p:grpSp>
      <p:grpSp>
        <p:nvGrpSpPr>
          <p:cNvPr id="145" name="组合 144"/>
          <p:cNvGrpSpPr>
            <a:grpSpLocks/>
          </p:cNvGrpSpPr>
          <p:nvPr/>
        </p:nvGrpSpPr>
        <p:grpSpPr bwMode="auto">
          <a:xfrm>
            <a:off x="3948113" y="2849563"/>
            <a:ext cx="539750" cy="539750"/>
            <a:chOff x="7813429" y="1622304"/>
            <a:chExt cx="792000" cy="792000"/>
          </a:xfrm>
        </p:grpSpPr>
        <p:grpSp>
          <p:nvGrpSpPr>
            <p:cNvPr id="146" name="组合 145"/>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148" name="矩形 147"/>
              <p:cNvSpPr/>
              <p:nvPr/>
            </p:nvSpPr>
            <p:spPr>
              <a:xfrm>
                <a:off x="7362360" y="2261907"/>
                <a:ext cx="900000" cy="900000"/>
              </a:xfrm>
              <a:prstGeom prst="rect">
                <a:avLst/>
              </a:prstGeom>
              <a:noFill/>
              <a:ln w="19050" cap="flat" cmpd="sng" algn="ctr">
                <a:solidFill>
                  <a:srgbClr val="000000">
                    <a:lumMod val="50000"/>
                    <a:lumOff val="50000"/>
                  </a:srgbClr>
                </a:solidFill>
                <a:prstDash val="solid"/>
              </a:ln>
              <a:effectLst/>
            </p:spPr>
            <p:txBody>
              <a:bodyPr anchor="ctr"/>
              <a:lstStyle/>
              <a:p>
                <a:pPr algn="ctr" fontAlgn="auto">
                  <a:spcBef>
                    <a:spcPts val="0"/>
                  </a:spcBef>
                  <a:spcAft>
                    <a:spcPts val="0"/>
                  </a:spcAft>
                  <a:defRPr/>
                </a:pPr>
                <a:endParaRPr lang="en-US" altLang="zh-CN" sz="1400" b="1" kern="0" dirty="0">
                  <a:solidFill>
                    <a:srgbClr val="FFFFFF"/>
                  </a:solidFill>
                  <a:latin typeface="Calibri"/>
                  <a:ea typeface="微软雅黑"/>
                </a:endParaRPr>
              </a:p>
            </p:txBody>
          </p:sp>
          <p:cxnSp>
            <p:nvCxnSpPr>
              <p:cNvPr id="149" name="直接连接符 148"/>
              <p:cNvCxnSpPr/>
              <p:nvPr/>
            </p:nvCxnSpPr>
            <p:spPr>
              <a:xfrm>
                <a:off x="7362360" y="2711907"/>
                <a:ext cx="900000" cy="0"/>
              </a:xfrm>
              <a:prstGeom prst="line">
                <a:avLst/>
              </a:prstGeom>
              <a:noFill/>
              <a:ln w="9525" cap="flat" cmpd="sng" algn="ctr">
                <a:solidFill>
                  <a:srgbClr val="000000">
                    <a:lumMod val="50000"/>
                    <a:lumOff val="50000"/>
                  </a:srgbClr>
                </a:solidFill>
                <a:prstDash val="sysDash"/>
              </a:ln>
              <a:effectLst/>
            </p:spPr>
          </p:cxnSp>
          <p:cxnSp>
            <p:nvCxnSpPr>
              <p:cNvPr id="150" name="直接连接符 149"/>
              <p:cNvCxnSpPr/>
              <p:nvPr/>
            </p:nvCxnSpPr>
            <p:spPr>
              <a:xfrm rot="5400000">
                <a:off x="7362360" y="2711907"/>
                <a:ext cx="900000" cy="0"/>
              </a:xfrm>
              <a:prstGeom prst="line">
                <a:avLst/>
              </a:prstGeom>
              <a:noFill/>
              <a:ln w="9525" cap="flat" cmpd="sng" algn="ctr">
                <a:solidFill>
                  <a:srgbClr val="000000">
                    <a:lumMod val="50000"/>
                    <a:lumOff val="50000"/>
                  </a:srgbClr>
                </a:solidFill>
                <a:prstDash val="sysDash"/>
              </a:ln>
              <a:effectLst/>
            </p:spPr>
          </p:cxnSp>
        </p:grpSp>
        <p:sp>
          <p:nvSpPr>
            <p:cNvPr id="147" name="TextBox 146"/>
            <p:cNvSpPr txBox="1"/>
            <p:nvPr/>
          </p:nvSpPr>
          <p:spPr>
            <a:xfrm>
              <a:off x="7848369" y="1680539"/>
              <a:ext cx="722118" cy="675529"/>
            </a:xfrm>
            <a:prstGeom prst="rect">
              <a:avLst/>
            </a:prstGeom>
            <a:noFill/>
            <a:effectLst>
              <a:outerShdw blurRad="50800" dist="38100" dir="2700000" algn="tl" rotWithShape="0">
                <a:prstClr val="black">
                  <a:alpha val="40000"/>
                </a:prstClr>
              </a:outerShdw>
            </a:effectLst>
          </p:spPr>
          <p:txBody>
            <a:bodyPr anchor="ctr">
              <a:spAutoFit/>
            </a:bodyPr>
            <a:lstStyle/>
            <a:p>
              <a:pPr algn="ctr" fontAlgn="auto">
                <a:spcBef>
                  <a:spcPts val="0"/>
                </a:spcBef>
                <a:spcAft>
                  <a:spcPts val="0"/>
                </a:spcAft>
                <a:defRPr/>
              </a:pPr>
              <a:r>
                <a:rPr lang="zh-CN" altLang="en-US" sz="2400" b="1" kern="0" dirty="0">
                  <a:solidFill>
                    <a:srgbClr val="9B0D13"/>
                  </a:solidFill>
                  <a:latin typeface="+mn-lt"/>
                  <a:ea typeface="+mn-ea"/>
                </a:rPr>
                <a:t>要</a:t>
              </a:r>
              <a:endParaRPr lang="zh-CN" altLang="en-US" sz="2800" b="1" kern="0" dirty="0">
                <a:solidFill>
                  <a:srgbClr val="9B0D13"/>
                </a:solidFill>
                <a:latin typeface="+mn-lt"/>
                <a:ea typeface="+mn-ea"/>
              </a:endParaRPr>
            </a:p>
          </p:txBody>
        </p:sp>
      </p:grpSp>
      <p:sp>
        <p:nvSpPr>
          <p:cNvPr id="151" name="TextBox 150"/>
          <p:cNvSpPr txBox="1"/>
          <p:nvPr/>
        </p:nvSpPr>
        <p:spPr>
          <a:xfrm>
            <a:off x="3070225" y="1082675"/>
            <a:ext cx="1008063" cy="584200"/>
          </a:xfrm>
          <a:prstGeom prst="rect">
            <a:avLst/>
          </a:prstGeom>
          <a:noFill/>
          <a:effectLst>
            <a:outerShdw blurRad="50800" dist="38100" dir="5400000" algn="t" rotWithShape="0">
              <a:prstClr val="black">
                <a:alpha val="40000"/>
              </a:prstClr>
            </a:outerShdw>
          </a:effectLst>
        </p:spPr>
        <p:txBody>
          <a:bodyPr>
            <a:spAutoFit/>
          </a:bodyPr>
          <a:lstStyle/>
          <a:p>
            <a:pPr algn="ctr" fontAlgn="auto">
              <a:spcBef>
                <a:spcPts val="0"/>
              </a:spcBef>
              <a:spcAft>
                <a:spcPts val="0"/>
              </a:spcAft>
              <a:defRPr/>
            </a:pPr>
            <a:r>
              <a:rPr lang="zh-CN" altLang="en-US" sz="3200" b="1" kern="0" dirty="0">
                <a:solidFill>
                  <a:srgbClr val="C00000"/>
                </a:solidFill>
                <a:latin typeface="华文行楷" panose="02010800040101010101" pitchFamily="2" charset="-122"/>
                <a:ea typeface="华文行楷" panose="02010800040101010101" pitchFamily="2" charset="-122"/>
              </a:rPr>
              <a:t>党员</a:t>
            </a:r>
          </a:p>
        </p:txBody>
      </p:sp>
      <p:sp>
        <p:nvSpPr>
          <p:cNvPr id="152" name="矩形 151"/>
          <p:cNvSpPr/>
          <p:nvPr/>
        </p:nvSpPr>
        <p:spPr>
          <a:xfrm>
            <a:off x="4856163" y="4054475"/>
            <a:ext cx="2597150" cy="339725"/>
          </a:xfrm>
          <a:prstGeom prst="rect">
            <a:avLst/>
          </a:prstGeom>
          <a:solidFill>
            <a:srgbClr val="9B0D13"/>
          </a:solidFill>
          <a:ln>
            <a:solidFill>
              <a:srgbClr val="9B0D13"/>
            </a:solidFill>
          </a:ln>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1600" b="1" kern="0" dirty="0">
                <a:solidFill>
                  <a:schemeClr val="bg1"/>
                </a:solidFill>
                <a:latin typeface="微软雅黑" pitchFamily="34" charset="-122"/>
                <a:ea typeface="微软雅黑" pitchFamily="34" charset="-122"/>
              </a:rPr>
              <a:t>五不贪杯，六不迷色</a:t>
            </a:r>
            <a:r>
              <a:rPr lang="en-US" altLang="zh-CN" sz="1600" b="1" kern="0" dirty="0">
                <a:solidFill>
                  <a:schemeClr val="bg1"/>
                </a:solidFill>
                <a:latin typeface="微软雅黑" pitchFamily="34" charset="-122"/>
                <a:ea typeface="微软雅黑" pitchFamily="34" charset="-122"/>
              </a:rPr>
              <a:t>……</a:t>
            </a:r>
            <a:endParaRPr lang="zh-CN" altLang="en-US" sz="1600" b="1" kern="0" dirty="0">
              <a:solidFill>
                <a:schemeClr val="bg1"/>
              </a:solidFill>
              <a:latin typeface="微软雅黑" pitchFamily="34" charset="-122"/>
              <a:ea typeface="微软雅黑" pitchFamily="34" charset="-122"/>
            </a:endParaRPr>
          </a:p>
        </p:txBody>
      </p:sp>
      <p:sp>
        <p:nvSpPr>
          <p:cNvPr id="153" name="矩形 152"/>
          <p:cNvSpPr/>
          <p:nvPr/>
        </p:nvSpPr>
        <p:spPr>
          <a:xfrm>
            <a:off x="5508625" y="3498850"/>
            <a:ext cx="2735263" cy="338138"/>
          </a:xfrm>
          <a:prstGeom prst="rect">
            <a:avLst/>
          </a:prstGeom>
          <a:solidFill>
            <a:srgbClr val="9B0D13"/>
          </a:solidFill>
          <a:ln>
            <a:solidFill>
              <a:srgbClr val="9B0D13"/>
            </a:solidFill>
          </a:ln>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1600" b="1" kern="0" dirty="0">
                <a:solidFill>
                  <a:schemeClr val="bg1"/>
                </a:solidFill>
                <a:latin typeface="微软雅黑" pitchFamily="34" charset="-122"/>
                <a:ea typeface="微软雅黑" pitchFamily="34" charset="-122"/>
              </a:rPr>
              <a:t>三不为名，四不为利  </a:t>
            </a:r>
          </a:p>
        </p:txBody>
      </p:sp>
      <p:grpSp>
        <p:nvGrpSpPr>
          <p:cNvPr id="154" name="组合 153"/>
          <p:cNvGrpSpPr>
            <a:grpSpLocks/>
          </p:cNvGrpSpPr>
          <p:nvPr/>
        </p:nvGrpSpPr>
        <p:grpSpPr bwMode="auto">
          <a:xfrm>
            <a:off x="4764088" y="3398838"/>
            <a:ext cx="539750" cy="539750"/>
            <a:chOff x="7813429" y="1622304"/>
            <a:chExt cx="792000" cy="792000"/>
          </a:xfrm>
        </p:grpSpPr>
        <p:grpSp>
          <p:nvGrpSpPr>
            <p:cNvPr id="155" name="组合 154"/>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157" name="矩形 156"/>
              <p:cNvSpPr/>
              <p:nvPr/>
            </p:nvSpPr>
            <p:spPr>
              <a:xfrm>
                <a:off x="7362360" y="2261907"/>
                <a:ext cx="900000" cy="900000"/>
              </a:xfrm>
              <a:prstGeom prst="rect">
                <a:avLst/>
              </a:prstGeom>
              <a:noFill/>
              <a:ln w="19050" cap="flat" cmpd="sng" algn="ctr">
                <a:solidFill>
                  <a:srgbClr val="000000">
                    <a:lumMod val="50000"/>
                    <a:lumOff val="50000"/>
                  </a:srgbClr>
                </a:solidFill>
                <a:prstDash val="solid"/>
              </a:ln>
              <a:effectLst/>
            </p:spPr>
            <p:txBody>
              <a:bodyPr anchor="ctr"/>
              <a:lstStyle/>
              <a:p>
                <a:pPr algn="ctr" fontAlgn="auto">
                  <a:spcBef>
                    <a:spcPts val="0"/>
                  </a:spcBef>
                  <a:spcAft>
                    <a:spcPts val="0"/>
                  </a:spcAft>
                  <a:defRPr/>
                </a:pPr>
                <a:endParaRPr lang="en-US" altLang="zh-CN" sz="1400" b="1" kern="0" dirty="0">
                  <a:solidFill>
                    <a:srgbClr val="FFFFFF"/>
                  </a:solidFill>
                  <a:latin typeface="Calibri"/>
                  <a:ea typeface="微软雅黑"/>
                </a:endParaRPr>
              </a:p>
            </p:txBody>
          </p:sp>
          <p:cxnSp>
            <p:nvCxnSpPr>
              <p:cNvPr id="158" name="直接连接符 157"/>
              <p:cNvCxnSpPr/>
              <p:nvPr/>
            </p:nvCxnSpPr>
            <p:spPr>
              <a:xfrm>
                <a:off x="7362360" y="2711907"/>
                <a:ext cx="900000" cy="0"/>
              </a:xfrm>
              <a:prstGeom prst="line">
                <a:avLst/>
              </a:prstGeom>
              <a:noFill/>
              <a:ln w="9525" cap="flat" cmpd="sng" algn="ctr">
                <a:solidFill>
                  <a:srgbClr val="000000">
                    <a:lumMod val="50000"/>
                    <a:lumOff val="50000"/>
                  </a:srgbClr>
                </a:solidFill>
                <a:prstDash val="sysDash"/>
              </a:ln>
              <a:effectLst/>
            </p:spPr>
          </p:cxnSp>
          <p:cxnSp>
            <p:nvCxnSpPr>
              <p:cNvPr id="159" name="直接连接符 158"/>
              <p:cNvCxnSpPr/>
              <p:nvPr/>
            </p:nvCxnSpPr>
            <p:spPr>
              <a:xfrm rot="5400000">
                <a:off x="7362360" y="2711907"/>
                <a:ext cx="900000" cy="0"/>
              </a:xfrm>
              <a:prstGeom prst="line">
                <a:avLst/>
              </a:prstGeom>
              <a:noFill/>
              <a:ln w="9525" cap="flat" cmpd="sng" algn="ctr">
                <a:solidFill>
                  <a:srgbClr val="000000">
                    <a:lumMod val="50000"/>
                    <a:lumOff val="50000"/>
                  </a:srgbClr>
                </a:solidFill>
                <a:prstDash val="sysDash"/>
              </a:ln>
              <a:effectLst/>
            </p:spPr>
          </p:cxnSp>
        </p:grpSp>
        <p:sp>
          <p:nvSpPr>
            <p:cNvPr id="156" name="TextBox 155"/>
            <p:cNvSpPr txBox="1"/>
            <p:nvPr/>
          </p:nvSpPr>
          <p:spPr>
            <a:xfrm>
              <a:off x="7848369" y="1680539"/>
              <a:ext cx="722118" cy="675529"/>
            </a:xfrm>
            <a:prstGeom prst="rect">
              <a:avLst/>
            </a:prstGeom>
            <a:noFill/>
            <a:effectLst>
              <a:outerShdw blurRad="50800" dist="38100" dir="2700000" algn="tl" rotWithShape="0">
                <a:prstClr val="black">
                  <a:alpha val="40000"/>
                </a:prstClr>
              </a:outerShdw>
            </a:effectLst>
          </p:spPr>
          <p:txBody>
            <a:bodyPr anchor="ctr">
              <a:spAutoFit/>
            </a:bodyPr>
            <a:lstStyle/>
            <a:p>
              <a:pPr algn="ctr" fontAlgn="auto">
                <a:spcBef>
                  <a:spcPts val="0"/>
                </a:spcBef>
                <a:spcAft>
                  <a:spcPts val="0"/>
                </a:spcAft>
                <a:defRPr/>
              </a:pPr>
              <a:r>
                <a:rPr lang="zh-CN" altLang="en-US" sz="2400" b="1" kern="0" dirty="0">
                  <a:solidFill>
                    <a:srgbClr val="9B0D13"/>
                  </a:solidFill>
                  <a:latin typeface="+mn-lt"/>
                  <a:ea typeface="+mn-ea"/>
                </a:rPr>
                <a:t>要</a:t>
              </a:r>
              <a:endParaRPr lang="zh-CN" altLang="en-US" sz="2800" b="1" kern="0" dirty="0">
                <a:solidFill>
                  <a:srgbClr val="9B0D13"/>
                </a:solidFill>
                <a:latin typeface="+mn-lt"/>
                <a:ea typeface="+mn-ea"/>
              </a:endParaRPr>
            </a:p>
          </p:txBody>
        </p:sp>
      </p:grpSp>
      <p:grpSp>
        <p:nvGrpSpPr>
          <p:cNvPr id="160" name="组合 159"/>
          <p:cNvGrpSpPr>
            <a:grpSpLocks/>
          </p:cNvGrpSpPr>
          <p:nvPr/>
        </p:nvGrpSpPr>
        <p:grpSpPr bwMode="auto">
          <a:xfrm>
            <a:off x="4140200" y="3954463"/>
            <a:ext cx="539750" cy="539750"/>
            <a:chOff x="7813429" y="1622304"/>
            <a:chExt cx="792000" cy="792000"/>
          </a:xfrm>
        </p:grpSpPr>
        <p:grpSp>
          <p:nvGrpSpPr>
            <p:cNvPr id="161" name="组合 160"/>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163" name="矩形 162"/>
              <p:cNvSpPr/>
              <p:nvPr/>
            </p:nvSpPr>
            <p:spPr>
              <a:xfrm>
                <a:off x="7362360" y="2261907"/>
                <a:ext cx="900000" cy="900000"/>
              </a:xfrm>
              <a:prstGeom prst="rect">
                <a:avLst/>
              </a:prstGeom>
              <a:noFill/>
              <a:ln w="19050" cap="flat" cmpd="sng" algn="ctr">
                <a:solidFill>
                  <a:srgbClr val="000000">
                    <a:lumMod val="50000"/>
                    <a:lumOff val="50000"/>
                  </a:srgbClr>
                </a:solidFill>
                <a:prstDash val="solid"/>
              </a:ln>
              <a:effectLst/>
            </p:spPr>
            <p:txBody>
              <a:bodyPr anchor="ctr"/>
              <a:lstStyle/>
              <a:p>
                <a:pPr algn="ctr" fontAlgn="auto">
                  <a:spcBef>
                    <a:spcPts val="0"/>
                  </a:spcBef>
                  <a:spcAft>
                    <a:spcPts val="0"/>
                  </a:spcAft>
                  <a:defRPr/>
                </a:pPr>
                <a:endParaRPr lang="en-US" altLang="zh-CN" sz="1400" b="1" kern="0" dirty="0">
                  <a:solidFill>
                    <a:srgbClr val="FFFFFF"/>
                  </a:solidFill>
                  <a:latin typeface="Calibri"/>
                  <a:ea typeface="微软雅黑"/>
                </a:endParaRPr>
              </a:p>
            </p:txBody>
          </p:sp>
          <p:cxnSp>
            <p:nvCxnSpPr>
              <p:cNvPr id="164" name="直接连接符 163"/>
              <p:cNvCxnSpPr/>
              <p:nvPr/>
            </p:nvCxnSpPr>
            <p:spPr>
              <a:xfrm>
                <a:off x="7362360" y="2711907"/>
                <a:ext cx="900000" cy="0"/>
              </a:xfrm>
              <a:prstGeom prst="line">
                <a:avLst/>
              </a:prstGeom>
              <a:noFill/>
              <a:ln w="9525" cap="flat" cmpd="sng" algn="ctr">
                <a:solidFill>
                  <a:srgbClr val="000000">
                    <a:lumMod val="50000"/>
                    <a:lumOff val="50000"/>
                  </a:srgbClr>
                </a:solidFill>
                <a:prstDash val="sysDash"/>
              </a:ln>
              <a:effectLst/>
            </p:spPr>
          </p:cxnSp>
          <p:cxnSp>
            <p:nvCxnSpPr>
              <p:cNvPr id="165" name="直接连接符 164"/>
              <p:cNvCxnSpPr/>
              <p:nvPr/>
            </p:nvCxnSpPr>
            <p:spPr>
              <a:xfrm rot="5400000">
                <a:off x="7362360" y="2711907"/>
                <a:ext cx="900000" cy="0"/>
              </a:xfrm>
              <a:prstGeom prst="line">
                <a:avLst/>
              </a:prstGeom>
              <a:noFill/>
              <a:ln w="9525" cap="flat" cmpd="sng" algn="ctr">
                <a:solidFill>
                  <a:srgbClr val="000000">
                    <a:lumMod val="50000"/>
                    <a:lumOff val="50000"/>
                  </a:srgbClr>
                </a:solidFill>
                <a:prstDash val="sysDash"/>
              </a:ln>
              <a:effectLst/>
            </p:spPr>
          </p:cxnSp>
        </p:grpSp>
        <p:sp>
          <p:nvSpPr>
            <p:cNvPr id="162" name="TextBox 161"/>
            <p:cNvSpPr txBox="1"/>
            <p:nvPr/>
          </p:nvSpPr>
          <p:spPr>
            <a:xfrm>
              <a:off x="7848371" y="1680539"/>
              <a:ext cx="722118" cy="675529"/>
            </a:xfrm>
            <a:prstGeom prst="rect">
              <a:avLst/>
            </a:prstGeom>
            <a:noFill/>
            <a:effectLst>
              <a:outerShdw blurRad="50800" dist="38100" dir="2700000" algn="tl" rotWithShape="0">
                <a:prstClr val="black">
                  <a:alpha val="40000"/>
                </a:prstClr>
              </a:outerShdw>
            </a:effectLst>
          </p:spPr>
          <p:txBody>
            <a:bodyPr anchor="ctr">
              <a:spAutoFit/>
            </a:bodyPr>
            <a:lstStyle/>
            <a:p>
              <a:pPr algn="ctr" fontAlgn="auto">
                <a:spcBef>
                  <a:spcPts val="0"/>
                </a:spcBef>
                <a:spcAft>
                  <a:spcPts val="0"/>
                </a:spcAft>
                <a:defRPr/>
              </a:pPr>
              <a:r>
                <a:rPr lang="zh-CN" altLang="en-US" sz="2400" b="1" kern="0" dirty="0">
                  <a:solidFill>
                    <a:srgbClr val="9B0D13"/>
                  </a:solidFill>
                  <a:latin typeface="+mn-lt"/>
                  <a:ea typeface="+mn-ea"/>
                </a:rPr>
                <a:t>要</a:t>
              </a:r>
              <a:endParaRPr lang="zh-CN" altLang="en-US" sz="2800" b="1" kern="0" dirty="0">
                <a:solidFill>
                  <a:srgbClr val="9B0D13"/>
                </a:solidFill>
                <a:latin typeface="+mn-lt"/>
                <a:ea typeface="+mn-ea"/>
              </a:endParaRPr>
            </a:p>
          </p:txBody>
        </p:sp>
      </p:grpSp>
      <p:sp>
        <p:nvSpPr>
          <p:cNvPr id="71" name="矩形 70"/>
          <p:cNvSpPr/>
          <p:nvPr/>
        </p:nvSpPr>
        <p:spPr>
          <a:xfrm>
            <a:off x="5864225" y="4630738"/>
            <a:ext cx="2595563" cy="338137"/>
          </a:xfrm>
          <a:prstGeom prst="rect">
            <a:avLst/>
          </a:prstGeom>
          <a:solidFill>
            <a:srgbClr val="9B0D13"/>
          </a:solidFill>
          <a:ln>
            <a:solidFill>
              <a:srgbClr val="9B0D13"/>
            </a:solidFill>
          </a:ln>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1600" b="1" kern="0" dirty="0">
                <a:solidFill>
                  <a:schemeClr val="bg1"/>
                </a:solidFill>
                <a:latin typeface="微软雅黑" pitchFamily="34" charset="-122"/>
                <a:ea typeface="微软雅黑" pitchFamily="34" charset="-122"/>
              </a:rPr>
              <a:t>全心全意为人民服务！</a:t>
            </a:r>
          </a:p>
        </p:txBody>
      </p:sp>
      <p:grpSp>
        <p:nvGrpSpPr>
          <p:cNvPr id="72" name="组合 71"/>
          <p:cNvGrpSpPr>
            <a:grpSpLocks/>
          </p:cNvGrpSpPr>
          <p:nvPr/>
        </p:nvGrpSpPr>
        <p:grpSpPr bwMode="auto">
          <a:xfrm>
            <a:off x="5146675" y="4530725"/>
            <a:ext cx="539750" cy="539750"/>
            <a:chOff x="7813429" y="1622304"/>
            <a:chExt cx="792000" cy="792000"/>
          </a:xfrm>
        </p:grpSpPr>
        <p:grpSp>
          <p:nvGrpSpPr>
            <p:cNvPr id="73" name="组合 72"/>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75" name="矩形 74"/>
              <p:cNvSpPr/>
              <p:nvPr/>
            </p:nvSpPr>
            <p:spPr>
              <a:xfrm>
                <a:off x="7362360" y="2261907"/>
                <a:ext cx="900000" cy="900000"/>
              </a:xfrm>
              <a:prstGeom prst="rect">
                <a:avLst/>
              </a:prstGeom>
              <a:noFill/>
              <a:ln w="19050" cap="flat" cmpd="sng" algn="ctr">
                <a:solidFill>
                  <a:srgbClr val="000000">
                    <a:lumMod val="50000"/>
                    <a:lumOff val="50000"/>
                  </a:srgbClr>
                </a:solidFill>
                <a:prstDash val="solid"/>
              </a:ln>
              <a:effectLst/>
            </p:spPr>
            <p:txBody>
              <a:bodyPr anchor="ctr"/>
              <a:lstStyle/>
              <a:p>
                <a:pPr algn="ctr" fontAlgn="auto">
                  <a:spcBef>
                    <a:spcPts val="0"/>
                  </a:spcBef>
                  <a:spcAft>
                    <a:spcPts val="0"/>
                  </a:spcAft>
                  <a:defRPr/>
                </a:pPr>
                <a:endParaRPr lang="en-US" altLang="zh-CN" sz="1400" b="1" kern="0" dirty="0">
                  <a:solidFill>
                    <a:srgbClr val="FFFFFF"/>
                  </a:solidFill>
                  <a:latin typeface="Calibri"/>
                  <a:ea typeface="微软雅黑"/>
                </a:endParaRPr>
              </a:p>
            </p:txBody>
          </p:sp>
          <p:cxnSp>
            <p:nvCxnSpPr>
              <p:cNvPr id="76" name="直接连接符 75"/>
              <p:cNvCxnSpPr/>
              <p:nvPr/>
            </p:nvCxnSpPr>
            <p:spPr>
              <a:xfrm>
                <a:off x="7362360" y="2711907"/>
                <a:ext cx="900000" cy="0"/>
              </a:xfrm>
              <a:prstGeom prst="line">
                <a:avLst/>
              </a:prstGeom>
              <a:noFill/>
              <a:ln w="9525" cap="flat" cmpd="sng" algn="ctr">
                <a:solidFill>
                  <a:srgbClr val="000000">
                    <a:lumMod val="50000"/>
                    <a:lumOff val="50000"/>
                  </a:srgbClr>
                </a:solidFill>
                <a:prstDash val="sysDash"/>
              </a:ln>
              <a:effectLst/>
            </p:spPr>
          </p:cxnSp>
          <p:cxnSp>
            <p:nvCxnSpPr>
              <p:cNvPr id="77" name="直接连接符 76"/>
              <p:cNvCxnSpPr/>
              <p:nvPr/>
            </p:nvCxnSpPr>
            <p:spPr>
              <a:xfrm rot="5400000">
                <a:off x="7362360" y="2711907"/>
                <a:ext cx="900000" cy="0"/>
              </a:xfrm>
              <a:prstGeom prst="line">
                <a:avLst/>
              </a:prstGeom>
              <a:noFill/>
              <a:ln w="9525" cap="flat" cmpd="sng" algn="ctr">
                <a:solidFill>
                  <a:srgbClr val="000000">
                    <a:lumMod val="50000"/>
                    <a:lumOff val="50000"/>
                  </a:srgbClr>
                </a:solidFill>
                <a:prstDash val="sysDash"/>
              </a:ln>
              <a:effectLst/>
            </p:spPr>
          </p:cxnSp>
        </p:grpSp>
        <p:sp>
          <p:nvSpPr>
            <p:cNvPr id="74" name="TextBox 73"/>
            <p:cNvSpPr txBox="1"/>
            <p:nvPr/>
          </p:nvSpPr>
          <p:spPr>
            <a:xfrm>
              <a:off x="7848371" y="1680540"/>
              <a:ext cx="722118" cy="675529"/>
            </a:xfrm>
            <a:prstGeom prst="rect">
              <a:avLst/>
            </a:prstGeom>
            <a:noFill/>
            <a:effectLst>
              <a:outerShdw blurRad="50800" dist="38100" dir="2700000" algn="tl" rotWithShape="0">
                <a:prstClr val="black">
                  <a:alpha val="40000"/>
                </a:prstClr>
              </a:outerShdw>
            </a:effectLst>
          </p:spPr>
          <p:txBody>
            <a:bodyPr anchor="ctr">
              <a:spAutoFit/>
            </a:bodyPr>
            <a:lstStyle/>
            <a:p>
              <a:pPr algn="ctr" fontAlgn="auto">
                <a:spcBef>
                  <a:spcPts val="0"/>
                </a:spcBef>
                <a:spcAft>
                  <a:spcPts val="0"/>
                </a:spcAft>
                <a:defRPr/>
              </a:pPr>
              <a:r>
                <a:rPr lang="zh-CN" altLang="en-US" sz="2400" b="1" kern="0" dirty="0">
                  <a:solidFill>
                    <a:srgbClr val="9B0D13"/>
                  </a:solidFill>
                  <a:latin typeface="+mn-lt"/>
                  <a:ea typeface="+mn-ea"/>
                </a:rPr>
                <a:t>要</a:t>
              </a:r>
              <a:endParaRPr lang="zh-CN" altLang="en-US" sz="2800" b="1" kern="0" dirty="0">
                <a:solidFill>
                  <a:srgbClr val="9B0D13"/>
                </a:solidFill>
                <a:latin typeface="+mn-lt"/>
                <a:ea typeface="+mn-ea"/>
              </a:endParaRPr>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12"/>
                                        </p:tgtEl>
                                      </p:cBhvr>
                                    </p:animEffect>
                                    <p:animScale>
                                      <p:cBhvr>
                                        <p:cTn id="7" dur="250" autoRev="1" fill="hold"/>
                                        <p:tgtEl>
                                          <p:spTgt spid="12"/>
                                        </p:tgtEl>
                                      </p:cBhvr>
                                      <p:by x="105000" y="105000"/>
                                    </p:animScale>
                                  </p:childTnLst>
                                </p:cTn>
                              </p:par>
                            </p:childTnLst>
                          </p:cTn>
                        </p:par>
                        <p:par>
                          <p:cTn id="8" fill="hold" nodeType="afterGroup">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51"/>
                                        </p:tgtEl>
                                        <p:attrNameLst>
                                          <p:attrName>style.visibility</p:attrName>
                                        </p:attrNameLst>
                                      </p:cBhvr>
                                      <p:to>
                                        <p:strVal val="visible"/>
                                      </p:to>
                                    </p:set>
                                    <p:animEffect transition="in" filter="fade">
                                      <p:cBhvr>
                                        <p:cTn id="11" dur="750"/>
                                        <p:tgtEl>
                                          <p:spTgt spid="151"/>
                                        </p:tgtEl>
                                      </p:cBhvr>
                                    </p:animEffect>
                                    <p:anim calcmode="lin" valueType="num">
                                      <p:cBhvr>
                                        <p:cTn id="12" dur="750" fill="hold"/>
                                        <p:tgtEl>
                                          <p:spTgt spid="151"/>
                                        </p:tgtEl>
                                        <p:attrNameLst>
                                          <p:attrName>ppt_x</p:attrName>
                                        </p:attrNameLst>
                                      </p:cBhvr>
                                      <p:tavLst>
                                        <p:tav tm="0">
                                          <p:val>
                                            <p:strVal val="#ppt_x"/>
                                          </p:val>
                                        </p:tav>
                                        <p:tav tm="100000">
                                          <p:val>
                                            <p:strVal val="#ppt_x"/>
                                          </p:val>
                                        </p:tav>
                                      </p:tavLst>
                                    </p:anim>
                                    <p:anim calcmode="lin" valueType="num">
                                      <p:cBhvr>
                                        <p:cTn id="13" dur="750" fill="hold"/>
                                        <p:tgtEl>
                                          <p:spTgt spid="151"/>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1250"/>
                            </p:stCondLst>
                            <p:childTnLst>
                              <p:par>
                                <p:cTn id="15" presetID="31" presetClass="entr" presetSubtype="0" fill="hold" nodeType="afterEffect">
                                  <p:stCondLst>
                                    <p:cond delay="0"/>
                                  </p:stCondLst>
                                  <p:childTnLst>
                                    <p:set>
                                      <p:cBhvr>
                                        <p:cTn id="16" dur="1" fill="hold">
                                          <p:stCondLst>
                                            <p:cond delay="0"/>
                                          </p:stCondLst>
                                        </p:cTn>
                                        <p:tgtEl>
                                          <p:spTgt spid="127"/>
                                        </p:tgtEl>
                                        <p:attrNameLst>
                                          <p:attrName>style.visibility</p:attrName>
                                        </p:attrNameLst>
                                      </p:cBhvr>
                                      <p:to>
                                        <p:strVal val="visible"/>
                                      </p:to>
                                    </p:set>
                                    <p:anim calcmode="lin" valueType="num">
                                      <p:cBhvr>
                                        <p:cTn id="17" dur="750" fill="hold"/>
                                        <p:tgtEl>
                                          <p:spTgt spid="127"/>
                                        </p:tgtEl>
                                        <p:attrNameLst>
                                          <p:attrName>ppt_w</p:attrName>
                                        </p:attrNameLst>
                                      </p:cBhvr>
                                      <p:tavLst>
                                        <p:tav tm="0">
                                          <p:val>
                                            <p:fltVal val="0"/>
                                          </p:val>
                                        </p:tav>
                                        <p:tav tm="100000">
                                          <p:val>
                                            <p:strVal val="#ppt_w"/>
                                          </p:val>
                                        </p:tav>
                                      </p:tavLst>
                                    </p:anim>
                                    <p:anim calcmode="lin" valueType="num">
                                      <p:cBhvr>
                                        <p:cTn id="18" dur="750" fill="hold"/>
                                        <p:tgtEl>
                                          <p:spTgt spid="127"/>
                                        </p:tgtEl>
                                        <p:attrNameLst>
                                          <p:attrName>ppt_h</p:attrName>
                                        </p:attrNameLst>
                                      </p:cBhvr>
                                      <p:tavLst>
                                        <p:tav tm="0">
                                          <p:val>
                                            <p:fltVal val="0"/>
                                          </p:val>
                                        </p:tav>
                                        <p:tav tm="100000">
                                          <p:val>
                                            <p:strVal val="#ppt_h"/>
                                          </p:val>
                                        </p:tav>
                                      </p:tavLst>
                                    </p:anim>
                                    <p:anim calcmode="lin" valueType="num">
                                      <p:cBhvr>
                                        <p:cTn id="19" dur="750" fill="hold"/>
                                        <p:tgtEl>
                                          <p:spTgt spid="127"/>
                                        </p:tgtEl>
                                        <p:attrNameLst>
                                          <p:attrName>style.rotation</p:attrName>
                                        </p:attrNameLst>
                                      </p:cBhvr>
                                      <p:tavLst>
                                        <p:tav tm="0">
                                          <p:val>
                                            <p:fltVal val="90"/>
                                          </p:val>
                                        </p:tav>
                                        <p:tav tm="100000">
                                          <p:val>
                                            <p:fltVal val="0"/>
                                          </p:val>
                                        </p:tav>
                                      </p:tavLst>
                                    </p:anim>
                                    <p:animEffect transition="in" filter="fade">
                                      <p:cBhvr>
                                        <p:cTn id="20" dur="750"/>
                                        <p:tgtEl>
                                          <p:spTgt spid="127"/>
                                        </p:tgtEl>
                                      </p:cBhvr>
                                    </p:animEffect>
                                  </p:childTnLst>
                                </p:cTn>
                              </p:par>
                            </p:childTnLst>
                          </p:cTn>
                        </p:par>
                        <p:par>
                          <p:cTn id="21" fill="hold" nodeType="afterGroup">
                            <p:stCondLst>
                              <p:cond delay="2000"/>
                            </p:stCondLst>
                            <p:childTnLst>
                              <p:par>
                                <p:cTn id="22" presetID="2" presetClass="entr" presetSubtype="2" fill="hold" grpId="0" nodeType="afterEffect">
                                  <p:stCondLst>
                                    <p:cond delay="0"/>
                                  </p:stCondLst>
                                  <p:childTnLst>
                                    <p:set>
                                      <p:cBhvr>
                                        <p:cTn id="23" dur="1" fill="hold">
                                          <p:stCondLst>
                                            <p:cond delay="0"/>
                                          </p:stCondLst>
                                        </p:cTn>
                                        <p:tgtEl>
                                          <p:spTgt spid="124"/>
                                        </p:tgtEl>
                                        <p:attrNameLst>
                                          <p:attrName>style.visibility</p:attrName>
                                        </p:attrNameLst>
                                      </p:cBhvr>
                                      <p:to>
                                        <p:strVal val="visible"/>
                                      </p:to>
                                    </p:set>
                                    <p:anim calcmode="lin" valueType="num">
                                      <p:cBhvr additive="base">
                                        <p:cTn id="24" dur="750" fill="hold"/>
                                        <p:tgtEl>
                                          <p:spTgt spid="124"/>
                                        </p:tgtEl>
                                        <p:attrNameLst>
                                          <p:attrName>ppt_x</p:attrName>
                                        </p:attrNameLst>
                                      </p:cBhvr>
                                      <p:tavLst>
                                        <p:tav tm="0">
                                          <p:val>
                                            <p:strVal val="1+#ppt_w/2"/>
                                          </p:val>
                                        </p:tav>
                                        <p:tav tm="100000">
                                          <p:val>
                                            <p:strVal val="#ppt_x"/>
                                          </p:val>
                                        </p:tav>
                                      </p:tavLst>
                                    </p:anim>
                                    <p:anim calcmode="lin" valueType="num">
                                      <p:cBhvr additive="base">
                                        <p:cTn id="25" dur="750" fill="hold"/>
                                        <p:tgtEl>
                                          <p:spTgt spid="124"/>
                                        </p:tgtEl>
                                        <p:attrNameLst>
                                          <p:attrName>ppt_y</p:attrName>
                                        </p:attrNameLst>
                                      </p:cBhvr>
                                      <p:tavLst>
                                        <p:tav tm="0">
                                          <p:val>
                                            <p:strVal val="#ppt_y"/>
                                          </p:val>
                                        </p:tav>
                                        <p:tav tm="100000">
                                          <p:val>
                                            <p:strVal val="#ppt_y"/>
                                          </p:val>
                                        </p:tav>
                                      </p:tavLst>
                                    </p:anim>
                                  </p:childTnLst>
                                </p:cTn>
                              </p:par>
                            </p:childTnLst>
                          </p:cTn>
                        </p:par>
                        <p:par>
                          <p:cTn id="26" fill="hold" nodeType="afterGroup">
                            <p:stCondLst>
                              <p:cond delay="2750"/>
                            </p:stCondLst>
                            <p:childTnLst>
                              <p:par>
                                <p:cTn id="27" presetID="31" presetClass="entr" presetSubtype="0" fill="hold" nodeType="afterEffect">
                                  <p:stCondLst>
                                    <p:cond delay="0"/>
                                  </p:stCondLst>
                                  <p:childTnLst>
                                    <p:set>
                                      <p:cBhvr>
                                        <p:cTn id="28" dur="1" fill="hold">
                                          <p:stCondLst>
                                            <p:cond delay="0"/>
                                          </p:stCondLst>
                                        </p:cTn>
                                        <p:tgtEl>
                                          <p:spTgt spid="133"/>
                                        </p:tgtEl>
                                        <p:attrNameLst>
                                          <p:attrName>style.visibility</p:attrName>
                                        </p:attrNameLst>
                                      </p:cBhvr>
                                      <p:to>
                                        <p:strVal val="visible"/>
                                      </p:to>
                                    </p:set>
                                    <p:anim calcmode="lin" valueType="num">
                                      <p:cBhvr>
                                        <p:cTn id="29" dur="750" fill="hold"/>
                                        <p:tgtEl>
                                          <p:spTgt spid="133"/>
                                        </p:tgtEl>
                                        <p:attrNameLst>
                                          <p:attrName>ppt_w</p:attrName>
                                        </p:attrNameLst>
                                      </p:cBhvr>
                                      <p:tavLst>
                                        <p:tav tm="0">
                                          <p:val>
                                            <p:fltVal val="0"/>
                                          </p:val>
                                        </p:tav>
                                        <p:tav tm="100000">
                                          <p:val>
                                            <p:strVal val="#ppt_w"/>
                                          </p:val>
                                        </p:tav>
                                      </p:tavLst>
                                    </p:anim>
                                    <p:anim calcmode="lin" valueType="num">
                                      <p:cBhvr>
                                        <p:cTn id="30" dur="750" fill="hold"/>
                                        <p:tgtEl>
                                          <p:spTgt spid="133"/>
                                        </p:tgtEl>
                                        <p:attrNameLst>
                                          <p:attrName>ppt_h</p:attrName>
                                        </p:attrNameLst>
                                      </p:cBhvr>
                                      <p:tavLst>
                                        <p:tav tm="0">
                                          <p:val>
                                            <p:fltVal val="0"/>
                                          </p:val>
                                        </p:tav>
                                        <p:tav tm="100000">
                                          <p:val>
                                            <p:strVal val="#ppt_h"/>
                                          </p:val>
                                        </p:tav>
                                      </p:tavLst>
                                    </p:anim>
                                    <p:anim calcmode="lin" valueType="num">
                                      <p:cBhvr>
                                        <p:cTn id="31" dur="750" fill="hold"/>
                                        <p:tgtEl>
                                          <p:spTgt spid="133"/>
                                        </p:tgtEl>
                                        <p:attrNameLst>
                                          <p:attrName>style.rotation</p:attrName>
                                        </p:attrNameLst>
                                      </p:cBhvr>
                                      <p:tavLst>
                                        <p:tav tm="0">
                                          <p:val>
                                            <p:fltVal val="90"/>
                                          </p:val>
                                        </p:tav>
                                        <p:tav tm="100000">
                                          <p:val>
                                            <p:fltVal val="0"/>
                                          </p:val>
                                        </p:tav>
                                      </p:tavLst>
                                    </p:anim>
                                    <p:animEffect transition="in" filter="fade">
                                      <p:cBhvr>
                                        <p:cTn id="32" dur="750"/>
                                        <p:tgtEl>
                                          <p:spTgt spid="133"/>
                                        </p:tgtEl>
                                      </p:cBhvr>
                                    </p:animEffect>
                                  </p:childTnLst>
                                </p:cTn>
                              </p:par>
                            </p:childTnLst>
                          </p:cTn>
                        </p:par>
                        <p:par>
                          <p:cTn id="33" fill="hold" nodeType="afterGroup">
                            <p:stCondLst>
                              <p:cond delay="3500"/>
                            </p:stCondLst>
                            <p:childTnLst>
                              <p:par>
                                <p:cTn id="34" presetID="2" presetClass="entr" presetSubtype="2" fill="hold" grpId="0" nodeType="afterEffect">
                                  <p:stCondLst>
                                    <p:cond delay="0"/>
                                  </p:stCondLst>
                                  <p:childTnLst>
                                    <p:set>
                                      <p:cBhvr>
                                        <p:cTn id="35" dur="1" fill="hold">
                                          <p:stCondLst>
                                            <p:cond delay="0"/>
                                          </p:stCondLst>
                                        </p:cTn>
                                        <p:tgtEl>
                                          <p:spTgt spid="125"/>
                                        </p:tgtEl>
                                        <p:attrNameLst>
                                          <p:attrName>style.visibility</p:attrName>
                                        </p:attrNameLst>
                                      </p:cBhvr>
                                      <p:to>
                                        <p:strVal val="visible"/>
                                      </p:to>
                                    </p:set>
                                    <p:anim calcmode="lin" valueType="num">
                                      <p:cBhvr additive="base">
                                        <p:cTn id="36" dur="750" fill="hold"/>
                                        <p:tgtEl>
                                          <p:spTgt spid="125"/>
                                        </p:tgtEl>
                                        <p:attrNameLst>
                                          <p:attrName>ppt_x</p:attrName>
                                        </p:attrNameLst>
                                      </p:cBhvr>
                                      <p:tavLst>
                                        <p:tav tm="0">
                                          <p:val>
                                            <p:strVal val="1+#ppt_w/2"/>
                                          </p:val>
                                        </p:tav>
                                        <p:tav tm="100000">
                                          <p:val>
                                            <p:strVal val="#ppt_x"/>
                                          </p:val>
                                        </p:tav>
                                      </p:tavLst>
                                    </p:anim>
                                    <p:anim calcmode="lin" valueType="num">
                                      <p:cBhvr additive="base">
                                        <p:cTn id="37" dur="750" fill="hold"/>
                                        <p:tgtEl>
                                          <p:spTgt spid="125"/>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4250"/>
                            </p:stCondLst>
                            <p:childTnLst>
                              <p:par>
                                <p:cTn id="39" presetID="31" presetClass="entr" presetSubtype="0" fill="hold" nodeType="afterEffect">
                                  <p:stCondLst>
                                    <p:cond delay="0"/>
                                  </p:stCondLst>
                                  <p:childTnLst>
                                    <p:set>
                                      <p:cBhvr>
                                        <p:cTn id="40" dur="1" fill="hold">
                                          <p:stCondLst>
                                            <p:cond delay="0"/>
                                          </p:stCondLst>
                                        </p:cTn>
                                        <p:tgtEl>
                                          <p:spTgt spid="139"/>
                                        </p:tgtEl>
                                        <p:attrNameLst>
                                          <p:attrName>style.visibility</p:attrName>
                                        </p:attrNameLst>
                                      </p:cBhvr>
                                      <p:to>
                                        <p:strVal val="visible"/>
                                      </p:to>
                                    </p:set>
                                    <p:anim calcmode="lin" valueType="num">
                                      <p:cBhvr>
                                        <p:cTn id="41" dur="750" fill="hold"/>
                                        <p:tgtEl>
                                          <p:spTgt spid="139"/>
                                        </p:tgtEl>
                                        <p:attrNameLst>
                                          <p:attrName>ppt_w</p:attrName>
                                        </p:attrNameLst>
                                      </p:cBhvr>
                                      <p:tavLst>
                                        <p:tav tm="0">
                                          <p:val>
                                            <p:fltVal val="0"/>
                                          </p:val>
                                        </p:tav>
                                        <p:tav tm="100000">
                                          <p:val>
                                            <p:strVal val="#ppt_w"/>
                                          </p:val>
                                        </p:tav>
                                      </p:tavLst>
                                    </p:anim>
                                    <p:anim calcmode="lin" valueType="num">
                                      <p:cBhvr>
                                        <p:cTn id="42" dur="750" fill="hold"/>
                                        <p:tgtEl>
                                          <p:spTgt spid="139"/>
                                        </p:tgtEl>
                                        <p:attrNameLst>
                                          <p:attrName>ppt_h</p:attrName>
                                        </p:attrNameLst>
                                      </p:cBhvr>
                                      <p:tavLst>
                                        <p:tav tm="0">
                                          <p:val>
                                            <p:fltVal val="0"/>
                                          </p:val>
                                        </p:tav>
                                        <p:tav tm="100000">
                                          <p:val>
                                            <p:strVal val="#ppt_h"/>
                                          </p:val>
                                        </p:tav>
                                      </p:tavLst>
                                    </p:anim>
                                    <p:anim calcmode="lin" valueType="num">
                                      <p:cBhvr>
                                        <p:cTn id="43" dur="750" fill="hold"/>
                                        <p:tgtEl>
                                          <p:spTgt spid="139"/>
                                        </p:tgtEl>
                                        <p:attrNameLst>
                                          <p:attrName>style.rotation</p:attrName>
                                        </p:attrNameLst>
                                      </p:cBhvr>
                                      <p:tavLst>
                                        <p:tav tm="0">
                                          <p:val>
                                            <p:fltVal val="90"/>
                                          </p:val>
                                        </p:tav>
                                        <p:tav tm="100000">
                                          <p:val>
                                            <p:fltVal val="0"/>
                                          </p:val>
                                        </p:tav>
                                      </p:tavLst>
                                    </p:anim>
                                    <p:animEffect transition="in" filter="fade">
                                      <p:cBhvr>
                                        <p:cTn id="44" dur="750"/>
                                        <p:tgtEl>
                                          <p:spTgt spid="139"/>
                                        </p:tgtEl>
                                      </p:cBhvr>
                                    </p:animEffect>
                                  </p:childTnLst>
                                </p:cTn>
                              </p:par>
                            </p:childTnLst>
                          </p:cTn>
                        </p:par>
                        <p:par>
                          <p:cTn id="45" fill="hold" nodeType="afterGroup">
                            <p:stCondLst>
                              <p:cond delay="5000"/>
                            </p:stCondLst>
                            <p:childTnLst>
                              <p:par>
                                <p:cTn id="46" presetID="2" presetClass="entr" presetSubtype="2" fill="hold" grpId="0" nodeType="afterEffect">
                                  <p:stCondLst>
                                    <p:cond delay="0"/>
                                  </p:stCondLst>
                                  <p:childTnLst>
                                    <p:set>
                                      <p:cBhvr>
                                        <p:cTn id="47" dur="1" fill="hold">
                                          <p:stCondLst>
                                            <p:cond delay="0"/>
                                          </p:stCondLst>
                                        </p:cTn>
                                        <p:tgtEl>
                                          <p:spTgt spid="126"/>
                                        </p:tgtEl>
                                        <p:attrNameLst>
                                          <p:attrName>style.visibility</p:attrName>
                                        </p:attrNameLst>
                                      </p:cBhvr>
                                      <p:to>
                                        <p:strVal val="visible"/>
                                      </p:to>
                                    </p:set>
                                    <p:anim calcmode="lin" valueType="num">
                                      <p:cBhvr additive="base">
                                        <p:cTn id="48" dur="750" fill="hold"/>
                                        <p:tgtEl>
                                          <p:spTgt spid="126"/>
                                        </p:tgtEl>
                                        <p:attrNameLst>
                                          <p:attrName>ppt_x</p:attrName>
                                        </p:attrNameLst>
                                      </p:cBhvr>
                                      <p:tavLst>
                                        <p:tav tm="0">
                                          <p:val>
                                            <p:strVal val="1+#ppt_w/2"/>
                                          </p:val>
                                        </p:tav>
                                        <p:tav tm="100000">
                                          <p:val>
                                            <p:strVal val="#ppt_x"/>
                                          </p:val>
                                        </p:tav>
                                      </p:tavLst>
                                    </p:anim>
                                    <p:anim calcmode="lin" valueType="num">
                                      <p:cBhvr additive="base">
                                        <p:cTn id="49" dur="750" fill="hold"/>
                                        <p:tgtEl>
                                          <p:spTgt spid="126"/>
                                        </p:tgtEl>
                                        <p:attrNameLst>
                                          <p:attrName>ppt_y</p:attrName>
                                        </p:attrNameLst>
                                      </p:cBhvr>
                                      <p:tavLst>
                                        <p:tav tm="0">
                                          <p:val>
                                            <p:strVal val="#ppt_y"/>
                                          </p:val>
                                        </p:tav>
                                        <p:tav tm="100000">
                                          <p:val>
                                            <p:strVal val="#ppt_y"/>
                                          </p:val>
                                        </p:tav>
                                      </p:tavLst>
                                    </p:anim>
                                  </p:childTnLst>
                                </p:cTn>
                              </p:par>
                            </p:childTnLst>
                          </p:cTn>
                        </p:par>
                        <p:par>
                          <p:cTn id="50" fill="hold" nodeType="afterGroup">
                            <p:stCondLst>
                              <p:cond delay="5750"/>
                            </p:stCondLst>
                            <p:childTnLst>
                              <p:par>
                                <p:cTn id="51" presetID="31" presetClass="entr" presetSubtype="0" fill="hold" nodeType="afterEffect">
                                  <p:stCondLst>
                                    <p:cond delay="0"/>
                                  </p:stCondLst>
                                  <p:childTnLst>
                                    <p:set>
                                      <p:cBhvr>
                                        <p:cTn id="52" dur="1" fill="hold">
                                          <p:stCondLst>
                                            <p:cond delay="0"/>
                                          </p:stCondLst>
                                        </p:cTn>
                                        <p:tgtEl>
                                          <p:spTgt spid="145"/>
                                        </p:tgtEl>
                                        <p:attrNameLst>
                                          <p:attrName>style.visibility</p:attrName>
                                        </p:attrNameLst>
                                      </p:cBhvr>
                                      <p:to>
                                        <p:strVal val="visible"/>
                                      </p:to>
                                    </p:set>
                                    <p:anim calcmode="lin" valueType="num">
                                      <p:cBhvr>
                                        <p:cTn id="53" dur="750" fill="hold"/>
                                        <p:tgtEl>
                                          <p:spTgt spid="145"/>
                                        </p:tgtEl>
                                        <p:attrNameLst>
                                          <p:attrName>ppt_w</p:attrName>
                                        </p:attrNameLst>
                                      </p:cBhvr>
                                      <p:tavLst>
                                        <p:tav tm="0">
                                          <p:val>
                                            <p:fltVal val="0"/>
                                          </p:val>
                                        </p:tav>
                                        <p:tav tm="100000">
                                          <p:val>
                                            <p:strVal val="#ppt_w"/>
                                          </p:val>
                                        </p:tav>
                                      </p:tavLst>
                                    </p:anim>
                                    <p:anim calcmode="lin" valueType="num">
                                      <p:cBhvr>
                                        <p:cTn id="54" dur="750" fill="hold"/>
                                        <p:tgtEl>
                                          <p:spTgt spid="145"/>
                                        </p:tgtEl>
                                        <p:attrNameLst>
                                          <p:attrName>ppt_h</p:attrName>
                                        </p:attrNameLst>
                                      </p:cBhvr>
                                      <p:tavLst>
                                        <p:tav tm="0">
                                          <p:val>
                                            <p:fltVal val="0"/>
                                          </p:val>
                                        </p:tav>
                                        <p:tav tm="100000">
                                          <p:val>
                                            <p:strVal val="#ppt_h"/>
                                          </p:val>
                                        </p:tav>
                                      </p:tavLst>
                                    </p:anim>
                                    <p:anim calcmode="lin" valueType="num">
                                      <p:cBhvr>
                                        <p:cTn id="55" dur="750" fill="hold"/>
                                        <p:tgtEl>
                                          <p:spTgt spid="145"/>
                                        </p:tgtEl>
                                        <p:attrNameLst>
                                          <p:attrName>style.rotation</p:attrName>
                                        </p:attrNameLst>
                                      </p:cBhvr>
                                      <p:tavLst>
                                        <p:tav tm="0">
                                          <p:val>
                                            <p:fltVal val="90"/>
                                          </p:val>
                                        </p:tav>
                                        <p:tav tm="100000">
                                          <p:val>
                                            <p:fltVal val="0"/>
                                          </p:val>
                                        </p:tav>
                                      </p:tavLst>
                                    </p:anim>
                                    <p:animEffect transition="in" filter="fade">
                                      <p:cBhvr>
                                        <p:cTn id="56" dur="750"/>
                                        <p:tgtEl>
                                          <p:spTgt spid="145"/>
                                        </p:tgtEl>
                                      </p:cBhvr>
                                    </p:animEffect>
                                  </p:childTnLst>
                                </p:cTn>
                              </p:par>
                            </p:childTnLst>
                          </p:cTn>
                        </p:par>
                        <p:par>
                          <p:cTn id="57" fill="hold" nodeType="afterGroup">
                            <p:stCondLst>
                              <p:cond delay="6500"/>
                            </p:stCondLst>
                            <p:childTnLst>
                              <p:par>
                                <p:cTn id="58" presetID="2" presetClass="entr" presetSubtype="2" fill="hold" grpId="0" nodeType="afterEffect">
                                  <p:stCondLst>
                                    <p:cond delay="0"/>
                                  </p:stCondLst>
                                  <p:childTnLst>
                                    <p:set>
                                      <p:cBhvr>
                                        <p:cTn id="59" dur="1" fill="hold">
                                          <p:stCondLst>
                                            <p:cond delay="0"/>
                                          </p:stCondLst>
                                        </p:cTn>
                                        <p:tgtEl>
                                          <p:spTgt spid="123"/>
                                        </p:tgtEl>
                                        <p:attrNameLst>
                                          <p:attrName>style.visibility</p:attrName>
                                        </p:attrNameLst>
                                      </p:cBhvr>
                                      <p:to>
                                        <p:strVal val="visible"/>
                                      </p:to>
                                    </p:set>
                                    <p:anim calcmode="lin" valueType="num">
                                      <p:cBhvr additive="base">
                                        <p:cTn id="60" dur="750" fill="hold"/>
                                        <p:tgtEl>
                                          <p:spTgt spid="123"/>
                                        </p:tgtEl>
                                        <p:attrNameLst>
                                          <p:attrName>ppt_x</p:attrName>
                                        </p:attrNameLst>
                                      </p:cBhvr>
                                      <p:tavLst>
                                        <p:tav tm="0">
                                          <p:val>
                                            <p:strVal val="1+#ppt_w/2"/>
                                          </p:val>
                                        </p:tav>
                                        <p:tav tm="100000">
                                          <p:val>
                                            <p:strVal val="#ppt_x"/>
                                          </p:val>
                                        </p:tav>
                                      </p:tavLst>
                                    </p:anim>
                                    <p:anim calcmode="lin" valueType="num">
                                      <p:cBhvr additive="base">
                                        <p:cTn id="61" dur="750" fill="hold"/>
                                        <p:tgtEl>
                                          <p:spTgt spid="123"/>
                                        </p:tgtEl>
                                        <p:attrNameLst>
                                          <p:attrName>ppt_y</p:attrName>
                                        </p:attrNameLst>
                                      </p:cBhvr>
                                      <p:tavLst>
                                        <p:tav tm="0">
                                          <p:val>
                                            <p:strVal val="#ppt_y"/>
                                          </p:val>
                                        </p:tav>
                                        <p:tav tm="100000">
                                          <p:val>
                                            <p:strVal val="#ppt_y"/>
                                          </p:val>
                                        </p:tav>
                                      </p:tavLst>
                                    </p:anim>
                                  </p:childTnLst>
                                </p:cTn>
                              </p:par>
                            </p:childTnLst>
                          </p:cTn>
                        </p:par>
                        <p:par>
                          <p:cTn id="62" fill="hold" nodeType="afterGroup">
                            <p:stCondLst>
                              <p:cond delay="7250"/>
                            </p:stCondLst>
                            <p:childTnLst>
                              <p:par>
                                <p:cTn id="63" presetID="31" presetClass="entr" presetSubtype="0" fill="hold" nodeType="afterEffect">
                                  <p:stCondLst>
                                    <p:cond delay="0"/>
                                  </p:stCondLst>
                                  <p:childTnLst>
                                    <p:set>
                                      <p:cBhvr>
                                        <p:cTn id="64" dur="1" fill="hold">
                                          <p:stCondLst>
                                            <p:cond delay="0"/>
                                          </p:stCondLst>
                                        </p:cTn>
                                        <p:tgtEl>
                                          <p:spTgt spid="154"/>
                                        </p:tgtEl>
                                        <p:attrNameLst>
                                          <p:attrName>style.visibility</p:attrName>
                                        </p:attrNameLst>
                                      </p:cBhvr>
                                      <p:to>
                                        <p:strVal val="visible"/>
                                      </p:to>
                                    </p:set>
                                    <p:anim calcmode="lin" valueType="num">
                                      <p:cBhvr>
                                        <p:cTn id="65" dur="750" fill="hold"/>
                                        <p:tgtEl>
                                          <p:spTgt spid="154"/>
                                        </p:tgtEl>
                                        <p:attrNameLst>
                                          <p:attrName>ppt_w</p:attrName>
                                        </p:attrNameLst>
                                      </p:cBhvr>
                                      <p:tavLst>
                                        <p:tav tm="0">
                                          <p:val>
                                            <p:fltVal val="0"/>
                                          </p:val>
                                        </p:tav>
                                        <p:tav tm="100000">
                                          <p:val>
                                            <p:strVal val="#ppt_w"/>
                                          </p:val>
                                        </p:tav>
                                      </p:tavLst>
                                    </p:anim>
                                    <p:anim calcmode="lin" valueType="num">
                                      <p:cBhvr>
                                        <p:cTn id="66" dur="750" fill="hold"/>
                                        <p:tgtEl>
                                          <p:spTgt spid="154"/>
                                        </p:tgtEl>
                                        <p:attrNameLst>
                                          <p:attrName>ppt_h</p:attrName>
                                        </p:attrNameLst>
                                      </p:cBhvr>
                                      <p:tavLst>
                                        <p:tav tm="0">
                                          <p:val>
                                            <p:fltVal val="0"/>
                                          </p:val>
                                        </p:tav>
                                        <p:tav tm="100000">
                                          <p:val>
                                            <p:strVal val="#ppt_h"/>
                                          </p:val>
                                        </p:tav>
                                      </p:tavLst>
                                    </p:anim>
                                    <p:anim calcmode="lin" valueType="num">
                                      <p:cBhvr>
                                        <p:cTn id="67" dur="750" fill="hold"/>
                                        <p:tgtEl>
                                          <p:spTgt spid="154"/>
                                        </p:tgtEl>
                                        <p:attrNameLst>
                                          <p:attrName>style.rotation</p:attrName>
                                        </p:attrNameLst>
                                      </p:cBhvr>
                                      <p:tavLst>
                                        <p:tav tm="0">
                                          <p:val>
                                            <p:fltVal val="90"/>
                                          </p:val>
                                        </p:tav>
                                        <p:tav tm="100000">
                                          <p:val>
                                            <p:fltVal val="0"/>
                                          </p:val>
                                        </p:tav>
                                      </p:tavLst>
                                    </p:anim>
                                    <p:animEffect transition="in" filter="fade">
                                      <p:cBhvr>
                                        <p:cTn id="68" dur="750"/>
                                        <p:tgtEl>
                                          <p:spTgt spid="154"/>
                                        </p:tgtEl>
                                      </p:cBhvr>
                                    </p:animEffect>
                                  </p:childTnLst>
                                </p:cTn>
                              </p:par>
                            </p:childTnLst>
                          </p:cTn>
                        </p:par>
                        <p:par>
                          <p:cTn id="69" fill="hold" nodeType="afterGroup">
                            <p:stCondLst>
                              <p:cond delay="8000"/>
                            </p:stCondLst>
                            <p:childTnLst>
                              <p:par>
                                <p:cTn id="70" presetID="2" presetClass="entr" presetSubtype="2" fill="hold" grpId="0" nodeType="afterEffect">
                                  <p:stCondLst>
                                    <p:cond delay="0"/>
                                  </p:stCondLst>
                                  <p:childTnLst>
                                    <p:set>
                                      <p:cBhvr>
                                        <p:cTn id="71" dur="1" fill="hold">
                                          <p:stCondLst>
                                            <p:cond delay="0"/>
                                          </p:stCondLst>
                                        </p:cTn>
                                        <p:tgtEl>
                                          <p:spTgt spid="153"/>
                                        </p:tgtEl>
                                        <p:attrNameLst>
                                          <p:attrName>style.visibility</p:attrName>
                                        </p:attrNameLst>
                                      </p:cBhvr>
                                      <p:to>
                                        <p:strVal val="visible"/>
                                      </p:to>
                                    </p:set>
                                    <p:anim calcmode="lin" valueType="num">
                                      <p:cBhvr additive="base">
                                        <p:cTn id="72" dur="750" fill="hold"/>
                                        <p:tgtEl>
                                          <p:spTgt spid="153"/>
                                        </p:tgtEl>
                                        <p:attrNameLst>
                                          <p:attrName>ppt_x</p:attrName>
                                        </p:attrNameLst>
                                      </p:cBhvr>
                                      <p:tavLst>
                                        <p:tav tm="0">
                                          <p:val>
                                            <p:strVal val="1+#ppt_w/2"/>
                                          </p:val>
                                        </p:tav>
                                        <p:tav tm="100000">
                                          <p:val>
                                            <p:strVal val="#ppt_x"/>
                                          </p:val>
                                        </p:tav>
                                      </p:tavLst>
                                    </p:anim>
                                    <p:anim calcmode="lin" valueType="num">
                                      <p:cBhvr additive="base">
                                        <p:cTn id="73" dur="750" fill="hold"/>
                                        <p:tgtEl>
                                          <p:spTgt spid="153"/>
                                        </p:tgtEl>
                                        <p:attrNameLst>
                                          <p:attrName>ppt_y</p:attrName>
                                        </p:attrNameLst>
                                      </p:cBhvr>
                                      <p:tavLst>
                                        <p:tav tm="0">
                                          <p:val>
                                            <p:strVal val="#ppt_y"/>
                                          </p:val>
                                        </p:tav>
                                        <p:tav tm="100000">
                                          <p:val>
                                            <p:strVal val="#ppt_y"/>
                                          </p:val>
                                        </p:tav>
                                      </p:tavLst>
                                    </p:anim>
                                  </p:childTnLst>
                                </p:cTn>
                              </p:par>
                            </p:childTnLst>
                          </p:cTn>
                        </p:par>
                        <p:par>
                          <p:cTn id="74" fill="hold" nodeType="afterGroup">
                            <p:stCondLst>
                              <p:cond delay="8750"/>
                            </p:stCondLst>
                            <p:childTnLst>
                              <p:par>
                                <p:cTn id="75" presetID="31" presetClass="entr" presetSubtype="0" fill="hold" nodeType="afterEffect">
                                  <p:stCondLst>
                                    <p:cond delay="0"/>
                                  </p:stCondLst>
                                  <p:childTnLst>
                                    <p:set>
                                      <p:cBhvr>
                                        <p:cTn id="76" dur="1" fill="hold">
                                          <p:stCondLst>
                                            <p:cond delay="0"/>
                                          </p:stCondLst>
                                        </p:cTn>
                                        <p:tgtEl>
                                          <p:spTgt spid="160"/>
                                        </p:tgtEl>
                                        <p:attrNameLst>
                                          <p:attrName>style.visibility</p:attrName>
                                        </p:attrNameLst>
                                      </p:cBhvr>
                                      <p:to>
                                        <p:strVal val="visible"/>
                                      </p:to>
                                    </p:set>
                                    <p:anim calcmode="lin" valueType="num">
                                      <p:cBhvr>
                                        <p:cTn id="77" dur="750" fill="hold"/>
                                        <p:tgtEl>
                                          <p:spTgt spid="160"/>
                                        </p:tgtEl>
                                        <p:attrNameLst>
                                          <p:attrName>ppt_w</p:attrName>
                                        </p:attrNameLst>
                                      </p:cBhvr>
                                      <p:tavLst>
                                        <p:tav tm="0">
                                          <p:val>
                                            <p:fltVal val="0"/>
                                          </p:val>
                                        </p:tav>
                                        <p:tav tm="100000">
                                          <p:val>
                                            <p:strVal val="#ppt_w"/>
                                          </p:val>
                                        </p:tav>
                                      </p:tavLst>
                                    </p:anim>
                                    <p:anim calcmode="lin" valueType="num">
                                      <p:cBhvr>
                                        <p:cTn id="78" dur="750" fill="hold"/>
                                        <p:tgtEl>
                                          <p:spTgt spid="160"/>
                                        </p:tgtEl>
                                        <p:attrNameLst>
                                          <p:attrName>ppt_h</p:attrName>
                                        </p:attrNameLst>
                                      </p:cBhvr>
                                      <p:tavLst>
                                        <p:tav tm="0">
                                          <p:val>
                                            <p:fltVal val="0"/>
                                          </p:val>
                                        </p:tav>
                                        <p:tav tm="100000">
                                          <p:val>
                                            <p:strVal val="#ppt_h"/>
                                          </p:val>
                                        </p:tav>
                                      </p:tavLst>
                                    </p:anim>
                                    <p:anim calcmode="lin" valueType="num">
                                      <p:cBhvr>
                                        <p:cTn id="79" dur="750" fill="hold"/>
                                        <p:tgtEl>
                                          <p:spTgt spid="160"/>
                                        </p:tgtEl>
                                        <p:attrNameLst>
                                          <p:attrName>style.rotation</p:attrName>
                                        </p:attrNameLst>
                                      </p:cBhvr>
                                      <p:tavLst>
                                        <p:tav tm="0">
                                          <p:val>
                                            <p:fltVal val="90"/>
                                          </p:val>
                                        </p:tav>
                                        <p:tav tm="100000">
                                          <p:val>
                                            <p:fltVal val="0"/>
                                          </p:val>
                                        </p:tav>
                                      </p:tavLst>
                                    </p:anim>
                                    <p:animEffect transition="in" filter="fade">
                                      <p:cBhvr>
                                        <p:cTn id="80" dur="750"/>
                                        <p:tgtEl>
                                          <p:spTgt spid="160"/>
                                        </p:tgtEl>
                                      </p:cBhvr>
                                    </p:animEffect>
                                  </p:childTnLst>
                                </p:cTn>
                              </p:par>
                            </p:childTnLst>
                          </p:cTn>
                        </p:par>
                        <p:par>
                          <p:cTn id="81" fill="hold" nodeType="afterGroup">
                            <p:stCondLst>
                              <p:cond delay="9500"/>
                            </p:stCondLst>
                            <p:childTnLst>
                              <p:par>
                                <p:cTn id="82" presetID="2" presetClass="entr" presetSubtype="2" fill="hold" grpId="0" nodeType="afterEffect">
                                  <p:stCondLst>
                                    <p:cond delay="0"/>
                                  </p:stCondLst>
                                  <p:childTnLst>
                                    <p:set>
                                      <p:cBhvr>
                                        <p:cTn id="83" dur="1" fill="hold">
                                          <p:stCondLst>
                                            <p:cond delay="0"/>
                                          </p:stCondLst>
                                        </p:cTn>
                                        <p:tgtEl>
                                          <p:spTgt spid="152"/>
                                        </p:tgtEl>
                                        <p:attrNameLst>
                                          <p:attrName>style.visibility</p:attrName>
                                        </p:attrNameLst>
                                      </p:cBhvr>
                                      <p:to>
                                        <p:strVal val="visible"/>
                                      </p:to>
                                    </p:set>
                                    <p:anim calcmode="lin" valueType="num">
                                      <p:cBhvr additive="base">
                                        <p:cTn id="84" dur="750" fill="hold"/>
                                        <p:tgtEl>
                                          <p:spTgt spid="152"/>
                                        </p:tgtEl>
                                        <p:attrNameLst>
                                          <p:attrName>ppt_x</p:attrName>
                                        </p:attrNameLst>
                                      </p:cBhvr>
                                      <p:tavLst>
                                        <p:tav tm="0">
                                          <p:val>
                                            <p:strVal val="1+#ppt_w/2"/>
                                          </p:val>
                                        </p:tav>
                                        <p:tav tm="100000">
                                          <p:val>
                                            <p:strVal val="#ppt_x"/>
                                          </p:val>
                                        </p:tav>
                                      </p:tavLst>
                                    </p:anim>
                                    <p:anim calcmode="lin" valueType="num">
                                      <p:cBhvr additive="base">
                                        <p:cTn id="85" dur="750" fill="hold"/>
                                        <p:tgtEl>
                                          <p:spTgt spid="152"/>
                                        </p:tgtEl>
                                        <p:attrNameLst>
                                          <p:attrName>ppt_y</p:attrName>
                                        </p:attrNameLst>
                                      </p:cBhvr>
                                      <p:tavLst>
                                        <p:tav tm="0">
                                          <p:val>
                                            <p:strVal val="#ppt_y"/>
                                          </p:val>
                                        </p:tav>
                                        <p:tav tm="100000">
                                          <p:val>
                                            <p:strVal val="#ppt_y"/>
                                          </p:val>
                                        </p:tav>
                                      </p:tavLst>
                                    </p:anim>
                                  </p:childTnLst>
                                </p:cTn>
                              </p:par>
                            </p:childTnLst>
                          </p:cTn>
                        </p:par>
                        <p:par>
                          <p:cTn id="86" fill="hold" nodeType="afterGroup">
                            <p:stCondLst>
                              <p:cond delay="10250"/>
                            </p:stCondLst>
                            <p:childTnLst>
                              <p:par>
                                <p:cTn id="87" presetID="31" presetClass="entr" presetSubtype="0" fill="hold" nodeType="afterEffect">
                                  <p:stCondLst>
                                    <p:cond delay="0"/>
                                  </p:stCondLst>
                                  <p:childTnLst>
                                    <p:set>
                                      <p:cBhvr>
                                        <p:cTn id="88" dur="1" fill="hold">
                                          <p:stCondLst>
                                            <p:cond delay="0"/>
                                          </p:stCondLst>
                                        </p:cTn>
                                        <p:tgtEl>
                                          <p:spTgt spid="72"/>
                                        </p:tgtEl>
                                        <p:attrNameLst>
                                          <p:attrName>style.visibility</p:attrName>
                                        </p:attrNameLst>
                                      </p:cBhvr>
                                      <p:to>
                                        <p:strVal val="visible"/>
                                      </p:to>
                                    </p:set>
                                    <p:anim calcmode="lin" valueType="num">
                                      <p:cBhvr>
                                        <p:cTn id="89" dur="750" fill="hold"/>
                                        <p:tgtEl>
                                          <p:spTgt spid="72"/>
                                        </p:tgtEl>
                                        <p:attrNameLst>
                                          <p:attrName>ppt_w</p:attrName>
                                        </p:attrNameLst>
                                      </p:cBhvr>
                                      <p:tavLst>
                                        <p:tav tm="0">
                                          <p:val>
                                            <p:fltVal val="0"/>
                                          </p:val>
                                        </p:tav>
                                        <p:tav tm="100000">
                                          <p:val>
                                            <p:strVal val="#ppt_w"/>
                                          </p:val>
                                        </p:tav>
                                      </p:tavLst>
                                    </p:anim>
                                    <p:anim calcmode="lin" valueType="num">
                                      <p:cBhvr>
                                        <p:cTn id="90" dur="750" fill="hold"/>
                                        <p:tgtEl>
                                          <p:spTgt spid="72"/>
                                        </p:tgtEl>
                                        <p:attrNameLst>
                                          <p:attrName>ppt_h</p:attrName>
                                        </p:attrNameLst>
                                      </p:cBhvr>
                                      <p:tavLst>
                                        <p:tav tm="0">
                                          <p:val>
                                            <p:fltVal val="0"/>
                                          </p:val>
                                        </p:tav>
                                        <p:tav tm="100000">
                                          <p:val>
                                            <p:strVal val="#ppt_h"/>
                                          </p:val>
                                        </p:tav>
                                      </p:tavLst>
                                    </p:anim>
                                    <p:anim calcmode="lin" valueType="num">
                                      <p:cBhvr>
                                        <p:cTn id="91" dur="750" fill="hold"/>
                                        <p:tgtEl>
                                          <p:spTgt spid="72"/>
                                        </p:tgtEl>
                                        <p:attrNameLst>
                                          <p:attrName>style.rotation</p:attrName>
                                        </p:attrNameLst>
                                      </p:cBhvr>
                                      <p:tavLst>
                                        <p:tav tm="0">
                                          <p:val>
                                            <p:fltVal val="90"/>
                                          </p:val>
                                        </p:tav>
                                        <p:tav tm="100000">
                                          <p:val>
                                            <p:fltVal val="0"/>
                                          </p:val>
                                        </p:tav>
                                      </p:tavLst>
                                    </p:anim>
                                    <p:animEffect transition="in" filter="fade">
                                      <p:cBhvr>
                                        <p:cTn id="92" dur="750"/>
                                        <p:tgtEl>
                                          <p:spTgt spid="72"/>
                                        </p:tgtEl>
                                      </p:cBhvr>
                                    </p:animEffect>
                                  </p:childTnLst>
                                </p:cTn>
                              </p:par>
                            </p:childTnLst>
                          </p:cTn>
                        </p:par>
                        <p:par>
                          <p:cTn id="93" fill="hold" nodeType="afterGroup">
                            <p:stCondLst>
                              <p:cond delay="11000"/>
                            </p:stCondLst>
                            <p:childTnLst>
                              <p:par>
                                <p:cTn id="94" presetID="2" presetClass="entr" presetSubtype="2" fill="hold" grpId="0" nodeType="afterEffect">
                                  <p:stCondLst>
                                    <p:cond delay="0"/>
                                  </p:stCondLst>
                                  <p:childTnLst>
                                    <p:set>
                                      <p:cBhvr>
                                        <p:cTn id="95" dur="1" fill="hold">
                                          <p:stCondLst>
                                            <p:cond delay="0"/>
                                          </p:stCondLst>
                                        </p:cTn>
                                        <p:tgtEl>
                                          <p:spTgt spid="71"/>
                                        </p:tgtEl>
                                        <p:attrNameLst>
                                          <p:attrName>style.visibility</p:attrName>
                                        </p:attrNameLst>
                                      </p:cBhvr>
                                      <p:to>
                                        <p:strVal val="visible"/>
                                      </p:to>
                                    </p:set>
                                    <p:anim calcmode="lin" valueType="num">
                                      <p:cBhvr additive="base">
                                        <p:cTn id="96" dur="750" fill="hold"/>
                                        <p:tgtEl>
                                          <p:spTgt spid="71"/>
                                        </p:tgtEl>
                                        <p:attrNameLst>
                                          <p:attrName>ppt_x</p:attrName>
                                        </p:attrNameLst>
                                      </p:cBhvr>
                                      <p:tavLst>
                                        <p:tav tm="0">
                                          <p:val>
                                            <p:strVal val="1+#ppt_w/2"/>
                                          </p:val>
                                        </p:tav>
                                        <p:tav tm="100000">
                                          <p:val>
                                            <p:strVal val="#ppt_x"/>
                                          </p:val>
                                        </p:tav>
                                      </p:tavLst>
                                    </p:anim>
                                    <p:anim calcmode="lin" valueType="num">
                                      <p:cBhvr additive="base">
                                        <p:cTn id="97" dur="75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24" grpId="0" animBg="1"/>
      <p:bldP spid="125" grpId="0" animBg="1"/>
      <p:bldP spid="126" grpId="0" animBg="1"/>
      <p:bldP spid="151" grpId="0"/>
      <p:bldP spid="152" grpId="0" animBg="1"/>
      <p:bldP spid="153" grpId="0" animBg="1"/>
      <p:bldP spid="7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27652"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xmlns=""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“四讲四有”做合格党员</a:t>
            </a:r>
          </a:p>
        </p:txBody>
      </p:sp>
      <p:sp>
        <p:nvSpPr>
          <p:cNvPr id="27654"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7C307FA1-B978-4D6E-A7E9-E61DF2FCEC6C}" type="slidenum">
              <a:rPr lang="zh-CN" altLang="en-US" sz="1200" b="1">
                <a:solidFill>
                  <a:srgbClr val="C00000"/>
                </a:solidFill>
                <a:latin typeface="DFPYeaSong-B5"/>
                <a:ea typeface="DFPYeaSong-B5"/>
                <a:cs typeface="DFPYeaSong-B5"/>
              </a:rPr>
              <a:pPr algn="r"/>
              <a:t>25</a:t>
            </a:fld>
            <a:endParaRPr lang="en-US" altLang="zh-CN" sz="1200" b="1">
              <a:solidFill>
                <a:srgbClr val="C00000"/>
              </a:solidFill>
              <a:latin typeface="DFPYeaSong-B5"/>
              <a:ea typeface="DFPYeaSong-B5"/>
              <a:cs typeface="DFPYeaSong-B5"/>
            </a:endParaRPr>
          </a:p>
        </p:txBody>
      </p:sp>
      <p:grpSp>
        <p:nvGrpSpPr>
          <p:cNvPr id="9" name="组合 8"/>
          <p:cNvGrpSpPr>
            <a:grpSpLocks noChangeAspect="1"/>
          </p:cNvGrpSpPr>
          <p:nvPr/>
        </p:nvGrpSpPr>
        <p:grpSpPr>
          <a:xfrm>
            <a:off x="693466" y="1987265"/>
            <a:ext cx="1868471" cy="899998"/>
            <a:chOff x="1672035" y="1687395"/>
            <a:chExt cx="938928" cy="452259"/>
          </a:xfrm>
          <a:effectLst>
            <a:outerShdw blurRad="50800" dist="38100" dir="5400000" algn="t" rotWithShape="0">
              <a:prstClr val="black">
                <a:alpha val="40000"/>
              </a:prstClr>
            </a:outerShdw>
          </a:effectLst>
        </p:grpSpPr>
        <p:pic>
          <p:nvPicPr>
            <p:cNvPr id="10" name="Picture 2" descr="C:\Users\xb\Desktop\素材--党建\PNG--党（国）徽旗\党旗红旗\16sucai_201507091736.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xmlns="">
                  <a:solidFill>
                    <a:srgbClr val="FFFFFF"/>
                  </a:solidFill>
                </a14:hiddenFill>
              </a:ext>
            </a:extLst>
          </p:spPr>
        </p:pic>
        <p:pic>
          <p:nvPicPr>
            <p:cNvPr id="11" name="Picture 3" descr="C:\Users\xb\Desktop\53bf653e36a06.pn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12" name="组合 11"/>
          <p:cNvGrpSpPr/>
          <p:nvPr/>
        </p:nvGrpSpPr>
        <p:grpSpPr>
          <a:xfrm>
            <a:off x="571472" y="3458514"/>
            <a:ext cx="2381128" cy="541996"/>
            <a:chOff x="1876447" y="3387172"/>
            <a:chExt cx="2381128" cy="541996"/>
          </a:xfrm>
          <a:effectLst>
            <a:outerShdw blurRad="50800" dist="38100" dir="2700000" algn="tl" rotWithShape="0">
              <a:prstClr val="black">
                <a:alpha val="40000"/>
              </a:prstClr>
            </a:outerShdw>
          </a:effectLst>
        </p:grpSpPr>
        <p:sp>
          <p:nvSpPr>
            <p:cNvPr id="13" name="矩形 12"/>
            <p:cNvSpPr/>
            <p:nvPr/>
          </p:nvSpPr>
          <p:spPr>
            <a:xfrm>
              <a:off x="1876447"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14" name="直接连接符 13"/>
            <p:cNvCxnSpPr/>
            <p:nvPr/>
          </p:nvCxnSpPr>
          <p:spPr>
            <a:xfrm>
              <a:off x="1876447"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1876449"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6" name="TextBox 14"/>
            <p:cNvSpPr txBox="1"/>
            <p:nvPr/>
          </p:nvSpPr>
          <p:spPr>
            <a:xfrm>
              <a:off x="1891134" y="3388598"/>
              <a:ext cx="512623"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四</a:t>
              </a:r>
            </a:p>
          </p:txBody>
        </p:sp>
        <p:sp>
          <p:nvSpPr>
            <p:cNvPr id="17" name="矩形 16"/>
            <p:cNvSpPr/>
            <p:nvPr/>
          </p:nvSpPr>
          <p:spPr>
            <a:xfrm>
              <a:off x="2489490"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18" name="直接连接符 17"/>
            <p:cNvCxnSpPr/>
            <p:nvPr/>
          </p:nvCxnSpPr>
          <p:spPr>
            <a:xfrm>
              <a:off x="2489490"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2489492"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0" name="TextBox 14"/>
            <p:cNvSpPr txBox="1"/>
            <p:nvPr/>
          </p:nvSpPr>
          <p:spPr>
            <a:xfrm>
              <a:off x="2504176"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讲</a:t>
              </a:r>
            </a:p>
          </p:txBody>
        </p:sp>
        <p:cxnSp>
          <p:nvCxnSpPr>
            <p:cNvPr id="21" name="直接连接符 20"/>
            <p:cNvCxnSpPr/>
            <p:nvPr/>
          </p:nvCxnSpPr>
          <p:spPr>
            <a:xfrm>
              <a:off x="3102533"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3102535"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3" name="TextBox 14"/>
            <p:cNvSpPr txBox="1"/>
            <p:nvPr/>
          </p:nvSpPr>
          <p:spPr>
            <a:xfrm>
              <a:off x="3117219" y="3388598"/>
              <a:ext cx="512625" cy="523220"/>
            </a:xfrm>
            <a:prstGeom prst="rect">
              <a:avLst/>
            </a:prstGeom>
            <a:noFill/>
            <a:ln>
              <a:noFill/>
            </a:ln>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四</a:t>
              </a:r>
            </a:p>
          </p:txBody>
        </p:sp>
        <p:sp>
          <p:nvSpPr>
            <p:cNvPr id="24" name="矩形 23"/>
            <p:cNvSpPr/>
            <p:nvPr/>
          </p:nvSpPr>
          <p:spPr>
            <a:xfrm>
              <a:off x="3715578"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5" name="直接连接符 24"/>
            <p:cNvCxnSpPr/>
            <p:nvPr/>
          </p:nvCxnSpPr>
          <p:spPr>
            <a:xfrm>
              <a:off x="3715578"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rot="5400000">
              <a:off x="3715580"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14"/>
            <p:cNvSpPr txBox="1"/>
            <p:nvPr/>
          </p:nvSpPr>
          <p:spPr>
            <a:xfrm>
              <a:off x="3730263"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有</a:t>
              </a:r>
            </a:p>
          </p:txBody>
        </p:sp>
        <p:sp>
          <p:nvSpPr>
            <p:cNvPr id="28" name="矩形 27"/>
            <p:cNvSpPr/>
            <p:nvPr/>
          </p:nvSpPr>
          <p:spPr>
            <a:xfrm>
              <a:off x="3118476"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grpSp>
      <p:sp>
        <p:nvSpPr>
          <p:cNvPr id="29" name="矩形 28"/>
          <p:cNvSpPr/>
          <p:nvPr/>
        </p:nvSpPr>
        <p:spPr>
          <a:xfrm>
            <a:off x="571500" y="3071813"/>
            <a:ext cx="2428875" cy="7143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 name="矩形 29"/>
          <p:cNvSpPr/>
          <p:nvPr/>
        </p:nvSpPr>
        <p:spPr>
          <a:xfrm>
            <a:off x="3348038" y="1479550"/>
            <a:ext cx="5327650" cy="3048000"/>
          </a:xfrm>
          <a:prstGeom prst="rect">
            <a:avLst/>
          </a:prstGeom>
        </p:spPr>
        <p:txBody>
          <a:bodyPr>
            <a:spAutoFit/>
          </a:bodyPr>
          <a:lstStyle/>
          <a:p>
            <a:pPr fontAlgn="auto">
              <a:lnSpc>
                <a:spcPct val="200000"/>
              </a:lnSpc>
              <a:spcBef>
                <a:spcPts val="0"/>
              </a:spcBef>
              <a:spcAft>
                <a:spcPts val="0"/>
              </a:spcAft>
              <a:defRPr/>
            </a:pPr>
            <a:r>
              <a:rPr lang="zh-CN" altLang="en-US" sz="24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社会主义核心价值观：</a:t>
            </a:r>
          </a:p>
          <a:p>
            <a:pPr fontAlgn="auto">
              <a:lnSpc>
                <a:spcPct val="200000"/>
              </a:lnSpc>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富强、民主、文明、和谐，</a:t>
            </a:r>
          </a:p>
          <a:p>
            <a:pPr fontAlgn="auto">
              <a:lnSpc>
                <a:spcPct val="200000"/>
              </a:lnSpc>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自由、平等、公正、法治，</a:t>
            </a:r>
          </a:p>
          <a:p>
            <a:pPr fontAlgn="auto">
              <a:lnSpc>
                <a:spcPct val="200000"/>
              </a:lnSpc>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爱国、敬业、诚信、友善。</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outVertical)">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xmlns=""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28676" name="Picture 3"/>
          <p:cNvPicPr>
            <a:picLocks noChangeAspect="1" noChangeArrowheads="1"/>
          </p:cNvPicPr>
          <p:nvPr/>
        </p:nvPicPr>
        <p:blipFill>
          <a:blip r:embed="rId4">
            <a:clrChange>
              <a:clrFrom>
                <a:srgbClr val="FFFCF3"/>
              </a:clrFrom>
              <a:clrTo>
                <a:srgbClr val="FFFCF3">
                  <a:alpha val="0"/>
                </a:srgbClr>
              </a:clrTo>
            </a:clrChange>
            <a:extLst>
              <a:ext uri="{28A0092B-C50C-407E-A947-70E740481C1C}">
                <a14:useLocalDpi xmlns:a14="http://schemas.microsoft.com/office/drawing/2010/main" xmlns=""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“四讲四有”做合格党员</a:t>
            </a:r>
          </a:p>
        </p:txBody>
      </p:sp>
      <p:sp>
        <p:nvSpPr>
          <p:cNvPr id="28678"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F20F96FA-2396-432C-9FD1-76A3279153DB}" type="slidenum">
              <a:rPr lang="zh-CN" altLang="en-US" sz="1200" b="1">
                <a:solidFill>
                  <a:srgbClr val="C00000"/>
                </a:solidFill>
                <a:latin typeface="DFPYeaSong-B5"/>
                <a:ea typeface="DFPYeaSong-B5"/>
                <a:cs typeface="DFPYeaSong-B5"/>
              </a:rPr>
              <a:pPr algn="r"/>
              <a:t>26</a:t>
            </a:fld>
            <a:endParaRPr lang="en-US" altLang="zh-CN" sz="1200" b="1">
              <a:solidFill>
                <a:srgbClr val="C00000"/>
              </a:solidFill>
              <a:latin typeface="DFPYeaSong-B5"/>
              <a:ea typeface="DFPYeaSong-B5"/>
              <a:cs typeface="DFPYeaSong-B5"/>
            </a:endParaRPr>
          </a:p>
        </p:txBody>
      </p:sp>
      <p:grpSp>
        <p:nvGrpSpPr>
          <p:cNvPr id="9" name="组合 8"/>
          <p:cNvGrpSpPr>
            <a:grpSpLocks noChangeAspect="1"/>
          </p:cNvGrpSpPr>
          <p:nvPr/>
        </p:nvGrpSpPr>
        <p:grpSpPr>
          <a:xfrm>
            <a:off x="693466" y="1987265"/>
            <a:ext cx="1868471" cy="899998"/>
            <a:chOff x="1672035" y="1687395"/>
            <a:chExt cx="938928" cy="452259"/>
          </a:xfrm>
          <a:effectLst>
            <a:outerShdw blurRad="50800" dist="38100" dir="5400000" algn="t" rotWithShape="0">
              <a:prstClr val="black">
                <a:alpha val="40000"/>
              </a:prstClr>
            </a:outerShdw>
          </a:effectLst>
        </p:grpSpPr>
        <p:pic>
          <p:nvPicPr>
            <p:cNvPr id="10" name="Picture 2" descr="C:\Users\xb\Desktop\素材--党建\PNG--党（国）徽旗\党旗红旗\16sucai_201507091736.pn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xmlns="">
                  <a:solidFill>
                    <a:srgbClr val="FFFFFF"/>
                  </a:solidFill>
                </a14:hiddenFill>
              </a:ext>
            </a:extLst>
          </p:spPr>
        </p:pic>
        <p:pic>
          <p:nvPicPr>
            <p:cNvPr id="11" name="Picture 3" descr="C:\Users\xb\Desktop\53bf653e36a06.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12" name="组合 11"/>
          <p:cNvGrpSpPr/>
          <p:nvPr/>
        </p:nvGrpSpPr>
        <p:grpSpPr>
          <a:xfrm>
            <a:off x="571472" y="3458514"/>
            <a:ext cx="2381128" cy="541996"/>
            <a:chOff x="1876447" y="3387172"/>
            <a:chExt cx="2381128" cy="541996"/>
          </a:xfrm>
          <a:effectLst>
            <a:outerShdw blurRad="50800" dist="38100" dir="2700000" algn="tl" rotWithShape="0">
              <a:prstClr val="black">
                <a:alpha val="40000"/>
              </a:prstClr>
            </a:outerShdw>
          </a:effectLst>
        </p:grpSpPr>
        <p:sp>
          <p:nvSpPr>
            <p:cNvPr id="13" name="矩形 12"/>
            <p:cNvSpPr/>
            <p:nvPr/>
          </p:nvSpPr>
          <p:spPr>
            <a:xfrm>
              <a:off x="1876447"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14" name="直接连接符 13"/>
            <p:cNvCxnSpPr/>
            <p:nvPr/>
          </p:nvCxnSpPr>
          <p:spPr>
            <a:xfrm>
              <a:off x="1876447"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1876449"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6" name="TextBox 14"/>
            <p:cNvSpPr txBox="1"/>
            <p:nvPr/>
          </p:nvSpPr>
          <p:spPr>
            <a:xfrm>
              <a:off x="1891134" y="3388598"/>
              <a:ext cx="512623"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四</a:t>
              </a:r>
            </a:p>
          </p:txBody>
        </p:sp>
        <p:sp>
          <p:nvSpPr>
            <p:cNvPr id="17" name="矩形 16"/>
            <p:cNvSpPr/>
            <p:nvPr/>
          </p:nvSpPr>
          <p:spPr>
            <a:xfrm>
              <a:off x="2489490"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18" name="直接连接符 17"/>
            <p:cNvCxnSpPr/>
            <p:nvPr/>
          </p:nvCxnSpPr>
          <p:spPr>
            <a:xfrm>
              <a:off x="2489490"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2489492"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0" name="TextBox 14"/>
            <p:cNvSpPr txBox="1"/>
            <p:nvPr/>
          </p:nvSpPr>
          <p:spPr>
            <a:xfrm>
              <a:off x="2504176"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讲</a:t>
              </a:r>
            </a:p>
          </p:txBody>
        </p:sp>
        <p:cxnSp>
          <p:nvCxnSpPr>
            <p:cNvPr id="21" name="直接连接符 20"/>
            <p:cNvCxnSpPr/>
            <p:nvPr/>
          </p:nvCxnSpPr>
          <p:spPr>
            <a:xfrm>
              <a:off x="3102533"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3102535"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3" name="TextBox 14"/>
            <p:cNvSpPr txBox="1"/>
            <p:nvPr/>
          </p:nvSpPr>
          <p:spPr>
            <a:xfrm>
              <a:off x="3117219" y="3388598"/>
              <a:ext cx="512625" cy="523220"/>
            </a:xfrm>
            <a:prstGeom prst="rect">
              <a:avLst/>
            </a:prstGeom>
            <a:noFill/>
            <a:ln>
              <a:noFill/>
            </a:ln>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四</a:t>
              </a:r>
            </a:p>
          </p:txBody>
        </p:sp>
        <p:sp>
          <p:nvSpPr>
            <p:cNvPr id="24" name="矩形 23"/>
            <p:cNvSpPr/>
            <p:nvPr/>
          </p:nvSpPr>
          <p:spPr>
            <a:xfrm>
              <a:off x="3715578"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5" name="直接连接符 24"/>
            <p:cNvCxnSpPr/>
            <p:nvPr/>
          </p:nvCxnSpPr>
          <p:spPr>
            <a:xfrm>
              <a:off x="3715578"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rot="5400000">
              <a:off x="3715580"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14"/>
            <p:cNvSpPr txBox="1"/>
            <p:nvPr/>
          </p:nvSpPr>
          <p:spPr>
            <a:xfrm>
              <a:off x="3730263"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有</a:t>
              </a:r>
            </a:p>
          </p:txBody>
        </p:sp>
        <p:sp>
          <p:nvSpPr>
            <p:cNvPr id="28" name="矩形 27"/>
            <p:cNvSpPr/>
            <p:nvPr/>
          </p:nvSpPr>
          <p:spPr>
            <a:xfrm>
              <a:off x="3118476"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grpSp>
      <p:sp>
        <p:nvSpPr>
          <p:cNvPr id="29" name="矩形 28"/>
          <p:cNvSpPr/>
          <p:nvPr/>
        </p:nvSpPr>
        <p:spPr>
          <a:xfrm>
            <a:off x="571500" y="3071813"/>
            <a:ext cx="2428875" cy="7143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1" name="矩形 30"/>
          <p:cNvSpPr/>
          <p:nvPr/>
        </p:nvSpPr>
        <p:spPr>
          <a:xfrm>
            <a:off x="5240338" y="4292600"/>
            <a:ext cx="2597150" cy="369888"/>
          </a:xfrm>
          <a:prstGeom prst="rect">
            <a:avLst/>
          </a:prstGeom>
          <a:solidFill>
            <a:srgbClr val="9B0D13"/>
          </a:solidFill>
          <a:ln>
            <a:solidFill>
              <a:srgbClr val="9B0D13"/>
            </a:solidFill>
          </a:ln>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b="1" kern="0" dirty="0">
                <a:solidFill>
                  <a:schemeClr val="bg1"/>
                </a:solidFill>
                <a:latin typeface="微软雅黑" pitchFamily="34" charset="-122"/>
                <a:ea typeface="微软雅黑" pitchFamily="34" charset="-122"/>
              </a:rPr>
              <a:t>仁 爱 之 心</a:t>
            </a:r>
          </a:p>
        </p:txBody>
      </p:sp>
      <p:sp>
        <p:nvSpPr>
          <p:cNvPr id="32" name="矩形 31"/>
          <p:cNvSpPr/>
          <p:nvPr/>
        </p:nvSpPr>
        <p:spPr>
          <a:xfrm>
            <a:off x="6011863" y="1541463"/>
            <a:ext cx="2160587" cy="369887"/>
          </a:xfrm>
          <a:prstGeom prst="rect">
            <a:avLst/>
          </a:prstGeom>
          <a:solidFill>
            <a:srgbClr val="9B0D13"/>
          </a:solidFill>
          <a:ln>
            <a:solidFill>
              <a:srgbClr val="9B0D13"/>
            </a:solidFill>
          </a:ln>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b="1" kern="0" dirty="0">
                <a:solidFill>
                  <a:schemeClr val="bg1"/>
                </a:solidFill>
                <a:latin typeface="微软雅黑" pitchFamily="34" charset="-122"/>
                <a:ea typeface="微软雅黑" pitchFamily="34" charset="-122"/>
              </a:rPr>
              <a:t>理 想 信 念</a:t>
            </a:r>
          </a:p>
        </p:txBody>
      </p:sp>
      <p:sp>
        <p:nvSpPr>
          <p:cNvPr id="33" name="矩形 32"/>
          <p:cNvSpPr/>
          <p:nvPr/>
        </p:nvSpPr>
        <p:spPr>
          <a:xfrm>
            <a:off x="5243513" y="2441575"/>
            <a:ext cx="2160587" cy="369888"/>
          </a:xfrm>
          <a:prstGeom prst="rect">
            <a:avLst/>
          </a:prstGeom>
          <a:solidFill>
            <a:srgbClr val="9B0D13"/>
          </a:solidFill>
          <a:ln>
            <a:solidFill>
              <a:srgbClr val="9B0D13"/>
            </a:solidFill>
          </a:ln>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b="1" kern="0" dirty="0">
                <a:solidFill>
                  <a:schemeClr val="bg1"/>
                </a:solidFill>
                <a:latin typeface="微软雅黑" pitchFamily="34" charset="-122"/>
                <a:ea typeface="微软雅黑" pitchFamily="34" charset="-122"/>
              </a:rPr>
              <a:t>道 德 情 操</a:t>
            </a:r>
          </a:p>
        </p:txBody>
      </p:sp>
      <p:sp>
        <p:nvSpPr>
          <p:cNvPr id="34" name="矩形 33"/>
          <p:cNvSpPr/>
          <p:nvPr/>
        </p:nvSpPr>
        <p:spPr>
          <a:xfrm>
            <a:off x="5940425" y="3376613"/>
            <a:ext cx="2160588" cy="369887"/>
          </a:xfrm>
          <a:prstGeom prst="rect">
            <a:avLst/>
          </a:prstGeom>
          <a:solidFill>
            <a:srgbClr val="9B0D13"/>
          </a:solidFill>
          <a:ln>
            <a:solidFill>
              <a:srgbClr val="9B0D13"/>
            </a:solidFill>
          </a:ln>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b="1" kern="0" dirty="0">
                <a:solidFill>
                  <a:schemeClr val="bg1"/>
                </a:solidFill>
                <a:latin typeface="微软雅黑" pitchFamily="34" charset="-122"/>
                <a:ea typeface="微软雅黑" pitchFamily="34" charset="-122"/>
              </a:rPr>
              <a:t>扎 实 知 识</a:t>
            </a:r>
          </a:p>
        </p:txBody>
      </p:sp>
      <p:grpSp>
        <p:nvGrpSpPr>
          <p:cNvPr id="35" name="组合 34"/>
          <p:cNvGrpSpPr>
            <a:grpSpLocks/>
          </p:cNvGrpSpPr>
          <p:nvPr/>
        </p:nvGrpSpPr>
        <p:grpSpPr bwMode="auto">
          <a:xfrm>
            <a:off x="5292725" y="1441450"/>
            <a:ext cx="539750" cy="539750"/>
            <a:chOff x="7813429" y="1622304"/>
            <a:chExt cx="792000" cy="792000"/>
          </a:xfrm>
        </p:grpSpPr>
        <p:grpSp>
          <p:nvGrpSpPr>
            <p:cNvPr id="36" name="组合 35"/>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38" name="矩形 37"/>
              <p:cNvSpPr/>
              <p:nvPr/>
            </p:nvSpPr>
            <p:spPr>
              <a:xfrm>
                <a:off x="7362360" y="2261907"/>
                <a:ext cx="900000" cy="900000"/>
              </a:xfrm>
              <a:prstGeom prst="rect">
                <a:avLst/>
              </a:prstGeom>
              <a:noFill/>
              <a:ln w="19050" cap="flat" cmpd="sng" algn="ctr">
                <a:solidFill>
                  <a:srgbClr val="000000">
                    <a:lumMod val="50000"/>
                    <a:lumOff val="50000"/>
                  </a:srgbClr>
                </a:solidFill>
                <a:prstDash val="solid"/>
              </a:ln>
              <a:effectLst/>
            </p:spPr>
            <p:txBody>
              <a:bodyPr anchor="ctr"/>
              <a:lstStyle/>
              <a:p>
                <a:pPr algn="ctr" fontAlgn="auto">
                  <a:spcBef>
                    <a:spcPts val="0"/>
                  </a:spcBef>
                  <a:spcAft>
                    <a:spcPts val="0"/>
                  </a:spcAft>
                  <a:defRPr/>
                </a:pPr>
                <a:endParaRPr lang="en-US" altLang="zh-CN" sz="1400" b="1" kern="0" dirty="0">
                  <a:solidFill>
                    <a:srgbClr val="FFFFFF"/>
                  </a:solidFill>
                  <a:latin typeface="Calibri"/>
                  <a:ea typeface="微软雅黑"/>
                </a:endParaRPr>
              </a:p>
            </p:txBody>
          </p:sp>
          <p:cxnSp>
            <p:nvCxnSpPr>
              <p:cNvPr id="39" name="直接连接符 38"/>
              <p:cNvCxnSpPr/>
              <p:nvPr/>
            </p:nvCxnSpPr>
            <p:spPr>
              <a:xfrm>
                <a:off x="7362360" y="2711907"/>
                <a:ext cx="900000" cy="0"/>
              </a:xfrm>
              <a:prstGeom prst="line">
                <a:avLst/>
              </a:prstGeom>
              <a:noFill/>
              <a:ln w="9525" cap="flat" cmpd="sng" algn="ctr">
                <a:solidFill>
                  <a:srgbClr val="000000">
                    <a:lumMod val="50000"/>
                    <a:lumOff val="50000"/>
                  </a:srgbClr>
                </a:solidFill>
                <a:prstDash val="sysDash"/>
              </a:ln>
              <a:effectLst/>
            </p:spPr>
          </p:cxnSp>
          <p:cxnSp>
            <p:nvCxnSpPr>
              <p:cNvPr id="40" name="直接连接符 39"/>
              <p:cNvCxnSpPr/>
              <p:nvPr/>
            </p:nvCxnSpPr>
            <p:spPr>
              <a:xfrm rot="5400000">
                <a:off x="7362360" y="2711907"/>
                <a:ext cx="900000" cy="0"/>
              </a:xfrm>
              <a:prstGeom prst="line">
                <a:avLst/>
              </a:prstGeom>
              <a:noFill/>
              <a:ln w="9525" cap="flat" cmpd="sng" algn="ctr">
                <a:solidFill>
                  <a:srgbClr val="000000">
                    <a:lumMod val="50000"/>
                    <a:lumOff val="50000"/>
                  </a:srgbClr>
                </a:solidFill>
                <a:prstDash val="sysDash"/>
              </a:ln>
              <a:effectLst/>
            </p:spPr>
          </p:cxnSp>
        </p:grpSp>
        <p:sp>
          <p:nvSpPr>
            <p:cNvPr id="37" name="TextBox 36"/>
            <p:cNvSpPr txBox="1"/>
            <p:nvPr/>
          </p:nvSpPr>
          <p:spPr>
            <a:xfrm>
              <a:off x="7848371" y="1633952"/>
              <a:ext cx="722118" cy="768706"/>
            </a:xfrm>
            <a:prstGeom prst="rect">
              <a:avLst/>
            </a:prstGeom>
            <a:noFill/>
            <a:effectLst>
              <a:outerShdw blurRad="50800" dist="38100" dir="2700000" algn="tl" rotWithShape="0">
                <a:prstClr val="black">
                  <a:alpha val="40000"/>
                </a:prstClr>
              </a:outerShdw>
            </a:effectLst>
          </p:spPr>
          <p:txBody>
            <a:bodyPr anchor="ctr">
              <a:spAutoFit/>
            </a:bodyPr>
            <a:lstStyle/>
            <a:p>
              <a:pPr algn="ctr" fontAlgn="auto">
                <a:spcBef>
                  <a:spcPts val="0"/>
                </a:spcBef>
                <a:spcAft>
                  <a:spcPts val="0"/>
                </a:spcAft>
                <a:defRPr/>
              </a:pPr>
              <a:r>
                <a:rPr lang="zh-CN" altLang="en-US" sz="2800" b="1" kern="0" dirty="0">
                  <a:solidFill>
                    <a:srgbClr val="9B0D13"/>
                  </a:solidFill>
                  <a:latin typeface="+mn-lt"/>
                  <a:ea typeface="+mn-ea"/>
                </a:rPr>
                <a:t>有</a:t>
              </a:r>
            </a:p>
          </p:txBody>
        </p:sp>
      </p:grpSp>
      <p:grpSp>
        <p:nvGrpSpPr>
          <p:cNvPr id="41" name="组合 40"/>
          <p:cNvGrpSpPr>
            <a:grpSpLocks/>
          </p:cNvGrpSpPr>
          <p:nvPr/>
        </p:nvGrpSpPr>
        <p:grpSpPr bwMode="auto">
          <a:xfrm>
            <a:off x="4513263" y="2341563"/>
            <a:ext cx="539750" cy="539750"/>
            <a:chOff x="7813429" y="1622304"/>
            <a:chExt cx="792000" cy="792000"/>
          </a:xfrm>
        </p:grpSpPr>
        <p:grpSp>
          <p:nvGrpSpPr>
            <p:cNvPr id="42" name="组合 41"/>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44" name="矩形 43"/>
              <p:cNvSpPr/>
              <p:nvPr/>
            </p:nvSpPr>
            <p:spPr>
              <a:xfrm>
                <a:off x="7362360" y="2261907"/>
                <a:ext cx="900000" cy="900000"/>
              </a:xfrm>
              <a:prstGeom prst="rect">
                <a:avLst/>
              </a:prstGeom>
              <a:noFill/>
              <a:ln w="19050" cap="flat" cmpd="sng" algn="ctr">
                <a:solidFill>
                  <a:srgbClr val="000000">
                    <a:lumMod val="50000"/>
                    <a:lumOff val="50000"/>
                  </a:srgbClr>
                </a:solidFill>
                <a:prstDash val="solid"/>
              </a:ln>
              <a:effectLst/>
            </p:spPr>
            <p:txBody>
              <a:bodyPr anchor="ctr"/>
              <a:lstStyle/>
              <a:p>
                <a:pPr algn="ctr" fontAlgn="auto">
                  <a:spcBef>
                    <a:spcPts val="0"/>
                  </a:spcBef>
                  <a:spcAft>
                    <a:spcPts val="0"/>
                  </a:spcAft>
                  <a:defRPr/>
                </a:pPr>
                <a:endParaRPr lang="en-US" altLang="zh-CN" sz="1400" b="1" kern="0" dirty="0">
                  <a:solidFill>
                    <a:srgbClr val="FFFFFF"/>
                  </a:solidFill>
                  <a:latin typeface="Calibri"/>
                  <a:ea typeface="微软雅黑"/>
                </a:endParaRPr>
              </a:p>
            </p:txBody>
          </p:sp>
          <p:cxnSp>
            <p:nvCxnSpPr>
              <p:cNvPr id="45" name="直接连接符 44"/>
              <p:cNvCxnSpPr/>
              <p:nvPr/>
            </p:nvCxnSpPr>
            <p:spPr>
              <a:xfrm>
                <a:off x="7362360" y="2711907"/>
                <a:ext cx="900000" cy="0"/>
              </a:xfrm>
              <a:prstGeom prst="line">
                <a:avLst/>
              </a:prstGeom>
              <a:noFill/>
              <a:ln w="9525" cap="flat" cmpd="sng" algn="ctr">
                <a:solidFill>
                  <a:srgbClr val="000000">
                    <a:lumMod val="50000"/>
                    <a:lumOff val="50000"/>
                  </a:srgbClr>
                </a:solidFill>
                <a:prstDash val="sysDash"/>
              </a:ln>
              <a:effectLst/>
            </p:spPr>
          </p:cxnSp>
          <p:cxnSp>
            <p:nvCxnSpPr>
              <p:cNvPr id="46" name="直接连接符 45"/>
              <p:cNvCxnSpPr/>
              <p:nvPr/>
            </p:nvCxnSpPr>
            <p:spPr>
              <a:xfrm rot="5400000">
                <a:off x="7362360" y="2711907"/>
                <a:ext cx="900000" cy="0"/>
              </a:xfrm>
              <a:prstGeom prst="line">
                <a:avLst/>
              </a:prstGeom>
              <a:noFill/>
              <a:ln w="9525" cap="flat" cmpd="sng" algn="ctr">
                <a:solidFill>
                  <a:srgbClr val="000000">
                    <a:lumMod val="50000"/>
                    <a:lumOff val="50000"/>
                  </a:srgbClr>
                </a:solidFill>
                <a:prstDash val="sysDash"/>
              </a:ln>
              <a:effectLst/>
            </p:spPr>
          </p:cxnSp>
        </p:grpSp>
        <p:sp>
          <p:nvSpPr>
            <p:cNvPr id="43" name="TextBox 42"/>
            <p:cNvSpPr txBox="1"/>
            <p:nvPr/>
          </p:nvSpPr>
          <p:spPr>
            <a:xfrm>
              <a:off x="7848369" y="1633950"/>
              <a:ext cx="722118" cy="768706"/>
            </a:xfrm>
            <a:prstGeom prst="rect">
              <a:avLst/>
            </a:prstGeom>
            <a:noFill/>
            <a:effectLst>
              <a:outerShdw blurRad="50800" dist="38100" dir="2700000" algn="tl" rotWithShape="0">
                <a:prstClr val="black">
                  <a:alpha val="40000"/>
                </a:prstClr>
              </a:outerShdw>
            </a:effectLst>
          </p:spPr>
          <p:txBody>
            <a:bodyPr anchor="ctr">
              <a:spAutoFit/>
            </a:bodyPr>
            <a:lstStyle/>
            <a:p>
              <a:pPr algn="ctr" fontAlgn="auto">
                <a:spcBef>
                  <a:spcPts val="0"/>
                </a:spcBef>
                <a:spcAft>
                  <a:spcPts val="0"/>
                </a:spcAft>
                <a:defRPr/>
              </a:pPr>
              <a:r>
                <a:rPr lang="zh-CN" altLang="en-US" sz="2800" b="1" kern="0" dirty="0">
                  <a:solidFill>
                    <a:srgbClr val="9B0D13"/>
                  </a:solidFill>
                  <a:latin typeface="+mn-lt"/>
                  <a:ea typeface="+mn-ea"/>
                </a:rPr>
                <a:t>有</a:t>
              </a:r>
            </a:p>
          </p:txBody>
        </p:sp>
      </p:grpSp>
      <p:grpSp>
        <p:nvGrpSpPr>
          <p:cNvPr id="47" name="组合 46"/>
          <p:cNvGrpSpPr>
            <a:grpSpLocks/>
          </p:cNvGrpSpPr>
          <p:nvPr/>
        </p:nvGrpSpPr>
        <p:grpSpPr bwMode="auto">
          <a:xfrm>
            <a:off x="5195888" y="3275013"/>
            <a:ext cx="539750" cy="541337"/>
            <a:chOff x="7813429" y="1622304"/>
            <a:chExt cx="792000" cy="792000"/>
          </a:xfrm>
        </p:grpSpPr>
        <p:grpSp>
          <p:nvGrpSpPr>
            <p:cNvPr id="48" name="组合 47"/>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51" name="矩形 50"/>
              <p:cNvSpPr/>
              <p:nvPr/>
            </p:nvSpPr>
            <p:spPr>
              <a:xfrm>
                <a:off x="7362360" y="2261907"/>
                <a:ext cx="900000" cy="900000"/>
              </a:xfrm>
              <a:prstGeom prst="rect">
                <a:avLst/>
              </a:prstGeom>
              <a:noFill/>
              <a:ln w="19050" cap="flat" cmpd="sng" algn="ctr">
                <a:solidFill>
                  <a:srgbClr val="000000">
                    <a:lumMod val="50000"/>
                    <a:lumOff val="50000"/>
                  </a:srgbClr>
                </a:solidFill>
                <a:prstDash val="solid"/>
              </a:ln>
              <a:effectLst/>
            </p:spPr>
            <p:txBody>
              <a:bodyPr anchor="ctr"/>
              <a:lstStyle/>
              <a:p>
                <a:pPr algn="ctr" fontAlgn="auto">
                  <a:spcBef>
                    <a:spcPts val="0"/>
                  </a:spcBef>
                  <a:spcAft>
                    <a:spcPts val="0"/>
                  </a:spcAft>
                  <a:defRPr/>
                </a:pPr>
                <a:endParaRPr lang="en-US" altLang="zh-CN" sz="1400" b="1" kern="0" dirty="0">
                  <a:solidFill>
                    <a:srgbClr val="FFFFFF"/>
                  </a:solidFill>
                  <a:latin typeface="Calibri"/>
                  <a:ea typeface="微软雅黑"/>
                </a:endParaRPr>
              </a:p>
            </p:txBody>
          </p:sp>
          <p:cxnSp>
            <p:nvCxnSpPr>
              <p:cNvPr id="52" name="直接连接符 51"/>
              <p:cNvCxnSpPr/>
              <p:nvPr/>
            </p:nvCxnSpPr>
            <p:spPr>
              <a:xfrm>
                <a:off x="7362360" y="2711907"/>
                <a:ext cx="900000" cy="0"/>
              </a:xfrm>
              <a:prstGeom prst="line">
                <a:avLst/>
              </a:prstGeom>
              <a:noFill/>
              <a:ln w="9525" cap="flat" cmpd="sng" algn="ctr">
                <a:solidFill>
                  <a:srgbClr val="000000">
                    <a:lumMod val="50000"/>
                    <a:lumOff val="50000"/>
                  </a:srgbClr>
                </a:solidFill>
                <a:prstDash val="sysDash"/>
              </a:ln>
              <a:effectLst/>
            </p:spPr>
          </p:cxnSp>
          <p:cxnSp>
            <p:nvCxnSpPr>
              <p:cNvPr id="53" name="直接连接符 52"/>
              <p:cNvCxnSpPr/>
              <p:nvPr/>
            </p:nvCxnSpPr>
            <p:spPr>
              <a:xfrm rot="5400000">
                <a:off x="7362360" y="2711907"/>
                <a:ext cx="900000" cy="0"/>
              </a:xfrm>
              <a:prstGeom prst="line">
                <a:avLst/>
              </a:prstGeom>
              <a:noFill/>
              <a:ln w="9525" cap="flat" cmpd="sng" algn="ctr">
                <a:solidFill>
                  <a:srgbClr val="000000">
                    <a:lumMod val="50000"/>
                    <a:lumOff val="50000"/>
                  </a:srgbClr>
                </a:solidFill>
                <a:prstDash val="sysDash"/>
              </a:ln>
              <a:effectLst/>
            </p:spPr>
          </p:cxnSp>
        </p:grpSp>
        <p:sp>
          <p:nvSpPr>
            <p:cNvPr id="50" name="TextBox 49"/>
            <p:cNvSpPr txBox="1"/>
            <p:nvPr/>
          </p:nvSpPr>
          <p:spPr>
            <a:xfrm>
              <a:off x="7848369" y="1633916"/>
              <a:ext cx="722118" cy="768776"/>
            </a:xfrm>
            <a:prstGeom prst="rect">
              <a:avLst/>
            </a:prstGeom>
            <a:noFill/>
            <a:effectLst>
              <a:outerShdw blurRad="50800" dist="38100" dir="2700000" algn="tl" rotWithShape="0">
                <a:prstClr val="black">
                  <a:alpha val="40000"/>
                </a:prstClr>
              </a:outerShdw>
            </a:effectLst>
          </p:spPr>
          <p:txBody>
            <a:bodyPr anchor="ctr">
              <a:spAutoFit/>
            </a:bodyPr>
            <a:lstStyle/>
            <a:p>
              <a:pPr algn="ctr" fontAlgn="auto">
                <a:spcBef>
                  <a:spcPts val="0"/>
                </a:spcBef>
                <a:spcAft>
                  <a:spcPts val="0"/>
                </a:spcAft>
                <a:defRPr/>
              </a:pPr>
              <a:r>
                <a:rPr lang="zh-CN" altLang="en-US" sz="2800" b="1" kern="0" dirty="0">
                  <a:solidFill>
                    <a:srgbClr val="9B0D13"/>
                  </a:solidFill>
                  <a:latin typeface="+mn-lt"/>
                  <a:ea typeface="+mn-ea"/>
                </a:rPr>
                <a:t>有</a:t>
              </a:r>
            </a:p>
          </p:txBody>
        </p:sp>
      </p:grpSp>
      <p:grpSp>
        <p:nvGrpSpPr>
          <p:cNvPr id="54" name="组合 53"/>
          <p:cNvGrpSpPr>
            <a:grpSpLocks/>
          </p:cNvGrpSpPr>
          <p:nvPr/>
        </p:nvGrpSpPr>
        <p:grpSpPr bwMode="auto">
          <a:xfrm>
            <a:off x="4524375" y="4192588"/>
            <a:ext cx="539750" cy="539750"/>
            <a:chOff x="7813429" y="1622304"/>
            <a:chExt cx="792000" cy="792000"/>
          </a:xfrm>
        </p:grpSpPr>
        <p:grpSp>
          <p:nvGrpSpPr>
            <p:cNvPr id="55" name="组合 54"/>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57" name="矩形 56"/>
              <p:cNvSpPr/>
              <p:nvPr/>
            </p:nvSpPr>
            <p:spPr>
              <a:xfrm>
                <a:off x="7362360" y="2261907"/>
                <a:ext cx="900000" cy="900000"/>
              </a:xfrm>
              <a:prstGeom prst="rect">
                <a:avLst/>
              </a:prstGeom>
              <a:noFill/>
              <a:ln w="19050" cap="flat" cmpd="sng" algn="ctr">
                <a:solidFill>
                  <a:srgbClr val="000000">
                    <a:lumMod val="50000"/>
                    <a:lumOff val="50000"/>
                  </a:srgbClr>
                </a:solidFill>
                <a:prstDash val="solid"/>
              </a:ln>
              <a:effectLst/>
            </p:spPr>
            <p:txBody>
              <a:bodyPr anchor="ctr"/>
              <a:lstStyle/>
              <a:p>
                <a:pPr algn="ctr" fontAlgn="auto">
                  <a:spcBef>
                    <a:spcPts val="0"/>
                  </a:spcBef>
                  <a:spcAft>
                    <a:spcPts val="0"/>
                  </a:spcAft>
                  <a:defRPr/>
                </a:pPr>
                <a:endParaRPr lang="en-US" altLang="zh-CN" sz="1400" b="1" kern="0" dirty="0">
                  <a:solidFill>
                    <a:srgbClr val="FFFFFF"/>
                  </a:solidFill>
                  <a:latin typeface="Calibri"/>
                  <a:ea typeface="微软雅黑"/>
                </a:endParaRPr>
              </a:p>
            </p:txBody>
          </p:sp>
          <p:cxnSp>
            <p:nvCxnSpPr>
              <p:cNvPr id="58" name="直接连接符 57"/>
              <p:cNvCxnSpPr/>
              <p:nvPr/>
            </p:nvCxnSpPr>
            <p:spPr>
              <a:xfrm>
                <a:off x="7362360" y="2711907"/>
                <a:ext cx="900000" cy="0"/>
              </a:xfrm>
              <a:prstGeom prst="line">
                <a:avLst/>
              </a:prstGeom>
              <a:noFill/>
              <a:ln w="9525" cap="flat" cmpd="sng" algn="ctr">
                <a:solidFill>
                  <a:srgbClr val="000000">
                    <a:lumMod val="50000"/>
                    <a:lumOff val="50000"/>
                  </a:srgbClr>
                </a:solidFill>
                <a:prstDash val="sysDash"/>
              </a:ln>
              <a:effectLst/>
            </p:spPr>
          </p:cxnSp>
          <p:cxnSp>
            <p:nvCxnSpPr>
              <p:cNvPr id="59" name="直接连接符 58"/>
              <p:cNvCxnSpPr/>
              <p:nvPr/>
            </p:nvCxnSpPr>
            <p:spPr>
              <a:xfrm rot="5400000">
                <a:off x="7362360" y="2711907"/>
                <a:ext cx="900000" cy="0"/>
              </a:xfrm>
              <a:prstGeom prst="line">
                <a:avLst/>
              </a:prstGeom>
              <a:noFill/>
              <a:ln w="9525" cap="flat" cmpd="sng" algn="ctr">
                <a:solidFill>
                  <a:srgbClr val="000000">
                    <a:lumMod val="50000"/>
                    <a:lumOff val="50000"/>
                  </a:srgbClr>
                </a:solidFill>
                <a:prstDash val="sysDash"/>
              </a:ln>
              <a:effectLst/>
            </p:spPr>
          </p:cxnSp>
        </p:grpSp>
        <p:sp>
          <p:nvSpPr>
            <p:cNvPr id="56" name="TextBox 55"/>
            <p:cNvSpPr txBox="1"/>
            <p:nvPr/>
          </p:nvSpPr>
          <p:spPr>
            <a:xfrm>
              <a:off x="7848371" y="1633950"/>
              <a:ext cx="722118" cy="768706"/>
            </a:xfrm>
            <a:prstGeom prst="rect">
              <a:avLst/>
            </a:prstGeom>
            <a:noFill/>
            <a:effectLst>
              <a:outerShdw blurRad="50800" dist="38100" dir="2700000" algn="tl" rotWithShape="0">
                <a:prstClr val="black">
                  <a:alpha val="40000"/>
                </a:prstClr>
              </a:outerShdw>
            </a:effectLst>
          </p:spPr>
          <p:txBody>
            <a:bodyPr anchor="ctr">
              <a:spAutoFit/>
            </a:bodyPr>
            <a:lstStyle/>
            <a:p>
              <a:pPr algn="ctr" fontAlgn="auto">
                <a:spcBef>
                  <a:spcPts val="0"/>
                </a:spcBef>
                <a:spcAft>
                  <a:spcPts val="0"/>
                </a:spcAft>
                <a:defRPr/>
              </a:pPr>
              <a:r>
                <a:rPr lang="zh-CN" altLang="en-US" sz="2800" b="1" kern="0" dirty="0">
                  <a:solidFill>
                    <a:srgbClr val="9B0D13"/>
                  </a:solidFill>
                  <a:latin typeface="+mn-lt"/>
                  <a:ea typeface="+mn-ea"/>
                </a:rPr>
                <a:t>有</a:t>
              </a:r>
            </a:p>
          </p:txBody>
        </p:sp>
      </p:grpSp>
      <p:sp>
        <p:nvSpPr>
          <p:cNvPr id="60" name="TextBox 59"/>
          <p:cNvSpPr txBox="1"/>
          <p:nvPr/>
        </p:nvSpPr>
        <p:spPr>
          <a:xfrm>
            <a:off x="2871788" y="1203325"/>
            <a:ext cx="2108200" cy="646113"/>
          </a:xfrm>
          <a:prstGeom prst="rect">
            <a:avLst/>
          </a:prstGeom>
          <a:noFill/>
          <a:effectLst>
            <a:outerShdw blurRad="50800" dist="38100" dir="5400000" algn="t" rotWithShape="0">
              <a:prstClr val="black">
                <a:alpha val="40000"/>
              </a:prstClr>
            </a:outerShdw>
          </a:effectLst>
        </p:spPr>
        <p:txBody>
          <a:bodyPr>
            <a:spAutoFit/>
          </a:bodyPr>
          <a:lstStyle/>
          <a:p>
            <a:pPr algn="ctr" fontAlgn="auto">
              <a:spcBef>
                <a:spcPts val="0"/>
              </a:spcBef>
              <a:spcAft>
                <a:spcPts val="0"/>
              </a:spcAft>
              <a:defRPr/>
            </a:pPr>
            <a:r>
              <a:rPr lang="zh-CN" altLang="en-US" sz="3600" b="1" kern="0" dirty="0">
                <a:solidFill>
                  <a:srgbClr val="C00000"/>
                </a:solidFill>
                <a:latin typeface="华文行楷" panose="02010800040101010101" pitchFamily="2" charset="-122"/>
                <a:ea typeface="华文行楷" panose="02010800040101010101" pitchFamily="2" charset="-122"/>
              </a:rPr>
              <a:t>好教师</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750"/>
                                        <p:tgtEl>
                                          <p:spTgt spid="60"/>
                                        </p:tgtEl>
                                      </p:cBhvr>
                                    </p:animEffect>
                                    <p:anim calcmode="lin" valueType="num">
                                      <p:cBhvr>
                                        <p:cTn id="8" dur="750" fill="hold"/>
                                        <p:tgtEl>
                                          <p:spTgt spid="60"/>
                                        </p:tgtEl>
                                        <p:attrNameLst>
                                          <p:attrName>ppt_x</p:attrName>
                                        </p:attrNameLst>
                                      </p:cBhvr>
                                      <p:tavLst>
                                        <p:tav tm="0">
                                          <p:val>
                                            <p:strVal val="#ppt_x"/>
                                          </p:val>
                                        </p:tav>
                                        <p:tav tm="100000">
                                          <p:val>
                                            <p:strVal val="#ppt_x"/>
                                          </p:val>
                                        </p:tav>
                                      </p:tavLst>
                                    </p:anim>
                                    <p:anim calcmode="lin" valueType="num">
                                      <p:cBhvr>
                                        <p:cTn id="9" dur="750" fill="hold"/>
                                        <p:tgtEl>
                                          <p:spTgt spid="60"/>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750"/>
                            </p:stCondLst>
                            <p:childTnLst>
                              <p:par>
                                <p:cTn id="11" presetID="31" presetClass="entr" presetSubtype="0"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750" fill="hold"/>
                                        <p:tgtEl>
                                          <p:spTgt spid="35"/>
                                        </p:tgtEl>
                                        <p:attrNameLst>
                                          <p:attrName>ppt_w</p:attrName>
                                        </p:attrNameLst>
                                      </p:cBhvr>
                                      <p:tavLst>
                                        <p:tav tm="0">
                                          <p:val>
                                            <p:fltVal val="0"/>
                                          </p:val>
                                        </p:tav>
                                        <p:tav tm="100000">
                                          <p:val>
                                            <p:strVal val="#ppt_w"/>
                                          </p:val>
                                        </p:tav>
                                      </p:tavLst>
                                    </p:anim>
                                    <p:anim calcmode="lin" valueType="num">
                                      <p:cBhvr>
                                        <p:cTn id="14" dur="750" fill="hold"/>
                                        <p:tgtEl>
                                          <p:spTgt spid="35"/>
                                        </p:tgtEl>
                                        <p:attrNameLst>
                                          <p:attrName>ppt_h</p:attrName>
                                        </p:attrNameLst>
                                      </p:cBhvr>
                                      <p:tavLst>
                                        <p:tav tm="0">
                                          <p:val>
                                            <p:fltVal val="0"/>
                                          </p:val>
                                        </p:tav>
                                        <p:tav tm="100000">
                                          <p:val>
                                            <p:strVal val="#ppt_h"/>
                                          </p:val>
                                        </p:tav>
                                      </p:tavLst>
                                    </p:anim>
                                    <p:anim calcmode="lin" valueType="num">
                                      <p:cBhvr>
                                        <p:cTn id="15" dur="750" fill="hold"/>
                                        <p:tgtEl>
                                          <p:spTgt spid="35"/>
                                        </p:tgtEl>
                                        <p:attrNameLst>
                                          <p:attrName>style.rotation</p:attrName>
                                        </p:attrNameLst>
                                      </p:cBhvr>
                                      <p:tavLst>
                                        <p:tav tm="0">
                                          <p:val>
                                            <p:fltVal val="90"/>
                                          </p:val>
                                        </p:tav>
                                        <p:tav tm="100000">
                                          <p:val>
                                            <p:fltVal val="0"/>
                                          </p:val>
                                        </p:tav>
                                      </p:tavLst>
                                    </p:anim>
                                    <p:animEffect transition="in" filter="fade">
                                      <p:cBhvr>
                                        <p:cTn id="16" dur="750"/>
                                        <p:tgtEl>
                                          <p:spTgt spid="35"/>
                                        </p:tgtEl>
                                      </p:cBhvr>
                                    </p:animEffect>
                                  </p:childTnLst>
                                </p:cTn>
                              </p:par>
                            </p:childTnLst>
                          </p:cTn>
                        </p:par>
                        <p:par>
                          <p:cTn id="17" fill="hold" nodeType="afterGroup">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32"/>
                                        </p:tgtEl>
                                        <p:attrNameLst>
                                          <p:attrName>style.visibility</p:attrName>
                                        </p:attrNameLst>
                                      </p:cBhvr>
                                      <p:to>
                                        <p:strVal val="visible"/>
                                      </p:to>
                                    </p:set>
                                    <p:anim calcmode="lin" valueType="num">
                                      <p:cBhvr additive="base">
                                        <p:cTn id="20" dur="750" fill="hold"/>
                                        <p:tgtEl>
                                          <p:spTgt spid="32"/>
                                        </p:tgtEl>
                                        <p:attrNameLst>
                                          <p:attrName>ppt_x</p:attrName>
                                        </p:attrNameLst>
                                      </p:cBhvr>
                                      <p:tavLst>
                                        <p:tav tm="0">
                                          <p:val>
                                            <p:strVal val="1+#ppt_w/2"/>
                                          </p:val>
                                        </p:tav>
                                        <p:tav tm="100000">
                                          <p:val>
                                            <p:strVal val="#ppt_x"/>
                                          </p:val>
                                        </p:tav>
                                      </p:tavLst>
                                    </p:anim>
                                    <p:anim calcmode="lin" valueType="num">
                                      <p:cBhvr additive="base">
                                        <p:cTn id="21" dur="750" fill="hold"/>
                                        <p:tgtEl>
                                          <p:spTgt spid="32"/>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2250"/>
                            </p:stCondLst>
                            <p:childTnLst>
                              <p:par>
                                <p:cTn id="23" presetID="31" presetClass="entr" presetSubtype="0" fill="hold" nodeType="after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p:cTn id="25" dur="750" fill="hold"/>
                                        <p:tgtEl>
                                          <p:spTgt spid="41"/>
                                        </p:tgtEl>
                                        <p:attrNameLst>
                                          <p:attrName>ppt_w</p:attrName>
                                        </p:attrNameLst>
                                      </p:cBhvr>
                                      <p:tavLst>
                                        <p:tav tm="0">
                                          <p:val>
                                            <p:fltVal val="0"/>
                                          </p:val>
                                        </p:tav>
                                        <p:tav tm="100000">
                                          <p:val>
                                            <p:strVal val="#ppt_w"/>
                                          </p:val>
                                        </p:tav>
                                      </p:tavLst>
                                    </p:anim>
                                    <p:anim calcmode="lin" valueType="num">
                                      <p:cBhvr>
                                        <p:cTn id="26" dur="750" fill="hold"/>
                                        <p:tgtEl>
                                          <p:spTgt spid="41"/>
                                        </p:tgtEl>
                                        <p:attrNameLst>
                                          <p:attrName>ppt_h</p:attrName>
                                        </p:attrNameLst>
                                      </p:cBhvr>
                                      <p:tavLst>
                                        <p:tav tm="0">
                                          <p:val>
                                            <p:fltVal val="0"/>
                                          </p:val>
                                        </p:tav>
                                        <p:tav tm="100000">
                                          <p:val>
                                            <p:strVal val="#ppt_h"/>
                                          </p:val>
                                        </p:tav>
                                      </p:tavLst>
                                    </p:anim>
                                    <p:anim calcmode="lin" valueType="num">
                                      <p:cBhvr>
                                        <p:cTn id="27" dur="750" fill="hold"/>
                                        <p:tgtEl>
                                          <p:spTgt spid="41"/>
                                        </p:tgtEl>
                                        <p:attrNameLst>
                                          <p:attrName>style.rotation</p:attrName>
                                        </p:attrNameLst>
                                      </p:cBhvr>
                                      <p:tavLst>
                                        <p:tav tm="0">
                                          <p:val>
                                            <p:fltVal val="90"/>
                                          </p:val>
                                        </p:tav>
                                        <p:tav tm="100000">
                                          <p:val>
                                            <p:fltVal val="0"/>
                                          </p:val>
                                        </p:tav>
                                      </p:tavLst>
                                    </p:anim>
                                    <p:animEffect transition="in" filter="fade">
                                      <p:cBhvr>
                                        <p:cTn id="28" dur="750"/>
                                        <p:tgtEl>
                                          <p:spTgt spid="41"/>
                                        </p:tgtEl>
                                      </p:cBhvr>
                                    </p:animEffect>
                                  </p:childTnLst>
                                </p:cTn>
                              </p:par>
                            </p:childTnLst>
                          </p:cTn>
                        </p:par>
                        <p:par>
                          <p:cTn id="29" fill="hold" nodeType="afterGroup">
                            <p:stCondLst>
                              <p:cond delay="3000"/>
                            </p:stCondLst>
                            <p:childTnLst>
                              <p:par>
                                <p:cTn id="30" presetID="2" presetClass="entr" presetSubtype="2" fill="hold" grpId="0" nodeType="after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additive="base">
                                        <p:cTn id="32" dur="750" fill="hold"/>
                                        <p:tgtEl>
                                          <p:spTgt spid="33"/>
                                        </p:tgtEl>
                                        <p:attrNameLst>
                                          <p:attrName>ppt_x</p:attrName>
                                        </p:attrNameLst>
                                      </p:cBhvr>
                                      <p:tavLst>
                                        <p:tav tm="0">
                                          <p:val>
                                            <p:strVal val="1+#ppt_w/2"/>
                                          </p:val>
                                        </p:tav>
                                        <p:tav tm="100000">
                                          <p:val>
                                            <p:strVal val="#ppt_x"/>
                                          </p:val>
                                        </p:tav>
                                      </p:tavLst>
                                    </p:anim>
                                    <p:anim calcmode="lin" valueType="num">
                                      <p:cBhvr additive="base">
                                        <p:cTn id="33" dur="750" fill="hold"/>
                                        <p:tgtEl>
                                          <p:spTgt spid="33"/>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3750"/>
                            </p:stCondLst>
                            <p:childTnLst>
                              <p:par>
                                <p:cTn id="35" presetID="31" presetClass="entr" presetSubtype="0" fill="hold" nodeType="afterEffect">
                                  <p:stCondLst>
                                    <p:cond delay="0"/>
                                  </p:stCondLst>
                                  <p:childTnLst>
                                    <p:set>
                                      <p:cBhvr>
                                        <p:cTn id="36" dur="1" fill="hold">
                                          <p:stCondLst>
                                            <p:cond delay="0"/>
                                          </p:stCondLst>
                                        </p:cTn>
                                        <p:tgtEl>
                                          <p:spTgt spid="47"/>
                                        </p:tgtEl>
                                        <p:attrNameLst>
                                          <p:attrName>style.visibility</p:attrName>
                                        </p:attrNameLst>
                                      </p:cBhvr>
                                      <p:to>
                                        <p:strVal val="visible"/>
                                      </p:to>
                                    </p:set>
                                    <p:anim calcmode="lin" valueType="num">
                                      <p:cBhvr>
                                        <p:cTn id="37" dur="750" fill="hold"/>
                                        <p:tgtEl>
                                          <p:spTgt spid="47"/>
                                        </p:tgtEl>
                                        <p:attrNameLst>
                                          <p:attrName>ppt_w</p:attrName>
                                        </p:attrNameLst>
                                      </p:cBhvr>
                                      <p:tavLst>
                                        <p:tav tm="0">
                                          <p:val>
                                            <p:fltVal val="0"/>
                                          </p:val>
                                        </p:tav>
                                        <p:tav tm="100000">
                                          <p:val>
                                            <p:strVal val="#ppt_w"/>
                                          </p:val>
                                        </p:tav>
                                      </p:tavLst>
                                    </p:anim>
                                    <p:anim calcmode="lin" valueType="num">
                                      <p:cBhvr>
                                        <p:cTn id="38" dur="750" fill="hold"/>
                                        <p:tgtEl>
                                          <p:spTgt spid="47"/>
                                        </p:tgtEl>
                                        <p:attrNameLst>
                                          <p:attrName>ppt_h</p:attrName>
                                        </p:attrNameLst>
                                      </p:cBhvr>
                                      <p:tavLst>
                                        <p:tav tm="0">
                                          <p:val>
                                            <p:fltVal val="0"/>
                                          </p:val>
                                        </p:tav>
                                        <p:tav tm="100000">
                                          <p:val>
                                            <p:strVal val="#ppt_h"/>
                                          </p:val>
                                        </p:tav>
                                      </p:tavLst>
                                    </p:anim>
                                    <p:anim calcmode="lin" valueType="num">
                                      <p:cBhvr>
                                        <p:cTn id="39" dur="750" fill="hold"/>
                                        <p:tgtEl>
                                          <p:spTgt spid="47"/>
                                        </p:tgtEl>
                                        <p:attrNameLst>
                                          <p:attrName>style.rotation</p:attrName>
                                        </p:attrNameLst>
                                      </p:cBhvr>
                                      <p:tavLst>
                                        <p:tav tm="0">
                                          <p:val>
                                            <p:fltVal val="90"/>
                                          </p:val>
                                        </p:tav>
                                        <p:tav tm="100000">
                                          <p:val>
                                            <p:fltVal val="0"/>
                                          </p:val>
                                        </p:tav>
                                      </p:tavLst>
                                    </p:anim>
                                    <p:animEffect transition="in" filter="fade">
                                      <p:cBhvr>
                                        <p:cTn id="40" dur="750"/>
                                        <p:tgtEl>
                                          <p:spTgt spid="47"/>
                                        </p:tgtEl>
                                      </p:cBhvr>
                                    </p:animEffect>
                                  </p:childTnLst>
                                </p:cTn>
                              </p:par>
                            </p:childTnLst>
                          </p:cTn>
                        </p:par>
                        <p:par>
                          <p:cTn id="41" fill="hold" nodeType="afterGroup">
                            <p:stCondLst>
                              <p:cond delay="4500"/>
                            </p:stCondLst>
                            <p:childTnLst>
                              <p:par>
                                <p:cTn id="42" presetID="2" presetClass="entr" presetSubtype="2"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 calcmode="lin" valueType="num">
                                      <p:cBhvr additive="base">
                                        <p:cTn id="44" dur="750" fill="hold"/>
                                        <p:tgtEl>
                                          <p:spTgt spid="34"/>
                                        </p:tgtEl>
                                        <p:attrNameLst>
                                          <p:attrName>ppt_x</p:attrName>
                                        </p:attrNameLst>
                                      </p:cBhvr>
                                      <p:tavLst>
                                        <p:tav tm="0">
                                          <p:val>
                                            <p:strVal val="1+#ppt_w/2"/>
                                          </p:val>
                                        </p:tav>
                                        <p:tav tm="100000">
                                          <p:val>
                                            <p:strVal val="#ppt_x"/>
                                          </p:val>
                                        </p:tav>
                                      </p:tavLst>
                                    </p:anim>
                                    <p:anim calcmode="lin" valueType="num">
                                      <p:cBhvr additive="base">
                                        <p:cTn id="45" dur="750" fill="hold"/>
                                        <p:tgtEl>
                                          <p:spTgt spid="34"/>
                                        </p:tgtEl>
                                        <p:attrNameLst>
                                          <p:attrName>ppt_y</p:attrName>
                                        </p:attrNameLst>
                                      </p:cBhvr>
                                      <p:tavLst>
                                        <p:tav tm="0">
                                          <p:val>
                                            <p:strVal val="#ppt_y"/>
                                          </p:val>
                                        </p:tav>
                                        <p:tav tm="100000">
                                          <p:val>
                                            <p:strVal val="#ppt_y"/>
                                          </p:val>
                                        </p:tav>
                                      </p:tavLst>
                                    </p:anim>
                                  </p:childTnLst>
                                </p:cTn>
                              </p:par>
                            </p:childTnLst>
                          </p:cTn>
                        </p:par>
                        <p:par>
                          <p:cTn id="46" fill="hold" nodeType="afterGroup">
                            <p:stCondLst>
                              <p:cond delay="5250"/>
                            </p:stCondLst>
                            <p:childTnLst>
                              <p:par>
                                <p:cTn id="47" presetID="31" presetClass="entr" presetSubtype="0" fill="hold" nodeType="afterEffect">
                                  <p:stCondLst>
                                    <p:cond delay="0"/>
                                  </p:stCondLst>
                                  <p:childTnLst>
                                    <p:set>
                                      <p:cBhvr>
                                        <p:cTn id="48" dur="1" fill="hold">
                                          <p:stCondLst>
                                            <p:cond delay="0"/>
                                          </p:stCondLst>
                                        </p:cTn>
                                        <p:tgtEl>
                                          <p:spTgt spid="54"/>
                                        </p:tgtEl>
                                        <p:attrNameLst>
                                          <p:attrName>style.visibility</p:attrName>
                                        </p:attrNameLst>
                                      </p:cBhvr>
                                      <p:to>
                                        <p:strVal val="visible"/>
                                      </p:to>
                                    </p:set>
                                    <p:anim calcmode="lin" valueType="num">
                                      <p:cBhvr>
                                        <p:cTn id="49" dur="750" fill="hold"/>
                                        <p:tgtEl>
                                          <p:spTgt spid="54"/>
                                        </p:tgtEl>
                                        <p:attrNameLst>
                                          <p:attrName>ppt_w</p:attrName>
                                        </p:attrNameLst>
                                      </p:cBhvr>
                                      <p:tavLst>
                                        <p:tav tm="0">
                                          <p:val>
                                            <p:fltVal val="0"/>
                                          </p:val>
                                        </p:tav>
                                        <p:tav tm="100000">
                                          <p:val>
                                            <p:strVal val="#ppt_w"/>
                                          </p:val>
                                        </p:tav>
                                      </p:tavLst>
                                    </p:anim>
                                    <p:anim calcmode="lin" valueType="num">
                                      <p:cBhvr>
                                        <p:cTn id="50" dur="750" fill="hold"/>
                                        <p:tgtEl>
                                          <p:spTgt spid="54"/>
                                        </p:tgtEl>
                                        <p:attrNameLst>
                                          <p:attrName>ppt_h</p:attrName>
                                        </p:attrNameLst>
                                      </p:cBhvr>
                                      <p:tavLst>
                                        <p:tav tm="0">
                                          <p:val>
                                            <p:fltVal val="0"/>
                                          </p:val>
                                        </p:tav>
                                        <p:tav tm="100000">
                                          <p:val>
                                            <p:strVal val="#ppt_h"/>
                                          </p:val>
                                        </p:tav>
                                      </p:tavLst>
                                    </p:anim>
                                    <p:anim calcmode="lin" valueType="num">
                                      <p:cBhvr>
                                        <p:cTn id="51" dur="750" fill="hold"/>
                                        <p:tgtEl>
                                          <p:spTgt spid="54"/>
                                        </p:tgtEl>
                                        <p:attrNameLst>
                                          <p:attrName>style.rotation</p:attrName>
                                        </p:attrNameLst>
                                      </p:cBhvr>
                                      <p:tavLst>
                                        <p:tav tm="0">
                                          <p:val>
                                            <p:fltVal val="90"/>
                                          </p:val>
                                        </p:tav>
                                        <p:tav tm="100000">
                                          <p:val>
                                            <p:fltVal val="0"/>
                                          </p:val>
                                        </p:tav>
                                      </p:tavLst>
                                    </p:anim>
                                    <p:animEffect transition="in" filter="fade">
                                      <p:cBhvr>
                                        <p:cTn id="52" dur="750"/>
                                        <p:tgtEl>
                                          <p:spTgt spid="54"/>
                                        </p:tgtEl>
                                      </p:cBhvr>
                                    </p:animEffect>
                                  </p:childTnLst>
                                </p:cTn>
                              </p:par>
                            </p:childTnLst>
                          </p:cTn>
                        </p:par>
                        <p:par>
                          <p:cTn id="53" fill="hold" nodeType="afterGroup">
                            <p:stCondLst>
                              <p:cond delay="6000"/>
                            </p:stCondLst>
                            <p:childTnLst>
                              <p:par>
                                <p:cTn id="54" presetID="2" presetClass="entr" presetSubtype="2" fill="hold" grpId="0" nodeType="after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additive="base">
                                        <p:cTn id="56" dur="750" fill="hold"/>
                                        <p:tgtEl>
                                          <p:spTgt spid="31"/>
                                        </p:tgtEl>
                                        <p:attrNameLst>
                                          <p:attrName>ppt_x</p:attrName>
                                        </p:attrNameLst>
                                      </p:cBhvr>
                                      <p:tavLst>
                                        <p:tav tm="0">
                                          <p:val>
                                            <p:strVal val="1+#ppt_w/2"/>
                                          </p:val>
                                        </p:tav>
                                        <p:tav tm="100000">
                                          <p:val>
                                            <p:strVal val="#ppt_x"/>
                                          </p:val>
                                        </p:tav>
                                      </p:tavLst>
                                    </p:anim>
                                    <p:anim calcmode="lin" valueType="num">
                                      <p:cBhvr additive="base">
                                        <p:cTn id="57" dur="75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6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6732" t="8708" r="7588" b="10741"/>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9699" name="组合 2"/>
          <p:cNvGrpSpPr>
            <a:grpSpLocks/>
          </p:cNvGrpSpPr>
          <p:nvPr/>
        </p:nvGrpSpPr>
        <p:grpSpPr bwMode="auto">
          <a:xfrm>
            <a:off x="2519363" y="339725"/>
            <a:ext cx="552450" cy="552450"/>
            <a:chOff x="807302" y="357172"/>
            <a:chExt cx="552726" cy="552725"/>
          </a:xfrm>
        </p:grpSpPr>
        <p:grpSp>
          <p:nvGrpSpPr>
            <p:cNvPr id="4" name="组合 5"/>
            <p:cNvGrpSpPr/>
            <p:nvPr/>
          </p:nvGrpSpPr>
          <p:grpSpPr>
            <a:xfrm>
              <a:off x="807302" y="357172"/>
              <a:ext cx="552726" cy="552725"/>
              <a:chOff x="2704883" y="597208"/>
              <a:chExt cx="552726" cy="552725"/>
            </a:xfrm>
            <a:effectLst>
              <a:outerShdw blurRad="50800" dist="38100" dir="2700000" algn="tl" rotWithShape="0">
                <a:prstClr val="black">
                  <a:alpha val="40000"/>
                </a:prstClr>
              </a:outerShdw>
            </a:effectLst>
          </p:grpSpPr>
          <p:sp>
            <p:nvSpPr>
              <p:cNvPr id="6" name="矩形 5"/>
              <p:cNvSpPr/>
              <p:nvPr/>
            </p:nvSpPr>
            <p:spPr>
              <a:xfrm>
                <a:off x="2704883"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b="1">
                  <a:solidFill>
                    <a:schemeClr val="accent1"/>
                  </a:solidFill>
                </a:endParaRPr>
              </a:p>
            </p:txBody>
          </p:sp>
          <p:cxnSp>
            <p:nvCxnSpPr>
              <p:cNvPr id="7" name="直接连接符 6"/>
              <p:cNvCxnSpPr/>
              <p:nvPr/>
            </p:nvCxnSpPr>
            <p:spPr>
              <a:xfrm>
                <a:off x="2704883"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5400000">
                <a:off x="2704884"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 name="TextBox 14"/>
            <p:cNvSpPr txBox="1"/>
            <p:nvPr/>
          </p:nvSpPr>
          <p:spPr>
            <a:xfrm>
              <a:off x="821596" y="357172"/>
              <a:ext cx="524137" cy="52254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目</a:t>
              </a:r>
            </a:p>
          </p:txBody>
        </p:sp>
      </p:grpSp>
      <p:grpSp>
        <p:nvGrpSpPr>
          <p:cNvPr id="29700" name="组合 8"/>
          <p:cNvGrpSpPr>
            <a:grpSpLocks/>
          </p:cNvGrpSpPr>
          <p:nvPr/>
        </p:nvGrpSpPr>
        <p:grpSpPr bwMode="auto">
          <a:xfrm>
            <a:off x="3155950" y="339725"/>
            <a:ext cx="552450" cy="552450"/>
            <a:chOff x="1442635" y="357172"/>
            <a:chExt cx="552726" cy="552725"/>
          </a:xfrm>
        </p:grpSpPr>
        <p:grpSp>
          <p:nvGrpSpPr>
            <p:cNvPr id="10" name="组合 9"/>
            <p:cNvGrpSpPr/>
            <p:nvPr/>
          </p:nvGrpSpPr>
          <p:grpSpPr>
            <a:xfrm>
              <a:off x="1442635" y="357172"/>
              <a:ext cx="552726" cy="552725"/>
              <a:chOff x="3372490" y="597208"/>
              <a:chExt cx="552726" cy="552725"/>
            </a:xfrm>
            <a:effectLst>
              <a:outerShdw blurRad="50800" dist="38100" dir="2700000" algn="tl" rotWithShape="0">
                <a:prstClr val="black">
                  <a:alpha val="40000"/>
                </a:prstClr>
              </a:outerShdw>
            </a:effectLst>
          </p:grpSpPr>
          <p:sp>
            <p:nvSpPr>
              <p:cNvPr id="12" name="矩形 11"/>
              <p:cNvSpPr/>
              <p:nvPr/>
            </p:nvSpPr>
            <p:spPr>
              <a:xfrm>
                <a:off x="3372490"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b="1">
                  <a:solidFill>
                    <a:schemeClr val="accent1"/>
                  </a:solidFill>
                </a:endParaRPr>
              </a:p>
            </p:txBody>
          </p:sp>
          <p:cxnSp>
            <p:nvCxnSpPr>
              <p:cNvPr id="13" name="直接连接符 12"/>
              <p:cNvCxnSpPr/>
              <p:nvPr/>
            </p:nvCxnSpPr>
            <p:spPr>
              <a:xfrm>
                <a:off x="3372490"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5400000">
                <a:off x="3372491"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1" name="TextBox 10"/>
            <p:cNvSpPr txBox="1"/>
            <p:nvPr/>
          </p:nvSpPr>
          <p:spPr>
            <a:xfrm>
              <a:off x="1456930" y="357172"/>
              <a:ext cx="524137" cy="52254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录</a:t>
              </a:r>
            </a:p>
          </p:txBody>
        </p:sp>
      </p:grpSp>
      <p:grpSp>
        <p:nvGrpSpPr>
          <p:cNvPr id="29701" name="组合 14"/>
          <p:cNvGrpSpPr>
            <a:grpSpLocks/>
          </p:cNvGrpSpPr>
          <p:nvPr/>
        </p:nvGrpSpPr>
        <p:grpSpPr bwMode="auto">
          <a:xfrm>
            <a:off x="3892550" y="1219200"/>
            <a:ext cx="4822825" cy="568325"/>
            <a:chOff x="4069405" y="555526"/>
            <a:chExt cx="4823075" cy="568648"/>
          </a:xfrm>
        </p:grpSpPr>
        <p:grpSp>
          <p:nvGrpSpPr>
            <p:cNvPr id="29735" name="组合 62"/>
            <p:cNvGrpSpPr>
              <a:grpSpLocks/>
            </p:cNvGrpSpPr>
            <p:nvPr/>
          </p:nvGrpSpPr>
          <p:grpSpPr bwMode="auto">
            <a:xfrm>
              <a:off x="4069405" y="555526"/>
              <a:ext cx="576064" cy="568648"/>
              <a:chOff x="4069405" y="699542"/>
              <a:chExt cx="576064" cy="568648"/>
            </a:xfrm>
          </p:grpSpPr>
          <p:grpSp>
            <p:nvGrpSpPr>
              <p:cNvPr id="29737" name="组合 64"/>
              <p:cNvGrpSpPr>
                <a:grpSpLocks/>
              </p:cNvGrpSpPr>
              <p:nvPr/>
            </p:nvGrpSpPr>
            <p:grpSpPr bwMode="auto">
              <a:xfrm>
                <a:off x="4073111" y="699542"/>
                <a:ext cx="568652" cy="568648"/>
                <a:chOff x="3555369" y="1745600"/>
                <a:chExt cx="1042180" cy="1042174"/>
              </a:xfrm>
            </p:grpSpPr>
            <p:sp>
              <p:nvSpPr>
                <p:cNvPr id="20" name="矩形 19"/>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1" name="直接连接符 20"/>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9" name="文本框 65"/>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01</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17" name="文本框 63"/>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“两学一做”背景介绍</a:t>
              </a:r>
            </a:p>
          </p:txBody>
        </p:sp>
      </p:grpSp>
      <p:grpSp>
        <p:nvGrpSpPr>
          <p:cNvPr id="29702" name="组合 22"/>
          <p:cNvGrpSpPr>
            <a:grpSpLocks/>
          </p:cNvGrpSpPr>
          <p:nvPr/>
        </p:nvGrpSpPr>
        <p:grpSpPr bwMode="auto">
          <a:xfrm>
            <a:off x="3892550" y="1919288"/>
            <a:ext cx="4822825" cy="568325"/>
            <a:chOff x="4069405" y="555526"/>
            <a:chExt cx="4823075" cy="568648"/>
          </a:xfrm>
        </p:grpSpPr>
        <p:grpSp>
          <p:nvGrpSpPr>
            <p:cNvPr id="29728" name="组合 70"/>
            <p:cNvGrpSpPr>
              <a:grpSpLocks/>
            </p:cNvGrpSpPr>
            <p:nvPr/>
          </p:nvGrpSpPr>
          <p:grpSpPr bwMode="auto">
            <a:xfrm>
              <a:off x="4069405" y="555526"/>
              <a:ext cx="576064" cy="568648"/>
              <a:chOff x="4069405" y="699542"/>
              <a:chExt cx="576064" cy="568648"/>
            </a:xfrm>
          </p:grpSpPr>
          <p:grpSp>
            <p:nvGrpSpPr>
              <p:cNvPr id="29730" name="组合 72"/>
              <p:cNvGrpSpPr>
                <a:grpSpLocks/>
              </p:cNvGrpSpPr>
              <p:nvPr/>
            </p:nvGrpSpPr>
            <p:grpSpPr bwMode="auto">
              <a:xfrm>
                <a:off x="4073111" y="699542"/>
                <a:ext cx="568652" cy="568648"/>
                <a:chOff x="3555369" y="1745600"/>
                <a:chExt cx="1042180" cy="1042174"/>
              </a:xfrm>
            </p:grpSpPr>
            <p:sp>
              <p:nvSpPr>
                <p:cNvPr id="28" name="矩形 27"/>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9" name="直接连接符 28"/>
                <p:cNvCxnSpPr/>
                <p:nvPr/>
              </p:nvCxnSpPr>
              <p:spPr>
                <a:xfrm>
                  <a:off x="3554396" y="2266686"/>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27" name="文本框 73"/>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02</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25" name="文本框 71"/>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“两学一做”主要内容</a:t>
              </a:r>
            </a:p>
          </p:txBody>
        </p:sp>
      </p:grpSp>
      <p:grpSp>
        <p:nvGrpSpPr>
          <p:cNvPr id="29703" name="组合 30"/>
          <p:cNvGrpSpPr>
            <a:grpSpLocks/>
          </p:cNvGrpSpPr>
          <p:nvPr/>
        </p:nvGrpSpPr>
        <p:grpSpPr bwMode="auto">
          <a:xfrm>
            <a:off x="3892550" y="2619375"/>
            <a:ext cx="4822825" cy="568325"/>
            <a:chOff x="4069405" y="555526"/>
            <a:chExt cx="4823075" cy="568648"/>
          </a:xfrm>
        </p:grpSpPr>
        <p:grpSp>
          <p:nvGrpSpPr>
            <p:cNvPr id="29721" name="组合 78"/>
            <p:cNvGrpSpPr>
              <a:grpSpLocks/>
            </p:cNvGrpSpPr>
            <p:nvPr/>
          </p:nvGrpSpPr>
          <p:grpSpPr bwMode="auto">
            <a:xfrm>
              <a:off x="4069405" y="555526"/>
              <a:ext cx="576064" cy="568648"/>
              <a:chOff x="4069405" y="699542"/>
              <a:chExt cx="576064" cy="568648"/>
            </a:xfrm>
          </p:grpSpPr>
          <p:grpSp>
            <p:nvGrpSpPr>
              <p:cNvPr id="29723" name="组合 80"/>
              <p:cNvGrpSpPr>
                <a:grpSpLocks/>
              </p:cNvGrpSpPr>
              <p:nvPr/>
            </p:nvGrpSpPr>
            <p:grpSpPr bwMode="auto">
              <a:xfrm>
                <a:off x="4073111" y="699542"/>
                <a:ext cx="568652" cy="568648"/>
                <a:chOff x="3555369" y="1745600"/>
                <a:chExt cx="1042180" cy="1042174"/>
              </a:xfrm>
            </p:grpSpPr>
            <p:sp>
              <p:nvSpPr>
                <p:cNvPr id="36" name="矩形 35"/>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37" name="直接连接符 36"/>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35" name="文本框 81"/>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03</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33" name="文本框 79"/>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改造三观，践行“两学一做”</a:t>
              </a:r>
            </a:p>
          </p:txBody>
        </p:sp>
      </p:grpSp>
      <p:grpSp>
        <p:nvGrpSpPr>
          <p:cNvPr id="29704" name="组合 38"/>
          <p:cNvGrpSpPr>
            <a:grpSpLocks/>
          </p:cNvGrpSpPr>
          <p:nvPr/>
        </p:nvGrpSpPr>
        <p:grpSpPr bwMode="auto">
          <a:xfrm>
            <a:off x="3892550" y="3319463"/>
            <a:ext cx="4822825" cy="568325"/>
            <a:chOff x="4069405" y="555526"/>
            <a:chExt cx="4823075" cy="568648"/>
          </a:xfrm>
        </p:grpSpPr>
        <p:grpSp>
          <p:nvGrpSpPr>
            <p:cNvPr id="29714" name="组合 86"/>
            <p:cNvGrpSpPr>
              <a:grpSpLocks/>
            </p:cNvGrpSpPr>
            <p:nvPr/>
          </p:nvGrpSpPr>
          <p:grpSpPr bwMode="auto">
            <a:xfrm>
              <a:off x="4069405" y="555526"/>
              <a:ext cx="576064" cy="568648"/>
              <a:chOff x="4069405" y="699542"/>
              <a:chExt cx="576064" cy="568648"/>
            </a:xfrm>
          </p:grpSpPr>
          <p:grpSp>
            <p:nvGrpSpPr>
              <p:cNvPr id="29716" name="组合 88"/>
              <p:cNvGrpSpPr>
                <a:grpSpLocks/>
              </p:cNvGrpSpPr>
              <p:nvPr/>
            </p:nvGrpSpPr>
            <p:grpSpPr bwMode="auto">
              <a:xfrm>
                <a:off x="4073111" y="699542"/>
                <a:ext cx="568652" cy="568648"/>
                <a:chOff x="3555369" y="1745600"/>
                <a:chExt cx="1042180" cy="1042174"/>
              </a:xfrm>
            </p:grpSpPr>
            <p:sp>
              <p:nvSpPr>
                <p:cNvPr id="44" name="矩形 43"/>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5" name="直接连接符 44"/>
                <p:cNvCxnSpPr/>
                <p:nvPr/>
              </p:nvCxnSpPr>
              <p:spPr>
                <a:xfrm>
                  <a:off x="3554396" y="2266686"/>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43" name="文本框 89"/>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04</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41" name="文本框 87"/>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“四讲四有”做合格党员</a:t>
              </a:r>
            </a:p>
          </p:txBody>
        </p:sp>
      </p:grpSp>
      <p:grpSp>
        <p:nvGrpSpPr>
          <p:cNvPr id="47" name="组合 46"/>
          <p:cNvGrpSpPr>
            <a:grpSpLocks/>
          </p:cNvGrpSpPr>
          <p:nvPr/>
        </p:nvGrpSpPr>
        <p:grpSpPr bwMode="auto">
          <a:xfrm>
            <a:off x="3892550" y="4019550"/>
            <a:ext cx="4822825" cy="568325"/>
            <a:chOff x="4069405" y="555526"/>
            <a:chExt cx="4823075" cy="568648"/>
          </a:xfrm>
        </p:grpSpPr>
        <p:grpSp>
          <p:nvGrpSpPr>
            <p:cNvPr id="29707" name="组合 94"/>
            <p:cNvGrpSpPr>
              <a:grpSpLocks/>
            </p:cNvGrpSpPr>
            <p:nvPr/>
          </p:nvGrpSpPr>
          <p:grpSpPr bwMode="auto">
            <a:xfrm>
              <a:off x="4069405" y="555526"/>
              <a:ext cx="576064" cy="568648"/>
              <a:chOff x="4069405" y="699542"/>
              <a:chExt cx="576064" cy="568648"/>
            </a:xfrm>
          </p:grpSpPr>
          <p:grpSp>
            <p:nvGrpSpPr>
              <p:cNvPr id="29709" name="组合 96"/>
              <p:cNvGrpSpPr>
                <a:grpSpLocks/>
              </p:cNvGrpSpPr>
              <p:nvPr/>
            </p:nvGrpSpPr>
            <p:grpSpPr bwMode="auto">
              <a:xfrm>
                <a:off x="4073111" y="699542"/>
                <a:ext cx="568652" cy="568648"/>
                <a:chOff x="3555369" y="1745600"/>
                <a:chExt cx="1042180" cy="1042174"/>
              </a:xfrm>
            </p:grpSpPr>
            <p:sp>
              <p:nvSpPr>
                <p:cNvPr id="52" name="矩形 51"/>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chemeClr val="tx1"/>
                    </a:solidFill>
                  </a:endParaRPr>
                </a:p>
              </p:txBody>
            </p:sp>
            <p:cxnSp>
              <p:nvCxnSpPr>
                <p:cNvPr id="53" name="直接连接符 52"/>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1" name="文本框 97"/>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effectLst>
                      <a:outerShdw blurRad="50800" dist="38100" algn="l" rotWithShape="0">
                        <a:prstClr val="black">
                          <a:alpha val="40000"/>
                        </a:prstClr>
                      </a:outerShdw>
                    </a:effectLst>
                    <a:latin typeface="Impact" panose="020B0806030902050204" pitchFamily="34" charset="0"/>
                    <a:ea typeface="+mn-ea"/>
                  </a:rPr>
                  <a:t>05</a:t>
                </a:r>
                <a:endParaRPr lang="zh-CN" altLang="en-US" sz="2800" dirty="0">
                  <a:effectLst>
                    <a:outerShdw blurRad="50800" dist="38100" algn="l" rotWithShape="0">
                      <a:prstClr val="black">
                        <a:alpha val="40000"/>
                      </a:prstClr>
                    </a:outerShdw>
                  </a:effectLst>
                  <a:latin typeface="Impact" panose="020B0806030902050204" pitchFamily="34" charset="0"/>
                  <a:ea typeface="+mn-ea"/>
                </a:endParaRPr>
              </a:p>
            </p:txBody>
          </p:sp>
        </p:grpSp>
        <p:sp>
          <p:nvSpPr>
            <p:cNvPr id="49" name="文本框 95"/>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effectLst>
                    <a:outerShdw blurRad="38100" dist="38100" dir="2700000" algn="tl">
                      <a:srgbClr val="000000">
                        <a:alpha val="43137"/>
                      </a:srgbClr>
                    </a:outerShdw>
                  </a:effectLst>
                  <a:latin typeface="微软雅黑" pitchFamily="34" charset="-122"/>
                  <a:ea typeface="微软雅黑" pitchFamily="34" charset="-122"/>
                </a:rPr>
                <a:t>立足岗位，甘于奉献</a:t>
              </a:r>
            </a:p>
          </p:txBody>
        </p:sp>
      </p:grpSp>
      <p:sp>
        <p:nvSpPr>
          <p:cNvPr id="29706"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4244E688-5316-4807-9808-A316C6F64D70}" type="slidenum">
              <a:rPr lang="zh-CN" altLang="en-US" sz="1200" b="1">
                <a:solidFill>
                  <a:srgbClr val="C00000"/>
                </a:solidFill>
                <a:latin typeface="DFPYeaSong-B5"/>
                <a:ea typeface="DFPYeaSong-B5"/>
                <a:cs typeface="DFPYeaSong-B5"/>
              </a:rPr>
              <a:pPr algn="r"/>
              <a:t>27</a:t>
            </a:fld>
            <a:endParaRPr lang="en-US" altLang="zh-CN" sz="1200" b="1">
              <a:solidFill>
                <a:srgbClr val="C00000"/>
              </a:solidFill>
              <a:latin typeface="DFPYeaSong-B5"/>
              <a:ea typeface="DFPYeaSong-B5"/>
              <a:cs typeface="DFPYeaSong-B5"/>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47"/>
                                        </p:tgtEl>
                                      </p:cBhvr>
                                    </p:animEffect>
                                    <p:animScale>
                                      <p:cBhvr>
                                        <p:cTn id="7" dur="250" autoRev="1" fill="hold"/>
                                        <p:tgtEl>
                                          <p:spTgt spid="4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5"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xmlns=""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立足岗位，甘于奉献</a:t>
            </a:r>
          </a:p>
        </p:txBody>
      </p:sp>
      <p:sp>
        <p:nvSpPr>
          <p:cNvPr id="30726"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9112DB4A-A3B4-4A0F-BA57-9A68E0579560}" type="slidenum">
              <a:rPr lang="zh-CN" altLang="en-US" sz="1200" b="1">
                <a:solidFill>
                  <a:srgbClr val="C00000"/>
                </a:solidFill>
                <a:latin typeface="DFPYeaSong-B5"/>
                <a:ea typeface="DFPYeaSong-B5"/>
                <a:cs typeface="DFPYeaSong-B5"/>
              </a:rPr>
              <a:pPr algn="r"/>
              <a:t>28</a:t>
            </a:fld>
            <a:endParaRPr lang="en-US" altLang="zh-CN" sz="1200" b="1">
              <a:solidFill>
                <a:srgbClr val="C00000"/>
              </a:solidFill>
              <a:latin typeface="DFPYeaSong-B5"/>
              <a:ea typeface="DFPYeaSong-B5"/>
              <a:cs typeface="DFPYeaSong-B5"/>
            </a:endParaRPr>
          </a:p>
        </p:txBody>
      </p:sp>
      <p:grpSp>
        <p:nvGrpSpPr>
          <p:cNvPr id="9" name="组合 8"/>
          <p:cNvGrpSpPr>
            <a:grpSpLocks noChangeAspect="1"/>
          </p:cNvGrpSpPr>
          <p:nvPr/>
        </p:nvGrpSpPr>
        <p:grpSpPr>
          <a:xfrm>
            <a:off x="685437" y="2067694"/>
            <a:ext cx="1868471" cy="899998"/>
            <a:chOff x="1672035" y="1687395"/>
            <a:chExt cx="938928" cy="452259"/>
          </a:xfrm>
          <a:effectLst>
            <a:outerShdw blurRad="50800" dist="38100" dir="5400000" algn="t" rotWithShape="0">
              <a:prstClr val="black">
                <a:alpha val="40000"/>
              </a:prstClr>
            </a:outerShdw>
          </a:effectLst>
        </p:grpSpPr>
        <p:pic>
          <p:nvPicPr>
            <p:cNvPr id="10" name="Picture 2" descr="C:\Users\xb\Desktop\素材--党建\PNG--党（国）徽旗\党旗红旗\16sucai_201507091736.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xmlns="">
                  <a:solidFill>
                    <a:srgbClr val="FFFFFF"/>
                  </a:solidFill>
                </a14:hiddenFill>
              </a:ext>
            </a:extLst>
          </p:spPr>
        </p:pic>
        <p:pic>
          <p:nvPicPr>
            <p:cNvPr id="11" name="Picture 3" descr="C:\Users\xb\Desktop\53bf653e36a06.pn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61" name="矩形 60"/>
          <p:cNvSpPr/>
          <p:nvPr/>
        </p:nvSpPr>
        <p:spPr>
          <a:xfrm>
            <a:off x="3348038" y="1309688"/>
            <a:ext cx="5688012" cy="3416300"/>
          </a:xfrm>
          <a:prstGeom prst="rect">
            <a:avLst/>
          </a:prstGeom>
        </p:spPr>
        <p:txBody>
          <a:bodyPr>
            <a:spAutoFit/>
          </a:bodyPr>
          <a:lstStyle/>
          <a:p>
            <a:pPr fontAlgn="auto">
              <a:lnSpc>
                <a:spcPct val="150000"/>
              </a:lnSpc>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zh-CN" altLang="en-US" sz="24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中国学生发展</a:t>
            </a:r>
            <a:r>
              <a:rPr lang="zh-CN" altLang="en-US" sz="2400" b="1" dirty="0">
                <a:effectLst>
                  <a:outerShdw blurRad="38100" dist="38100" dir="2700000" algn="tl">
                    <a:srgbClr val="000000">
                      <a:alpha val="43137"/>
                    </a:srgbClr>
                  </a:outerShdw>
                </a:effectLst>
                <a:latin typeface="微软雅黑" pitchFamily="34" charset="-122"/>
                <a:ea typeface="微软雅黑" pitchFamily="34" charset="-122"/>
              </a:rPr>
              <a:t>核心素养</a:t>
            </a:r>
          </a:p>
          <a:p>
            <a:pPr fontAlgn="auto">
              <a:lnSpc>
                <a:spcPct val="150000"/>
              </a:lnSpc>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一、社会责任       二、国家认同</a:t>
            </a:r>
          </a:p>
          <a:p>
            <a:pPr fontAlgn="auto">
              <a:lnSpc>
                <a:spcPct val="150000"/>
              </a:lnSpc>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三、国际理解       四、人文底蕴</a:t>
            </a:r>
          </a:p>
          <a:p>
            <a:pPr fontAlgn="auto">
              <a:lnSpc>
                <a:spcPct val="150000"/>
              </a:lnSpc>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五、科学精神       六、审美情趣</a:t>
            </a:r>
          </a:p>
          <a:p>
            <a:pPr fontAlgn="auto">
              <a:lnSpc>
                <a:spcPct val="150000"/>
              </a:lnSpc>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七、学会学习       八、身心健康</a:t>
            </a:r>
          </a:p>
          <a:p>
            <a:pPr fontAlgn="auto">
              <a:lnSpc>
                <a:spcPct val="150000"/>
              </a:lnSpc>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九、实践创新</a:t>
            </a:r>
          </a:p>
        </p:txBody>
      </p:sp>
      <p:grpSp>
        <p:nvGrpSpPr>
          <p:cNvPr id="62" name="组合 61"/>
          <p:cNvGrpSpPr/>
          <p:nvPr/>
        </p:nvGrpSpPr>
        <p:grpSpPr>
          <a:xfrm>
            <a:off x="429108" y="3156235"/>
            <a:ext cx="2381128" cy="541996"/>
            <a:chOff x="1876447" y="3387172"/>
            <a:chExt cx="2381128" cy="541996"/>
          </a:xfrm>
          <a:effectLst>
            <a:outerShdw blurRad="50800" dist="38100" dir="2700000" algn="tl" rotWithShape="0">
              <a:prstClr val="black">
                <a:alpha val="40000"/>
              </a:prstClr>
            </a:outerShdw>
          </a:effectLst>
        </p:grpSpPr>
        <p:sp>
          <p:nvSpPr>
            <p:cNvPr id="63" name="矩形 62"/>
            <p:cNvSpPr/>
            <p:nvPr/>
          </p:nvSpPr>
          <p:spPr>
            <a:xfrm>
              <a:off x="1876447"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64" name="直接连接符 63"/>
            <p:cNvCxnSpPr/>
            <p:nvPr/>
          </p:nvCxnSpPr>
          <p:spPr>
            <a:xfrm>
              <a:off x="1876447"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5400000">
              <a:off x="1876449"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6" name="TextBox 14"/>
            <p:cNvSpPr txBox="1"/>
            <p:nvPr/>
          </p:nvSpPr>
          <p:spPr>
            <a:xfrm>
              <a:off x="1891134" y="3388598"/>
              <a:ext cx="512623"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两</a:t>
              </a:r>
            </a:p>
          </p:txBody>
        </p:sp>
        <p:sp>
          <p:nvSpPr>
            <p:cNvPr id="67" name="矩形 66"/>
            <p:cNvSpPr/>
            <p:nvPr/>
          </p:nvSpPr>
          <p:spPr>
            <a:xfrm>
              <a:off x="2489490"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68" name="直接连接符 67"/>
            <p:cNvCxnSpPr/>
            <p:nvPr/>
          </p:nvCxnSpPr>
          <p:spPr>
            <a:xfrm>
              <a:off x="2489490"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rot="5400000">
              <a:off x="2489492"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0" name="TextBox 14"/>
            <p:cNvSpPr txBox="1"/>
            <p:nvPr/>
          </p:nvSpPr>
          <p:spPr>
            <a:xfrm>
              <a:off x="2504176"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学</a:t>
              </a:r>
            </a:p>
          </p:txBody>
        </p:sp>
        <p:cxnSp>
          <p:nvCxnSpPr>
            <p:cNvPr id="71" name="直接连接符 70"/>
            <p:cNvCxnSpPr/>
            <p:nvPr/>
          </p:nvCxnSpPr>
          <p:spPr>
            <a:xfrm>
              <a:off x="3102533"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rot="5400000">
              <a:off x="3102535"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3" name="TextBox 14"/>
            <p:cNvSpPr txBox="1"/>
            <p:nvPr/>
          </p:nvSpPr>
          <p:spPr>
            <a:xfrm>
              <a:off x="3117219" y="3388598"/>
              <a:ext cx="512625" cy="523220"/>
            </a:xfrm>
            <a:prstGeom prst="rect">
              <a:avLst/>
            </a:prstGeom>
            <a:noFill/>
            <a:ln>
              <a:noFill/>
            </a:ln>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一</a:t>
              </a:r>
            </a:p>
          </p:txBody>
        </p:sp>
        <p:sp>
          <p:nvSpPr>
            <p:cNvPr id="74" name="矩形 73"/>
            <p:cNvSpPr/>
            <p:nvPr/>
          </p:nvSpPr>
          <p:spPr>
            <a:xfrm>
              <a:off x="3715578"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75" name="直接连接符 74"/>
            <p:cNvCxnSpPr/>
            <p:nvPr/>
          </p:nvCxnSpPr>
          <p:spPr>
            <a:xfrm>
              <a:off x="3715578"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rot="5400000">
              <a:off x="3715580"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7" name="TextBox 14"/>
            <p:cNvSpPr txBox="1"/>
            <p:nvPr/>
          </p:nvSpPr>
          <p:spPr>
            <a:xfrm>
              <a:off x="3730263"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做</a:t>
              </a:r>
            </a:p>
          </p:txBody>
        </p:sp>
        <p:sp>
          <p:nvSpPr>
            <p:cNvPr id="78" name="矩形 77"/>
            <p:cNvSpPr/>
            <p:nvPr/>
          </p:nvSpPr>
          <p:spPr>
            <a:xfrm>
              <a:off x="3118476"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grpSp>
      <p:cxnSp>
        <p:nvCxnSpPr>
          <p:cNvPr id="79" name="直接连接符 78"/>
          <p:cNvCxnSpPr/>
          <p:nvPr/>
        </p:nvCxnSpPr>
        <p:spPr>
          <a:xfrm>
            <a:off x="396875" y="3062288"/>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396875" y="3771900"/>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ll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par>
                                <p:cTn id="9" presetID="2" presetClass="entr" presetSubtype="8"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7170"/>
                                        </p:tgtEl>
                                        <p:attrNameLst>
                                          <p:attrName>style.visibility</p:attrName>
                                        </p:attrNameLst>
                                      </p:cBhvr>
                                      <p:to>
                                        <p:strVal val="visible"/>
                                      </p:to>
                                    </p:set>
                                    <p:anim calcmode="lin" valueType="num">
                                      <p:cBhvr additive="base">
                                        <p:cTn id="15" dur="500" fill="hold"/>
                                        <p:tgtEl>
                                          <p:spTgt spid="7170"/>
                                        </p:tgtEl>
                                        <p:attrNameLst>
                                          <p:attrName>ppt_x</p:attrName>
                                        </p:attrNameLst>
                                      </p:cBhvr>
                                      <p:tavLst>
                                        <p:tav tm="0">
                                          <p:val>
                                            <p:strVal val="0-#ppt_w/2"/>
                                          </p:val>
                                        </p:tav>
                                        <p:tav tm="100000">
                                          <p:val>
                                            <p:strVal val="#ppt_x"/>
                                          </p:val>
                                        </p:tav>
                                      </p:tavLst>
                                    </p:anim>
                                    <p:anim calcmode="lin" valueType="num">
                                      <p:cBhvr additive="base">
                                        <p:cTn id="16" dur="500" fill="hold"/>
                                        <p:tgtEl>
                                          <p:spTgt spid="717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0-#ppt_w/2"/>
                                          </p:val>
                                        </p:tav>
                                        <p:tav tm="100000">
                                          <p:val>
                                            <p:strVal val="#ppt_x"/>
                                          </p:val>
                                        </p:tav>
                                      </p:tavLst>
                                    </p:anim>
                                    <p:anim calcmode="lin" valueType="num">
                                      <p:cBhvr additive="base">
                                        <p:cTn id="20" dur="500" fill="hold"/>
                                        <p:tgtEl>
                                          <p:spTgt spid="49"/>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47" presetClass="entr" presetSubtype="0"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500"/>
                                        <p:tgtEl>
                                          <p:spTgt spid="9"/>
                                        </p:tgtEl>
                                      </p:cBhvr>
                                    </p:animEffect>
                                    <p:anim calcmode="lin" valueType="num">
                                      <p:cBhvr>
                                        <p:cTn id="25" dur="1500" fill="hold"/>
                                        <p:tgtEl>
                                          <p:spTgt spid="9"/>
                                        </p:tgtEl>
                                        <p:attrNameLst>
                                          <p:attrName>ppt_x</p:attrName>
                                        </p:attrNameLst>
                                      </p:cBhvr>
                                      <p:tavLst>
                                        <p:tav tm="0">
                                          <p:val>
                                            <p:strVal val="#ppt_x"/>
                                          </p:val>
                                        </p:tav>
                                        <p:tav tm="100000">
                                          <p:val>
                                            <p:strVal val="#ppt_x"/>
                                          </p:val>
                                        </p:tav>
                                      </p:tavLst>
                                    </p:anim>
                                    <p:anim calcmode="lin" valueType="num">
                                      <p:cBhvr>
                                        <p:cTn id="26" dur="1500" fill="hold"/>
                                        <p:tgtEl>
                                          <p:spTgt spid="9"/>
                                        </p:tgtEl>
                                        <p:attrNameLst>
                                          <p:attrName>ppt_y</p:attrName>
                                        </p:attrNameLst>
                                      </p:cBhvr>
                                      <p:tavLst>
                                        <p:tav tm="0">
                                          <p:val>
                                            <p:strVal val="#ppt_y-.1"/>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79"/>
                                        </p:tgtEl>
                                        <p:attrNameLst>
                                          <p:attrName>style.visibility</p:attrName>
                                        </p:attrNameLst>
                                      </p:cBhvr>
                                      <p:to>
                                        <p:strVal val="visible"/>
                                      </p:to>
                                    </p:set>
                                    <p:anim calcmode="lin" valueType="num">
                                      <p:cBhvr additive="base">
                                        <p:cTn id="29" dur="500" fill="hold"/>
                                        <p:tgtEl>
                                          <p:spTgt spid="79"/>
                                        </p:tgtEl>
                                        <p:attrNameLst>
                                          <p:attrName>ppt_x</p:attrName>
                                        </p:attrNameLst>
                                      </p:cBhvr>
                                      <p:tavLst>
                                        <p:tav tm="0">
                                          <p:val>
                                            <p:strVal val="0-#ppt_w/2"/>
                                          </p:val>
                                        </p:tav>
                                        <p:tav tm="100000">
                                          <p:val>
                                            <p:strVal val="#ppt_x"/>
                                          </p:val>
                                        </p:tav>
                                      </p:tavLst>
                                    </p:anim>
                                    <p:anim calcmode="lin" valueType="num">
                                      <p:cBhvr additive="base">
                                        <p:cTn id="30" dur="500" fill="hold"/>
                                        <p:tgtEl>
                                          <p:spTgt spid="79"/>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80"/>
                                        </p:tgtEl>
                                        <p:attrNameLst>
                                          <p:attrName>style.visibility</p:attrName>
                                        </p:attrNameLst>
                                      </p:cBhvr>
                                      <p:to>
                                        <p:strVal val="visible"/>
                                      </p:to>
                                    </p:set>
                                    <p:anim calcmode="lin" valueType="num">
                                      <p:cBhvr additive="base">
                                        <p:cTn id="33" dur="500" fill="hold"/>
                                        <p:tgtEl>
                                          <p:spTgt spid="80"/>
                                        </p:tgtEl>
                                        <p:attrNameLst>
                                          <p:attrName>ppt_x</p:attrName>
                                        </p:attrNameLst>
                                      </p:cBhvr>
                                      <p:tavLst>
                                        <p:tav tm="0">
                                          <p:val>
                                            <p:strVal val="0-#ppt_w/2"/>
                                          </p:val>
                                        </p:tav>
                                        <p:tav tm="100000">
                                          <p:val>
                                            <p:strVal val="#ppt_x"/>
                                          </p:val>
                                        </p:tav>
                                      </p:tavLst>
                                    </p:anim>
                                    <p:anim calcmode="lin" valueType="num">
                                      <p:cBhvr additive="base">
                                        <p:cTn id="34" dur="500" fill="hold"/>
                                        <p:tgtEl>
                                          <p:spTgt spid="80"/>
                                        </p:tgtEl>
                                        <p:attrNameLst>
                                          <p:attrName>ppt_y</p:attrName>
                                        </p:attrNameLst>
                                      </p:cBhvr>
                                      <p:tavLst>
                                        <p:tav tm="0">
                                          <p:val>
                                            <p:strVal val="#ppt_y"/>
                                          </p:val>
                                        </p:tav>
                                        <p:tav tm="100000">
                                          <p:val>
                                            <p:strVal val="#ppt_y"/>
                                          </p:val>
                                        </p:tav>
                                      </p:tavLst>
                                    </p:anim>
                                  </p:childTnLst>
                                </p:cTn>
                              </p:par>
                              <p:par>
                                <p:cTn id="35" presetID="14" presetClass="entr" presetSubtype="10" fill="hold" nodeType="with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randombar(horizontal)">
                                      <p:cBhvr>
                                        <p:cTn id="37" dur="1000"/>
                                        <p:tgtEl>
                                          <p:spTgt spid="62"/>
                                        </p:tgtEl>
                                      </p:cBhvr>
                                    </p:animEffect>
                                  </p:childTnLst>
                                </p:cTn>
                              </p:par>
                            </p:childTnLst>
                          </p:cTn>
                        </p:par>
                        <p:par>
                          <p:cTn id="38" fill="hold" nodeType="afterGroup">
                            <p:stCondLst>
                              <p:cond delay="2000"/>
                            </p:stCondLst>
                            <p:childTnLst>
                              <p:par>
                                <p:cTn id="39" presetID="16" presetClass="entr" presetSubtype="42" fill="hold" grpId="0" nodeType="afterEffect">
                                  <p:stCondLst>
                                    <p:cond delay="0"/>
                                  </p:stCondLst>
                                  <p:childTnLst>
                                    <p:set>
                                      <p:cBhvr>
                                        <p:cTn id="40" dur="1" fill="hold">
                                          <p:stCondLst>
                                            <p:cond delay="0"/>
                                          </p:stCondLst>
                                        </p:cTn>
                                        <p:tgtEl>
                                          <p:spTgt spid="61"/>
                                        </p:tgtEl>
                                        <p:attrNameLst>
                                          <p:attrName>style.visibility</p:attrName>
                                        </p:attrNameLst>
                                      </p:cBhvr>
                                      <p:to>
                                        <p:strVal val="visible"/>
                                      </p:to>
                                    </p:set>
                                    <p:animEffect transition="in" filter="barn(outHorizontal)">
                                      <p:cBhvr>
                                        <p:cTn id="41"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6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31748"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xmlns=""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立足岗位，甘于奉献</a:t>
            </a:r>
          </a:p>
        </p:txBody>
      </p:sp>
      <p:sp>
        <p:nvSpPr>
          <p:cNvPr id="31750"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587D5928-71B5-43F0-AC2E-842895E897FF}" type="slidenum">
              <a:rPr lang="zh-CN" altLang="en-US" sz="1200" b="1">
                <a:solidFill>
                  <a:srgbClr val="C00000"/>
                </a:solidFill>
                <a:latin typeface="DFPYeaSong-B5"/>
                <a:ea typeface="DFPYeaSong-B5"/>
                <a:cs typeface="DFPYeaSong-B5"/>
              </a:rPr>
              <a:pPr algn="r"/>
              <a:t>29</a:t>
            </a:fld>
            <a:endParaRPr lang="en-US" altLang="zh-CN" sz="1200" b="1">
              <a:solidFill>
                <a:srgbClr val="C00000"/>
              </a:solidFill>
              <a:latin typeface="DFPYeaSong-B5"/>
              <a:ea typeface="DFPYeaSong-B5"/>
              <a:cs typeface="DFPYeaSong-B5"/>
            </a:endParaRPr>
          </a:p>
        </p:txBody>
      </p:sp>
      <p:sp>
        <p:nvSpPr>
          <p:cNvPr id="61" name="矩形 60"/>
          <p:cNvSpPr/>
          <p:nvPr/>
        </p:nvSpPr>
        <p:spPr>
          <a:xfrm>
            <a:off x="468313" y="1131888"/>
            <a:ext cx="8207375" cy="3908425"/>
          </a:xfrm>
          <a:prstGeom prst="rect">
            <a:avLst/>
          </a:prstGeom>
        </p:spPr>
        <p:txBody>
          <a:bodyPr>
            <a:spAutoFit/>
          </a:bodyPr>
          <a:lstStyle/>
          <a:p>
            <a:pPr algn="ctr" fontAlgn="auto">
              <a:lnSpc>
                <a:spcPct val="200000"/>
              </a:lnSpc>
              <a:spcBef>
                <a:spcPts val="0"/>
              </a:spcBef>
              <a:spcAft>
                <a:spcPts val="0"/>
              </a:spcAft>
              <a:defRPr/>
            </a:pPr>
            <a:r>
              <a:rPr lang="zh-CN" altLang="en-US" sz="24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中国学生发展</a:t>
            </a:r>
            <a:r>
              <a:rPr lang="zh-CN" altLang="en-US" sz="2400" b="1" dirty="0">
                <a:effectLst>
                  <a:outerShdw blurRad="38100" dist="38100" dir="2700000" algn="tl">
                    <a:srgbClr val="000000">
                      <a:alpha val="43137"/>
                    </a:srgbClr>
                  </a:outerShdw>
                </a:effectLst>
                <a:latin typeface="微软雅黑" pitchFamily="34" charset="-122"/>
                <a:ea typeface="微软雅黑" pitchFamily="34" charset="-122"/>
              </a:rPr>
              <a:t>核心素养</a:t>
            </a:r>
          </a:p>
          <a:p>
            <a:pPr fontAlgn="auto">
              <a:lnSpc>
                <a:spcPct val="200000"/>
              </a:lnSpc>
              <a:spcBef>
                <a:spcPts val="0"/>
              </a:spcBef>
              <a:spcAft>
                <a:spcPts val="0"/>
              </a:spcAft>
              <a:defRPr/>
            </a:pP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诚信友善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2.</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合作担当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3.</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法治信仰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4.</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生态意识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5.</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国家意识</a:t>
            </a:r>
            <a:endPar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a:p>
            <a:pPr fontAlgn="auto">
              <a:lnSpc>
                <a:spcPct val="200000"/>
              </a:lnSpc>
              <a:spcBef>
                <a:spcPts val="0"/>
              </a:spcBef>
              <a:spcAft>
                <a:spcPts val="0"/>
              </a:spcAft>
              <a:defRPr/>
            </a:pP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6.</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政治认同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7.</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文化自信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8.</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全球视野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9.</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尊重差异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10.</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人文积淀</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11.</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人文情怀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12.</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崇尚真知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13. </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理性思维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14.</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勇于探究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15.</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感悟鉴赏</a:t>
            </a:r>
          </a:p>
          <a:p>
            <a:pPr fontAlgn="auto">
              <a:lnSpc>
                <a:spcPct val="200000"/>
              </a:lnSpc>
              <a:spcBef>
                <a:spcPts val="0"/>
              </a:spcBef>
              <a:spcAft>
                <a:spcPts val="0"/>
              </a:spcAft>
              <a:defRPr/>
            </a:pP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16.</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创意表达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17.</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乐学善学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18.</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勤于反思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19.</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数字学习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20.</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珍爱生命</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21.</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健全人格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22.</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适性发展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23.</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热爱劳动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24.</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批判质疑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25.</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问题解决</a:t>
            </a:r>
          </a:p>
        </p:txBody>
      </p:sp>
    </p:spTree>
  </p:cSld>
  <p:clrMapOvr>
    <a:masterClrMapping/>
  </p:clrMapOvr>
  <p:transition spd="slow">
    <p:pull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barn(outHorizontal)">
                                      <p:cBhvr>
                                        <p:cTn id="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6732" t="8708" r="7588" b="10741"/>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5123" name="组合 2"/>
          <p:cNvGrpSpPr>
            <a:grpSpLocks/>
          </p:cNvGrpSpPr>
          <p:nvPr/>
        </p:nvGrpSpPr>
        <p:grpSpPr bwMode="auto">
          <a:xfrm>
            <a:off x="2519363" y="339725"/>
            <a:ext cx="552450" cy="552450"/>
            <a:chOff x="807302" y="357172"/>
            <a:chExt cx="552726" cy="552725"/>
          </a:xfrm>
        </p:grpSpPr>
        <p:grpSp>
          <p:nvGrpSpPr>
            <p:cNvPr id="4" name="组合 5"/>
            <p:cNvGrpSpPr/>
            <p:nvPr/>
          </p:nvGrpSpPr>
          <p:grpSpPr>
            <a:xfrm>
              <a:off x="807302" y="357172"/>
              <a:ext cx="552726" cy="552725"/>
              <a:chOff x="2704883" y="597208"/>
              <a:chExt cx="552726" cy="552725"/>
            </a:xfrm>
            <a:effectLst>
              <a:outerShdw blurRad="50800" dist="38100" dir="2700000" algn="tl" rotWithShape="0">
                <a:prstClr val="black">
                  <a:alpha val="40000"/>
                </a:prstClr>
              </a:outerShdw>
            </a:effectLst>
          </p:grpSpPr>
          <p:sp>
            <p:nvSpPr>
              <p:cNvPr id="6" name="矩形 5"/>
              <p:cNvSpPr/>
              <p:nvPr/>
            </p:nvSpPr>
            <p:spPr>
              <a:xfrm>
                <a:off x="2704883"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b="1">
                  <a:solidFill>
                    <a:schemeClr val="accent1"/>
                  </a:solidFill>
                </a:endParaRPr>
              </a:p>
            </p:txBody>
          </p:sp>
          <p:cxnSp>
            <p:nvCxnSpPr>
              <p:cNvPr id="7" name="直接连接符 6"/>
              <p:cNvCxnSpPr/>
              <p:nvPr/>
            </p:nvCxnSpPr>
            <p:spPr>
              <a:xfrm>
                <a:off x="2704883"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5400000">
                <a:off x="2704884"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 name="TextBox 14"/>
            <p:cNvSpPr txBox="1"/>
            <p:nvPr/>
          </p:nvSpPr>
          <p:spPr>
            <a:xfrm>
              <a:off x="821596" y="357172"/>
              <a:ext cx="524137" cy="52254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目</a:t>
              </a:r>
            </a:p>
          </p:txBody>
        </p:sp>
      </p:grpSp>
      <p:grpSp>
        <p:nvGrpSpPr>
          <p:cNvPr id="5124" name="组合 8"/>
          <p:cNvGrpSpPr>
            <a:grpSpLocks/>
          </p:cNvGrpSpPr>
          <p:nvPr/>
        </p:nvGrpSpPr>
        <p:grpSpPr bwMode="auto">
          <a:xfrm>
            <a:off x="3155950" y="339725"/>
            <a:ext cx="552450" cy="552450"/>
            <a:chOff x="1442635" y="357172"/>
            <a:chExt cx="552726" cy="552725"/>
          </a:xfrm>
        </p:grpSpPr>
        <p:grpSp>
          <p:nvGrpSpPr>
            <p:cNvPr id="10" name="组合 9"/>
            <p:cNvGrpSpPr/>
            <p:nvPr/>
          </p:nvGrpSpPr>
          <p:grpSpPr>
            <a:xfrm>
              <a:off x="1442635" y="357172"/>
              <a:ext cx="552726" cy="552725"/>
              <a:chOff x="3372490" y="597208"/>
              <a:chExt cx="552726" cy="552725"/>
            </a:xfrm>
            <a:effectLst>
              <a:outerShdw blurRad="50800" dist="38100" dir="2700000" algn="tl" rotWithShape="0">
                <a:prstClr val="black">
                  <a:alpha val="40000"/>
                </a:prstClr>
              </a:outerShdw>
            </a:effectLst>
          </p:grpSpPr>
          <p:sp>
            <p:nvSpPr>
              <p:cNvPr id="12" name="矩形 11"/>
              <p:cNvSpPr/>
              <p:nvPr/>
            </p:nvSpPr>
            <p:spPr>
              <a:xfrm>
                <a:off x="3372490"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b="1">
                  <a:solidFill>
                    <a:schemeClr val="accent1"/>
                  </a:solidFill>
                </a:endParaRPr>
              </a:p>
            </p:txBody>
          </p:sp>
          <p:cxnSp>
            <p:nvCxnSpPr>
              <p:cNvPr id="13" name="直接连接符 12"/>
              <p:cNvCxnSpPr/>
              <p:nvPr/>
            </p:nvCxnSpPr>
            <p:spPr>
              <a:xfrm>
                <a:off x="3372490"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5400000">
                <a:off x="3372491"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1" name="TextBox 10"/>
            <p:cNvSpPr txBox="1"/>
            <p:nvPr/>
          </p:nvSpPr>
          <p:spPr>
            <a:xfrm>
              <a:off x="1456930" y="357172"/>
              <a:ext cx="524137" cy="52254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录</a:t>
              </a:r>
            </a:p>
          </p:txBody>
        </p:sp>
      </p:grpSp>
      <p:grpSp>
        <p:nvGrpSpPr>
          <p:cNvPr id="15" name="组合 14"/>
          <p:cNvGrpSpPr>
            <a:grpSpLocks/>
          </p:cNvGrpSpPr>
          <p:nvPr/>
        </p:nvGrpSpPr>
        <p:grpSpPr bwMode="auto">
          <a:xfrm>
            <a:off x="3892550" y="1219200"/>
            <a:ext cx="4822825" cy="568325"/>
            <a:chOff x="4069405" y="555526"/>
            <a:chExt cx="4823075" cy="568648"/>
          </a:xfrm>
        </p:grpSpPr>
        <p:grpSp>
          <p:nvGrpSpPr>
            <p:cNvPr id="5159" name="组合 62"/>
            <p:cNvGrpSpPr>
              <a:grpSpLocks/>
            </p:cNvGrpSpPr>
            <p:nvPr/>
          </p:nvGrpSpPr>
          <p:grpSpPr bwMode="auto">
            <a:xfrm>
              <a:off x="4069405" y="555526"/>
              <a:ext cx="576064" cy="568648"/>
              <a:chOff x="4069405" y="699542"/>
              <a:chExt cx="576064" cy="568648"/>
            </a:xfrm>
          </p:grpSpPr>
          <p:grpSp>
            <p:nvGrpSpPr>
              <p:cNvPr id="5161" name="组合 64"/>
              <p:cNvGrpSpPr>
                <a:grpSpLocks/>
              </p:cNvGrpSpPr>
              <p:nvPr/>
            </p:nvGrpSpPr>
            <p:grpSpPr bwMode="auto">
              <a:xfrm>
                <a:off x="4073111" y="699542"/>
                <a:ext cx="568652" cy="568648"/>
                <a:chOff x="3555369" y="1745600"/>
                <a:chExt cx="1042180" cy="1042174"/>
              </a:xfrm>
            </p:grpSpPr>
            <p:sp>
              <p:nvSpPr>
                <p:cNvPr id="20" name="矩形 19"/>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chemeClr val="tx1"/>
                    </a:solidFill>
                  </a:endParaRPr>
                </a:p>
              </p:txBody>
            </p:sp>
            <p:cxnSp>
              <p:nvCxnSpPr>
                <p:cNvPr id="21" name="直接连接符 20"/>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9" name="文本框 65"/>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effectLst>
                      <a:outerShdw blurRad="50800" dist="38100" algn="l" rotWithShape="0">
                        <a:prstClr val="black">
                          <a:alpha val="40000"/>
                        </a:prstClr>
                      </a:outerShdw>
                    </a:effectLst>
                    <a:latin typeface="Impact" panose="020B0806030902050204" pitchFamily="34" charset="0"/>
                    <a:ea typeface="+mn-ea"/>
                  </a:rPr>
                  <a:t>01</a:t>
                </a:r>
                <a:endParaRPr lang="zh-CN" altLang="en-US" sz="2800" dirty="0">
                  <a:effectLst>
                    <a:outerShdw blurRad="50800" dist="38100" algn="l" rotWithShape="0">
                      <a:prstClr val="black">
                        <a:alpha val="40000"/>
                      </a:prstClr>
                    </a:outerShdw>
                  </a:effectLst>
                  <a:latin typeface="Impact" panose="020B0806030902050204" pitchFamily="34" charset="0"/>
                  <a:ea typeface="+mn-ea"/>
                </a:endParaRPr>
              </a:p>
            </p:txBody>
          </p:sp>
        </p:grpSp>
        <p:sp>
          <p:nvSpPr>
            <p:cNvPr id="17" name="文本框 63"/>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effectLst>
                    <a:outerShdw blurRad="38100" dist="38100" dir="2700000" algn="tl">
                      <a:srgbClr val="000000">
                        <a:alpha val="43137"/>
                      </a:srgbClr>
                    </a:outerShdw>
                  </a:effectLst>
                  <a:latin typeface="微软雅黑" pitchFamily="34" charset="-122"/>
                  <a:ea typeface="微软雅黑" pitchFamily="34" charset="-122"/>
                </a:rPr>
                <a:t>“两学一做”背景介绍</a:t>
              </a:r>
            </a:p>
          </p:txBody>
        </p:sp>
      </p:grpSp>
      <p:grpSp>
        <p:nvGrpSpPr>
          <p:cNvPr id="5126" name="组合 22"/>
          <p:cNvGrpSpPr>
            <a:grpSpLocks/>
          </p:cNvGrpSpPr>
          <p:nvPr/>
        </p:nvGrpSpPr>
        <p:grpSpPr bwMode="auto">
          <a:xfrm>
            <a:off x="3892550" y="1919288"/>
            <a:ext cx="4822825" cy="568325"/>
            <a:chOff x="4069405" y="555526"/>
            <a:chExt cx="4823075" cy="568648"/>
          </a:xfrm>
        </p:grpSpPr>
        <p:grpSp>
          <p:nvGrpSpPr>
            <p:cNvPr id="5152" name="组合 70"/>
            <p:cNvGrpSpPr>
              <a:grpSpLocks/>
            </p:cNvGrpSpPr>
            <p:nvPr/>
          </p:nvGrpSpPr>
          <p:grpSpPr bwMode="auto">
            <a:xfrm>
              <a:off x="4069405" y="555526"/>
              <a:ext cx="576064" cy="568648"/>
              <a:chOff x="4069405" y="699542"/>
              <a:chExt cx="576064" cy="568648"/>
            </a:xfrm>
          </p:grpSpPr>
          <p:grpSp>
            <p:nvGrpSpPr>
              <p:cNvPr id="5154" name="组合 72"/>
              <p:cNvGrpSpPr>
                <a:grpSpLocks/>
              </p:cNvGrpSpPr>
              <p:nvPr/>
            </p:nvGrpSpPr>
            <p:grpSpPr bwMode="auto">
              <a:xfrm>
                <a:off x="4073111" y="699542"/>
                <a:ext cx="568652" cy="568648"/>
                <a:chOff x="3555369" y="1745600"/>
                <a:chExt cx="1042180" cy="1042174"/>
              </a:xfrm>
            </p:grpSpPr>
            <p:sp>
              <p:nvSpPr>
                <p:cNvPr id="28" name="矩形 27"/>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9" name="直接连接符 28"/>
                <p:cNvCxnSpPr/>
                <p:nvPr/>
              </p:nvCxnSpPr>
              <p:spPr>
                <a:xfrm>
                  <a:off x="3554396" y="2266686"/>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27" name="文本框 73"/>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02</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25" name="文本框 71"/>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“两学一做”主要内容</a:t>
              </a:r>
            </a:p>
          </p:txBody>
        </p:sp>
      </p:grpSp>
      <p:grpSp>
        <p:nvGrpSpPr>
          <p:cNvPr id="5127" name="组合 30"/>
          <p:cNvGrpSpPr>
            <a:grpSpLocks/>
          </p:cNvGrpSpPr>
          <p:nvPr/>
        </p:nvGrpSpPr>
        <p:grpSpPr bwMode="auto">
          <a:xfrm>
            <a:off x="3892550" y="2619375"/>
            <a:ext cx="4822825" cy="568325"/>
            <a:chOff x="4069405" y="555526"/>
            <a:chExt cx="4823075" cy="568648"/>
          </a:xfrm>
        </p:grpSpPr>
        <p:grpSp>
          <p:nvGrpSpPr>
            <p:cNvPr id="5145" name="组合 78"/>
            <p:cNvGrpSpPr>
              <a:grpSpLocks/>
            </p:cNvGrpSpPr>
            <p:nvPr/>
          </p:nvGrpSpPr>
          <p:grpSpPr bwMode="auto">
            <a:xfrm>
              <a:off x="4069405" y="555526"/>
              <a:ext cx="576064" cy="568648"/>
              <a:chOff x="4069405" y="699542"/>
              <a:chExt cx="576064" cy="568648"/>
            </a:xfrm>
          </p:grpSpPr>
          <p:grpSp>
            <p:nvGrpSpPr>
              <p:cNvPr id="5147" name="组合 80"/>
              <p:cNvGrpSpPr>
                <a:grpSpLocks/>
              </p:cNvGrpSpPr>
              <p:nvPr/>
            </p:nvGrpSpPr>
            <p:grpSpPr bwMode="auto">
              <a:xfrm>
                <a:off x="4073111" y="699542"/>
                <a:ext cx="568652" cy="568648"/>
                <a:chOff x="3555369" y="1745600"/>
                <a:chExt cx="1042180" cy="1042174"/>
              </a:xfrm>
            </p:grpSpPr>
            <p:sp>
              <p:nvSpPr>
                <p:cNvPr id="36" name="矩形 35"/>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37" name="直接连接符 36"/>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35" name="文本框 81"/>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03</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33" name="文本框 79"/>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改造三观，践行“两学一做”</a:t>
              </a:r>
            </a:p>
          </p:txBody>
        </p:sp>
      </p:grpSp>
      <p:grpSp>
        <p:nvGrpSpPr>
          <p:cNvPr id="5128" name="组合 38"/>
          <p:cNvGrpSpPr>
            <a:grpSpLocks/>
          </p:cNvGrpSpPr>
          <p:nvPr/>
        </p:nvGrpSpPr>
        <p:grpSpPr bwMode="auto">
          <a:xfrm>
            <a:off x="3892550" y="3319463"/>
            <a:ext cx="4822825" cy="568325"/>
            <a:chOff x="4069405" y="555526"/>
            <a:chExt cx="4823075" cy="568648"/>
          </a:xfrm>
        </p:grpSpPr>
        <p:grpSp>
          <p:nvGrpSpPr>
            <p:cNvPr id="5138" name="组合 86"/>
            <p:cNvGrpSpPr>
              <a:grpSpLocks/>
            </p:cNvGrpSpPr>
            <p:nvPr/>
          </p:nvGrpSpPr>
          <p:grpSpPr bwMode="auto">
            <a:xfrm>
              <a:off x="4069405" y="555526"/>
              <a:ext cx="576064" cy="568648"/>
              <a:chOff x="4069405" y="699542"/>
              <a:chExt cx="576064" cy="568648"/>
            </a:xfrm>
          </p:grpSpPr>
          <p:grpSp>
            <p:nvGrpSpPr>
              <p:cNvPr id="5140" name="组合 88"/>
              <p:cNvGrpSpPr>
                <a:grpSpLocks/>
              </p:cNvGrpSpPr>
              <p:nvPr/>
            </p:nvGrpSpPr>
            <p:grpSpPr bwMode="auto">
              <a:xfrm>
                <a:off x="4073111" y="699542"/>
                <a:ext cx="568652" cy="568648"/>
                <a:chOff x="3555369" y="1745600"/>
                <a:chExt cx="1042180" cy="1042174"/>
              </a:xfrm>
            </p:grpSpPr>
            <p:sp>
              <p:nvSpPr>
                <p:cNvPr id="44" name="矩形 43"/>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5" name="直接连接符 44"/>
                <p:cNvCxnSpPr/>
                <p:nvPr/>
              </p:nvCxnSpPr>
              <p:spPr>
                <a:xfrm>
                  <a:off x="3554396" y="2266686"/>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43" name="文本框 89"/>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04</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41" name="文本框 87"/>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“四讲四有”做合格党员</a:t>
              </a:r>
            </a:p>
          </p:txBody>
        </p:sp>
      </p:grpSp>
      <p:grpSp>
        <p:nvGrpSpPr>
          <p:cNvPr id="5129" name="组合 46"/>
          <p:cNvGrpSpPr>
            <a:grpSpLocks/>
          </p:cNvGrpSpPr>
          <p:nvPr/>
        </p:nvGrpSpPr>
        <p:grpSpPr bwMode="auto">
          <a:xfrm>
            <a:off x="3892550" y="4019550"/>
            <a:ext cx="4822825" cy="568325"/>
            <a:chOff x="4069405" y="555526"/>
            <a:chExt cx="4823075" cy="568648"/>
          </a:xfrm>
        </p:grpSpPr>
        <p:grpSp>
          <p:nvGrpSpPr>
            <p:cNvPr id="5131" name="组合 94"/>
            <p:cNvGrpSpPr>
              <a:grpSpLocks/>
            </p:cNvGrpSpPr>
            <p:nvPr/>
          </p:nvGrpSpPr>
          <p:grpSpPr bwMode="auto">
            <a:xfrm>
              <a:off x="4069405" y="555526"/>
              <a:ext cx="576064" cy="568648"/>
              <a:chOff x="4069405" y="699542"/>
              <a:chExt cx="576064" cy="568648"/>
            </a:xfrm>
          </p:grpSpPr>
          <p:grpSp>
            <p:nvGrpSpPr>
              <p:cNvPr id="5133" name="组合 96"/>
              <p:cNvGrpSpPr>
                <a:grpSpLocks/>
              </p:cNvGrpSpPr>
              <p:nvPr/>
            </p:nvGrpSpPr>
            <p:grpSpPr bwMode="auto">
              <a:xfrm>
                <a:off x="4073111" y="699542"/>
                <a:ext cx="568652" cy="568648"/>
                <a:chOff x="3555369" y="1745600"/>
                <a:chExt cx="1042180" cy="1042174"/>
              </a:xfrm>
            </p:grpSpPr>
            <p:sp>
              <p:nvSpPr>
                <p:cNvPr id="52" name="矩形 51"/>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53" name="直接连接符 52"/>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1" name="文本框 97"/>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05</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49" name="文本框 95"/>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立足岗位，甘于奉献</a:t>
              </a:r>
            </a:p>
          </p:txBody>
        </p:sp>
      </p:grpSp>
      <p:sp>
        <p:nvSpPr>
          <p:cNvPr id="5130"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E8437D60-D676-4B4E-ADED-4624DEC0E2C6}" type="slidenum">
              <a:rPr lang="zh-CN" altLang="en-US" sz="1200" b="1">
                <a:solidFill>
                  <a:srgbClr val="C00000"/>
                </a:solidFill>
                <a:latin typeface="DFPYeaSong-B5"/>
                <a:ea typeface="DFPYeaSong-B5"/>
                <a:cs typeface="DFPYeaSong-B5"/>
              </a:rPr>
              <a:pPr algn="r"/>
              <a:t>3</a:t>
            </a:fld>
            <a:endParaRPr lang="en-US" altLang="zh-CN" sz="1200" b="1">
              <a:solidFill>
                <a:srgbClr val="C00000"/>
              </a:solidFill>
              <a:latin typeface="DFPYeaSong-B5"/>
              <a:ea typeface="DFPYeaSong-B5"/>
              <a:cs typeface="DFPYeaSong-B5"/>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15"/>
                                        </p:tgtEl>
                                      </p:cBhvr>
                                    </p:animEffect>
                                    <p:animScale>
                                      <p:cBhvr>
                                        <p:cTn id="7"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34820"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xmlns=""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立足岗位，甘于奉献</a:t>
            </a:r>
          </a:p>
        </p:txBody>
      </p:sp>
      <p:sp>
        <p:nvSpPr>
          <p:cNvPr id="34822"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D0266C23-6010-46C6-80A6-8CFF245A3E81}" type="slidenum">
              <a:rPr lang="zh-CN" altLang="en-US" sz="1200" b="1">
                <a:solidFill>
                  <a:srgbClr val="C00000"/>
                </a:solidFill>
                <a:latin typeface="DFPYeaSong-B5"/>
                <a:ea typeface="DFPYeaSong-B5"/>
                <a:cs typeface="DFPYeaSong-B5"/>
              </a:rPr>
              <a:pPr algn="r"/>
              <a:t>30</a:t>
            </a:fld>
            <a:endParaRPr lang="en-US" altLang="zh-CN" sz="1200" b="1">
              <a:solidFill>
                <a:srgbClr val="C00000"/>
              </a:solidFill>
              <a:latin typeface="DFPYeaSong-B5"/>
              <a:ea typeface="DFPYeaSong-B5"/>
              <a:cs typeface="DFPYeaSong-B5"/>
            </a:endParaRPr>
          </a:p>
        </p:txBody>
      </p:sp>
      <p:sp>
        <p:nvSpPr>
          <p:cNvPr id="61" name="矩形 60"/>
          <p:cNvSpPr/>
          <p:nvPr/>
        </p:nvSpPr>
        <p:spPr>
          <a:xfrm>
            <a:off x="3348038" y="1131888"/>
            <a:ext cx="5795962" cy="4124206"/>
          </a:xfrm>
          <a:prstGeom prst="rect">
            <a:avLst/>
          </a:prstGeom>
        </p:spPr>
        <p:txBody>
          <a:bodyPr>
            <a:spAutoFit/>
          </a:bodyPr>
          <a:lstStyle/>
          <a:p>
            <a:pPr fontAlgn="auto">
              <a:lnSpc>
                <a:spcPct val="150000"/>
              </a:lnSpc>
              <a:spcBef>
                <a:spcPts val="0"/>
              </a:spcBef>
              <a:spcAft>
                <a:spcPts val="0"/>
              </a:spcAft>
              <a:defRPr/>
            </a:pPr>
            <a:r>
              <a:rPr lang="zh-CN" altLang="en-US" sz="2400" b="1" dirty="0">
                <a:effectLst>
                  <a:outerShdw blurRad="38100" dist="38100" dir="2700000" algn="tl">
                    <a:srgbClr val="000000">
                      <a:alpha val="43137"/>
                    </a:srgbClr>
                  </a:outerShdw>
                </a:effectLst>
                <a:latin typeface="微软雅黑" pitchFamily="34" charset="-122"/>
                <a:ea typeface="微软雅黑" pitchFamily="34" charset="-122"/>
              </a:rPr>
              <a:t>个人六有</a:t>
            </a:r>
          </a:p>
          <a:p>
            <a:pPr fontAlgn="auto">
              <a:lnSpc>
                <a:spcPct val="150000"/>
              </a:lnSpc>
              <a:spcBef>
                <a:spcPts val="0"/>
              </a:spcBef>
              <a:spcAft>
                <a:spcPts val="0"/>
              </a:spcAft>
              <a:defRPr/>
            </a:pPr>
            <a:r>
              <a:rPr lang="zh-CN" altLang="en-US" sz="2400" b="1" dirty="0">
                <a:effectLst>
                  <a:outerShdw blurRad="38100" dist="38100" dir="2700000" algn="tl">
                    <a:srgbClr val="000000">
                      <a:alpha val="43137"/>
                    </a:srgbClr>
                  </a:outerShdw>
                </a:effectLst>
                <a:latin typeface="微软雅黑" pitchFamily="34" charset="-122"/>
                <a:ea typeface="微软雅黑" pitchFamily="34" charset="-122"/>
              </a:rPr>
              <a:t>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志存高远，有理想追求</a:t>
            </a:r>
          </a:p>
          <a:p>
            <a:pPr fontAlgn="auto">
              <a:lnSpc>
                <a:spcPct val="150000"/>
              </a:lnSpc>
              <a:spcBef>
                <a:spcPts val="0"/>
              </a:spcBef>
              <a:spcAft>
                <a:spcPts val="0"/>
              </a:spcAft>
              <a:defRPr/>
            </a:pP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2.</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勇于改革，有担当精神</a:t>
            </a:r>
          </a:p>
          <a:p>
            <a:pPr fontAlgn="auto">
              <a:lnSpc>
                <a:spcPct val="150000"/>
              </a:lnSpc>
              <a:spcBef>
                <a:spcPts val="0"/>
              </a:spcBef>
              <a:spcAft>
                <a:spcPts val="0"/>
              </a:spcAft>
              <a:defRPr/>
            </a:pP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3.</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认真踏实，有精品意识</a:t>
            </a:r>
          </a:p>
          <a:p>
            <a:pPr fontAlgn="auto">
              <a:lnSpc>
                <a:spcPct val="150000"/>
              </a:lnSpc>
              <a:spcBef>
                <a:spcPts val="0"/>
              </a:spcBef>
              <a:spcAft>
                <a:spcPts val="0"/>
              </a:spcAft>
              <a:defRPr/>
            </a:pP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4.</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心有他人，有服务意识</a:t>
            </a:r>
          </a:p>
          <a:p>
            <a:pPr fontAlgn="auto">
              <a:lnSpc>
                <a:spcPct val="150000"/>
              </a:lnSpc>
              <a:spcBef>
                <a:spcPts val="0"/>
              </a:spcBef>
              <a:spcAft>
                <a:spcPts val="0"/>
              </a:spcAft>
              <a:defRPr/>
            </a:pP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5.</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终身学习，有进取之心</a:t>
            </a:r>
          </a:p>
          <a:p>
            <a:pPr fontAlgn="auto">
              <a:lnSpc>
                <a:spcPct val="150000"/>
              </a:lnSpc>
              <a:spcBef>
                <a:spcPts val="0"/>
              </a:spcBef>
              <a:spcAft>
                <a:spcPts val="0"/>
              </a:spcAft>
              <a:defRPr/>
            </a:pP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6.</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诚实友善，有仁爱之心</a:t>
            </a:r>
          </a:p>
          <a:p>
            <a:pPr fontAlgn="auto">
              <a:lnSpc>
                <a:spcPct val="200000"/>
              </a:lnSpc>
              <a:spcBef>
                <a:spcPts val="0"/>
              </a:spcBef>
              <a:spcAft>
                <a:spcPts val="0"/>
              </a:spcAft>
              <a:defRPr/>
            </a:pPr>
            <a:endPar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grpSp>
        <p:nvGrpSpPr>
          <p:cNvPr id="30" name="组合 29"/>
          <p:cNvGrpSpPr>
            <a:grpSpLocks noChangeAspect="1"/>
          </p:cNvGrpSpPr>
          <p:nvPr/>
        </p:nvGrpSpPr>
        <p:grpSpPr>
          <a:xfrm>
            <a:off x="685437" y="2067694"/>
            <a:ext cx="1868471" cy="899998"/>
            <a:chOff x="1672035" y="1687395"/>
            <a:chExt cx="938928" cy="452259"/>
          </a:xfrm>
          <a:effectLst>
            <a:outerShdw blurRad="50800" dist="38100" dir="5400000" algn="t" rotWithShape="0">
              <a:prstClr val="black">
                <a:alpha val="40000"/>
              </a:prstClr>
            </a:outerShdw>
          </a:effectLst>
        </p:grpSpPr>
        <p:pic>
          <p:nvPicPr>
            <p:cNvPr id="31" name="Picture 2" descr="C:\Users\xb\Desktop\素材--党建\PNG--党（国）徽旗\党旗红旗\16sucai_201507091736.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xmlns="">
                  <a:solidFill>
                    <a:srgbClr val="FFFFFF"/>
                  </a:solidFill>
                </a14:hiddenFill>
              </a:ext>
            </a:extLst>
          </p:spPr>
        </p:pic>
        <p:pic>
          <p:nvPicPr>
            <p:cNvPr id="32" name="Picture 3" descr="C:\Users\xb\Desktop\53bf653e36a06.pn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33" name="组合 32"/>
          <p:cNvGrpSpPr/>
          <p:nvPr/>
        </p:nvGrpSpPr>
        <p:grpSpPr>
          <a:xfrm>
            <a:off x="429108" y="3156235"/>
            <a:ext cx="2381128" cy="541996"/>
            <a:chOff x="1876447" y="3387172"/>
            <a:chExt cx="2381128" cy="541996"/>
          </a:xfrm>
          <a:effectLst>
            <a:outerShdw blurRad="50800" dist="38100" dir="2700000" algn="tl" rotWithShape="0">
              <a:prstClr val="black">
                <a:alpha val="40000"/>
              </a:prstClr>
            </a:outerShdw>
          </a:effectLst>
        </p:grpSpPr>
        <p:sp>
          <p:nvSpPr>
            <p:cNvPr id="34" name="矩形 33"/>
            <p:cNvSpPr/>
            <p:nvPr/>
          </p:nvSpPr>
          <p:spPr>
            <a:xfrm>
              <a:off x="1876447"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35" name="直接连接符 34"/>
            <p:cNvCxnSpPr/>
            <p:nvPr/>
          </p:nvCxnSpPr>
          <p:spPr>
            <a:xfrm>
              <a:off x="1876447"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rot="5400000">
              <a:off x="1876449"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7" name="TextBox 14"/>
            <p:cNvSpPr txBox="1"/>
            <p:nvPr/>
          </p:nvSpPr>
          <p:spPr>
            <a:xfrm>
              <a:off x="1891134" y="3388598"/>
              <a:ext cx="512623"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两</a:t>
              </a:r>
            </a:p>
          </p:txBody>
        </p:sp>
        <p:sp>
          <p:nvSpPr>
            <p:cNvPr id="38" name="矩形 37"/>
            <p:cNvSpPr/>
            <p:nvPr/>
          </p:nvSpPr>
          <p:spPr>
            <a:xfrm>
              <a:off x="2489490"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39" name="直接连接符 38"/>
            <p:cNvCxnSpPr/>
            <p:nvPr/>
          </p:nvCxnSpPr>
          <p:spPr>
            <a:xfrm>
              <a:off x="2489490"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5400000">
              <a:off x="2489492"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1" name="TextBox 14"/>
            <p:cNvSpPr txBox="1"/>
            <p:nvPr/>
          </p:nvSpPr>
          <p:spPr>
            <a:xfrm>
              <a:off x="2504176"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学</a:t>
              </a:r>
            </a:p>
          </p:txBody>
        </p:sp>
        <p:cxnSp>
          <p:nvCxnSpPr>
            <p:cNvPr id="42" name="直接连接符 41"/>
            <p:cNvCxnSpPr/>
            <p:nvPr/>
          </p:nvCxnSpPr>
          <p:spPr>
            <a:xfrm>
              <a:off x="3102533"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5400000">
              <a:off x="3102535"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4" name="TextBox 14"/>
            <p:cNvSpPr txBox="1"/>
            <p:nvPr/>
          </p:nvSpPr>
          <p:spPr>
            <a:xfrm>
              <a:off x="3117219" y="3388598"/>
              <a:ext cx="512625" cy="523220"/>
            </a:xfrm>
            <a:prstGeom prst="rect">
              <a:avLst/>
            </a:prstGeom>
            <a:noFill/>
            <a:ln>
              <a:noFill/>
            </a:ln>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一</a:t>
              </a:r>
            </a:p>
          </p:txBody>
        </p:sp>
        <p:sp>
          <p:nvSpPr>
            <p:cNvPr id="45" name="矩形 44"/>
            <p:cNvSpPr/>
            <p:nvPr/>
          </p:nvSpPr>
          <p:spPr>
            <a:xfrm>
              <a:off x="3715578"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6" name="直接连接符 45"/>
            <p:cNvCxnSpPr/>
            <p:nvPr/>
          </p:nvCxnSpPr>
          <p:spPr>
            <a:xfrm>
              <a:off x="3715578"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rot="5400000">
              <a:off x="3715580"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8" name="TextBox 14"/>
            <p:cNvSpPr txBox="1"/>
            <p:nvPr/>
          </p:nvSpPr>
          <p:spPr>
            <a:xfrm>
              <a:off x="3730263"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做</a:t>
              </a:r>
            </a:p>
          </p:txBody>
        </p:sp>
        <p:sp>
          <p:nvSpPr>
            <p:cNvPr id="50" name="矩形 49"/>
            <p:cNvSpPr/>
            <p:nvPr/>
          </p:nvSpPr>
          <p:spPr>
            <a:xfrm>
              <a:off x="3118476"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grpSp>
      <p:cxnSp>
        <p:nvCxnSpPr>
          <p:cNvPr id="51" name="直接连接符 50"/>
          <p:cNvCxnSpPr/>
          <p:nvPr/>
        </p:nvCxnSpPr>
        <p:spPr>
          <a:xfrm>
            <a:off x="396875" y="3062288"/>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396875" y="3771900"/>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ll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barn(outHorizontal)">
                                      <p:cBhvr>
                                        <p:cTn id="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35844"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xmlns=""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立足岗位，甘于奉献</a:t>
            </a:r>
          </a:p>
        </p:txBody>
      </p:sp>
      <p:sp>
        <p:nvSpPr>
          <p:cNvPr id="35846"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3242A371-5D63-4E88-834A-258CE0823112}" type="slidenum">
              <a:rPr lang="zh-CN" altLang="en-US" sz="1200" b="1">
                <a:solidFill>
                  <a:srgbClr val="C00000"/>
                </a:solidFill>
                <a:latin typeface="DFPYeaSong-B5"/>
                <a:ea typeface="DFPYeaSong-B5"/>
                <a:cs typeface="DFPYeaSong-B5"/>
              </a:rPr>
              <a:pPr algn="r"/>
              <a:t>31</a:t>
            </a:fld>
            <a:endParaRPr lang="en-US" altLang="zh-CN" sz="1200" b="1">
              <a:solidFill>
                <a:srgbClr val="C00000"/>
              </a:solidFill>
              <a:latin typeface="DFPYeaSong-B5"/>
              <a:ea typeface="DFPYeaSong-B5"/>
              <a:cs typeface="DFPYeaSong-B5"/>
            </a:endParaRPr>
          </a:p>
        </p:txBody>
      </p:sp>
      <p:sp>
        <p:nvSpPr>
          <p:cNvPr id="61" name="矩形 60"/>
          <p:cNvSpPr/>
          <p:nvPr/>
        </p:nvSpPr>
        <p:spPr>
          <a:xfrm>
            <a:off x="3348038" y="1131888"/>
            <a:ext cx="5795962" cy="3046412"/>
          </a:xfrm>
          <a:prstGeom prst="rect">
            <a:avLst/>
          </a:prstGeom>
        </p:spPr>
        <p:txBody>
          <a:bodyPr>
            <a:spAutoFit/>
          </a:bodyPr>
          <a:lstStyle/>
          <a:p>
            <a:pPr fontAlgn="auto">
              <a:lnSpc>
                <a:spcPct val="200000"/>
              </a:lnSpc>
              <a:spcBef>
                <a:spcPts val="0"/>
              </a:spcBef>
              <a:spcAft>
                <a:spcPts val="0"/>
              </a:spcAft>
              <a:defRPr/>
            </a:pPr>
            <a:r>
              <a:rPr lang="zh-CN" altLang="en-US" sz="2400" b="1" dirty="0">
                <a:effectLst>
                  <a:outerShdw blurRad="38100" dist="38100" dir="2700000" algn="tl">
                    <a:srgbClr val="000000">
                      <a:alpha val="43137"/>
                    </a:srgbClr>
                  </a:outerShdw>
                </a:effectLst>
                <a:latin typeface="微软雅黑" pitchFamily="34" charset="-122"/>
                <a:ea typeface="微软雅黑" pitchFamily="34" charset="-122"/>
              </a:rPr>
              <a:t>党员三境界</a:t>
            </a:r>
          </a:p>
          <a:p>
            <a:pPr fontAlgn="auto">
              <a:lnSpc>
                <a:spcPct val="200000"/>
              </a:lnSpc>
              <a:spcBef>
                <a:spcPts val="0"/>
              </a:spcBef>
              <a:spcAft>
                <a:spcPts val="0"/>
              </a:spcAft>
              <a:defRPr/>
            </a:pPr>
            <a:r>
              <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1.</a:t>
            </a: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合格党员</a:t>
            </a:r>
            <a:r>
              <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好人</a:t>
            </a:r>
          </a:p>
          <a:p>
            <a:pPr fontAlgn="auto">
              <a:lnSpc>
                <a:spcPct val="200000"/>
              </a:lnSpc>
              <a:spcBef>
                <a:spcPts val="0"/>
              </a:spcBef>
              <a:spcAft>
                <a:spcPts val="0"/>
              </a:spcAft>
              <a:defRPr/>
            </a:pPr>
            <a:r>
              <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2.</a:t>
            </a: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优秀党员</a:t>
            </a:r>
            <a:r>
              <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高人</a:t>
            </a:r>
          </a:p>
          <a:p>
            <a:pPr fontAlgn="auto">
              <a:lnSpc>
                <a:spcPct val="200000"/>
              </a:lnSpc>
              <a:spcBef>
                <a:spcPts val="0"/>
              </a:spcBef>
              <a:spcAft>
                <a:spcPts val="0"/>
              </a:spcAft>
              <a:defRPr/>
            </a:pPr>
            <a:r>
              <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3.</a:t>
            </a: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卓越党员</a:t>
            </a:r>
            <a:r>
              <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超人</a:t>
            </a:r>
            <a:endPar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grpSp>
        <p:nvGrpSpPr>
          <p:cNvPr id="30" name="组合 29"/>
          <p:cNvGrpSpPr>
            <a:grpSpLocks noChangeAspect="1"/>
          </p:cNvGrpSpPr>
          <p:nvPr/>
        </p:nvGrpSpPr>
        <p:grpSpPr>
          <a:xfrm>
            <a:off x="685437" y="2067694"/>
            <a:ext cx="1868471" cy="899998"/>
            <a:chOff x="1672035" y="1687395"/>
            <a:chExt cx="938928" cy="452259"/>
          </a:xfrm>
          <a:effectLst>
            <a:outerShdw blurRad="50800" dist="38100" dir="5400000" algn="t" rotWithShape="0">
              <a:prstClr val="black">
                <a:alpha val="40000"/>
              </a:prstClr>
            </a:outerShdw>
          </a:effectLst>
        </p:grpSpPr>
        <p:pic>
          <p:nvPicPr>
            <p:cNvPr id="31" name="Picture 2" descr="C:\Users\xb\Desktop\素材--党建\PNG--党（国）徽旗\党旗红旗\16sucai_201507091736.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xmlns="">
                  <a:solidFill>
                    <a:srgbClr val="FFFFFF"/>
                  </a:solidFill>
                </a14:hiddenFill>
              </a:ext>
            </a:extLst>
          </p:spPr>
        </p:pic>
        <p:pic>
          <p:nvPicPr>
            <p:cNvPr id="32" name="Picture 3" descr="C:\Users\xb\Desktop\53bf653e36a06.pn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33" name="组合 32"/>
          <p:cNvGrpSpPr/>
          <p:nvPr/>
        </p:nvGrpSpPr>
        <p:grpSpPr>
          <a:xfrm>
            <a:off x="429108" y="3156235"/>
            <a:ext cx="2381128" cy="541996"/>
            <a:chOff x="1876447" y="3387172"/>
            <a:chExt cx="2381128" cy="541996"/>
          </a:xfrm>
          <a:effectLst>
            <a:outerShdw blurRad="50800" dist="38100" dir="2700000" algn="tl" rotWithShape="0">
              <a:prstClr val="black">
                <a:alpha val="40000"/>
              </a:prstClr>
            </a:outerShdw>
          </a:effectLst>
        </p:grpSpPr>
        <p:sp>
          <p:nvSpPr>
            <p:cNvPr id="34" name="矩形 33"/>
            <p:cNvSpPr/>
            <p:nvPr/>
          </p:nvSpPr>
          <p:spPr>
            <a:xfrm>
              <a:off x="1876447"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35" name="直接连接符 34"/>
            <p:cNvCxnSpPr/>
            <p:nvPr/>
          </p:nvCxnSpPr>
          <p:spPr>
            <a:xfrm>
              <a:off x="1876447"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rot="5400000">
              <a:off x="1876449"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7" name="TextBox 14"/>
            <p:cNvSpPr txBox="1"/>
            <p:nvPr/>
          </p:nvSpPr>
          <p:spPr>
            <a:xfrm>
              <a:off x="1891134" y="3388598"/>
              <a:ext cx="512623"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两</a:t>
              </a:r>
            </a:p>
          </p:txBody>
        </p:sp>
        <p:sp>
          <p:nvSpPr>
            <p:cNvPr id="38" name="矩形 37"/>
            <p:cNvSpPr/>
            <p:nvPr/>
          </p:nvSpPr>
          <p:spPr>
            <a:xfrm>
              <a:off x="2489490"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39" name="直接连接符 38"/>
            <p:cNvCxnSpPr/>
            <p:nvPr/>
          </p:nvCxnSpPr>
          <p:spPr>
            <a:xfrm>
              <a:off x="2489490"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5400000">
              <a:off x="2489492"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1" name="TextBox 14"/>
            <p:cNvSpPr txBox="1"/>
            <p:nvPr/>
          </p:nvSpPr>
          <p:spPr>
            <a:xfrm>
              <a:off x="2504176"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学</a:t>
              </a:r>
            </a:p>
          </p:txBody>
        </p:sp>
        <p:cxnSp>
          <p:nvCxnSpPr>
            <p:cNvPr id="42" name="直接连接符 41"/>
            <p:cNvCxnSpPr/>
            <p:nvPr/>
          </p:nvCxnSpPr>
          <p:spPr>
            <a:xfrm>
              <a:off x="3102533"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5400000">
              <a:off x="3102535"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4" name="TextBox 14"/>
            <p:cNvSpPr txBox="1"/>
            <p:nvPr/>
          </p:nvSpPr>
          <p:spPr>
            <a:xfrm>
              <a:off x="3117219" y="3388598"/>
              <a:ext cx="512625" cy="523220"/>
            </a:xfrm>
            <a:prstGeom prst="rect">
              <a:avLst/>
            </a:prstGeom>
            <a:noFill/>
            <a:ln>
              <a:noFill/>
            </a:ln>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一</a:t>
              </a:r>
            </a:p>
          </p:txBody>
        </p:sp>
        <p:sp>
          <p:nvSpPr>
            <p:cNvPr id="45" name="矩形 44"/>
            <p:cNvSpPr/>
            <p:nvPr/>
          </p:nvSpPr>
          <p:spPr>
            <a:xfrm>
              <a:off x="3715578"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6" name="直接连接符 45"/>
            <p:cNvCxnSpPr/>
            <p:nvPr/>
          </p:nvCxnSpPr>
          <p:spPr>
            <a:xfrm>
              <a:off x="3715578"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rot="5400000">
              <a:off x="3715580"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8" name="TextBox 14"/>
            <p:cNvSpPr txBox="1"/>
            <p:nvPr/>
          </p:nvSpPr>
          <p:spPr>
            <a:xfrm>
              <a:off x="3730263"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做</a:t>
              </a:r>
            </a:p>
          </p:txBody>
        </p:sp>
        <p:sp>
          <p:nvSpPr>
            <p:cNvPr id="50" name="矩形 49"/>
            <p:cNvSpPr/>
            <p:nvPr/>
          </p:nvSpPr>
          <p:spPr>
            <a:xfrm>
              <a:off x="3118476"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grpSp>
      <p:cxnSp>
        <p:nvCxnSpPr>
          <p:cNvPr id="51" name="直接连接符 50"/>
          <p:cNvCxnSpPr/>
          <p:nvPr/>
        </p:nvCxnSpPr>
        <p:spPr>
          <a:xfrm>
            <a:off x="396875" y="3062288"/>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396875" y="3771900"/>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ll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barn(outHorizontal)">
                                      <p:cBhvr>
                                        <p:cTn id="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6732" t="64224" r="6976" b="10741"/>
          <a:stretch>
            <a:fillRect/>
          </a:stretch>
        </p:blipFill>
        <p:spPr bwMode="auto">
          <a:xfrm>
            <a:off x="0" y="3500438"/>
            <a:ext cx="9144000" cy="1643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平行四边形 2"/>
          <p:cNvSpPr/>
          <p:nvPr/>
        </p:nvSpPr>
        <p:spPr>
          <a:xfrm flipH="1">
            <a:off x="1116013" y="720725"/>
            <a:ext cx="6704012" cy="2624138"/>
          </a:xfrm>
          <a:prstGeom prst="parallelogram">
            <a:avLst>
              <a:gd name="adj" fmla="val 15910"/>
            </a:avLst>
          </a:prstGeom>
          <a:solidFill>
            <a:schemeClr val="tx1">
              <a:lumMod val="65000"/>
              <a:lumOff val="35000"/>
            </a:schemeClr>
          </a:solidFill>
          <a:ln>
            <a:noFill/>
          </a:ln>
          <a:effectLst>
            <a:outerShdw blurRad="508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20000"/>
              </a:lnSpc>
              <a:spcBef>
                <a:spcPts val="0"/>
              </a:spcBef>
              <a:spcAft>
                <a:spcPts val="0"/>
              </a:spcAft>
              <a:defRPr/>
            </a:pPr>
            <a:endParaRPr lang="zh-CN" altLang="en-US"/>
          </a:p>
        </p:txBody>
      </p:sp>
      <p:sp>
        <p:nvSpPr>
          <p:cNvPr id="4" name="平行四边形 3"/>
          <p:cNvSpPr/>
          <p:nvPr/>
        </p:nvSpPr>
        <p:spPr>
          <a:xfrm flipH="1">
            <a:off x="1331913" y="484188"/>
            <a:ext cx="6716712" cy="2706687"/>
          </a:xfrm>
          <a:prstGeom prst="parallelogram">
            <a:avLst>
              <a:gd name="adj" fmla="val 15910"/>
            </a:avLst>
          </a:prstGeom>
          <a:solidFill>
            <a:srgbClr val="C0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20000"/>
              </a:lnSpc>
              <a:spcBef>
                <a:spcPts val="0"/>
              </a:spcBef>
              <a:spcAft>
                <a:spcPts val="0"/>
              </a:spcAft>
              <a:defRPr/>
            </a:pPr>
            <a:r>
              <a:rPr lang="zh-CN" altLang="en-US" sz="8800" b="1"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谢谢观赏！</a:t>
            </a:r>
            <a:endParaRPr lang="zh-CN" altLang="en-US" sz="88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anim calcmode="lin" valueType="num">
                                      <p:cBhvr>
                                        <p:cTn id="8" dur="500" fill="hold"/>
                                        <p:tgtEl>
                                          <p:spTgt spid="4098"/>
                                        </p:tgtEl>
                                        <p:attrNameLst>
                                          <p:attrName>ppt_x</p:attrName>
                                        </p:attrNameLst>
                                      </p:cBhvr>
                                      <p:tavLst>
                                        <p:tav tm="0">
                                          <p:val>
                                            <p:strVal val="#ppt_x"/>
                                          </p:val>
                                        </p:tav>
                                        <p:tav tm="100000">
                                          <p:val>
                                            <p:strVal val="#ppt_x"/>
                                          </p:val>
                                        </p:tav>
                                      </p:tavLst>
                                    </p:anim>
                                    <p:anim calcmode="lin" valueType="num">
                                      <p:cBhvr>
                                        <p:cTn id="9" dur="500" fill="hold"/>
                                        <p:tgtEl>
                                          <p:spTgt spid="4098"/>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1500" fill="hold"/>
                                        <p:tgtEl>
                                          <p:spTgt spid="3"/>
                                        </p:tgtEl>
                                        <p:attrNameLst>
                                          <p:attrName>ppt_x</p:attrName>
                                        </p:attrNameLst>
                                      </p:cBhvr>
                                      <p:tavLst>
                                        <p:tav tm="0">
                                          <p:val>
                                            <p:strVal val="1+#ppt_w/2"/>
                                          </p:val>
                                        </p:tav>
                                        <p:tav tm="100000">
                                          <p:val>
                                            <p:strVal val="#ppt_x"/>
                                          </p:val>
                                        </p:tav>
                                      </p:tavLst>
                                    </p:anim>
                                    <p:anim calcmode="lin" valueType="num">
                                      <p:cBhvr additive="base">
                                        <p:cTn id="14" dur="1500" fill="hold"/>
                                        <p:tgtEl>
                                          <p:spTgt spid="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1500" fill="hold"/>
                                        <p:tgtEl>
                                          <p:spTgt spid="4"/>
                                        </p:tgtEl>
                                        <p:attrNameLst>
                                          <p:attrName>ppt_x</p:attrName>
                                        </p:attrNameLst>
                                      </p:cBhvr>
                                      <p:tavLst>
                                        <p:tav tm="0">
                                          <p:val>
                                            <p:strVal val="0-#ppt_w/2"/>
                                          </p:val>
                                        </p:tav>
                                        <p:tav tm="100000">
                                          <p:val>
                                            <p:strVal val="#ppt_x"/>
                                          </p:val>
                                        </p:tav>
                                      </p:tavLst>
                                    </p:anim>
                                    <p:anim calcmode="lin" valueType="num">
                                      <p:cBhvr additive="base">
                                        <p:cTn id="18" dur="1500" fill="hold"/>
                                        <p:tgtEl>
                                          <p:spTgt spid="4"/>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2000"/>
                            </p:stCondLst>
                            <p:childTnLst>
                              <p:par>
                                <p:cTn id="20" presetID="53" presetClass="entr" presetSubtype="16" fill="hold" nodeType="after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 calcmode="lin" valueType="num">
                                      <p:cBhvr>
                                        <p:cTn id="22"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6732" t="64224" r="6976" b="10741"/>
          <a:stretch>
            <a:fillRect/>
          </a:stretch>
        </p:blipFill>
        <p:spPr bwMode="auto">
          <a:xfrm>
            <a:off x="0" y="3500438"/>
            <a:ext cx="9144000" cy="1643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平行四边形 2"/>
          <p:cNvSpPr/>
          <p:nvPr/>
        </p:nvSpPr>
        <p:spPr>
          <a:xfrm flipH="1">
            <a:off x="1727200" y="1243013"/>
            <a:ext cx="6705600" cy="2624137"/>
          </a:xfrm>
          <a:prstGeom prst="parallelogram">
            <a:avLst>
              <a:gd name="adj" fmla="val 15910"/>
            </a:avLst>
          </a:prstGeom>
          <a:solidFill>
            <a:schemeClr val="tx1">
              <a:lumMod val="65000"/>
              <a:lumOff val="35000"/>
            </a:schemeClr>
          </a:solidFill>
          <a:ln>
            <a:noFill/>
          </a:ln>
          <a:effectLst>
            <a:outerShdw blurRad="508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20000"/>
              </a:lnSpc>
              <a:spcBef>
                <a:spcPts val="0"/>
              </a:spcBef>
              <a:spcAft>
                <a:spcPts val="0"/>
              </a:spcAft>
              <a:defRPr/>
            </a:pPr>
            <a:endParaRPr lang="zh-CN" altLang="en-US"/>
          </a:p>
        </p:txBody>
      </p:sp>
      <p:sp>
        <p:nvSpPr>
          <p:cNvPr id="4" name="平行四边形 3"/>
          <p:cNvSpPr/>
          <p:nvPr/>
        </p:nvSpPr>
        <p:spPr>
          <a:xfrm flipH="1">
            <a:off x="1835150" y="1008063"/>
            <a:ext cx="6718300" cy="2705100"/>
          </a:xfrm>
          <a:prstGeom prst="parallelogram">
            <a:avLst>
              <a:gd name="adj" fmla="val 15910"/>
            </a:avLst>
          </a:prstGeom>
          <a:solidFill>
            <a:srgbClr val="C0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20000"/>
              </a:lnSpc>
              <a:spcBef>
                <a:spcPts val="0"/>
              </a:spcBef>
              <a:spcAft>
                <a:spcPts val="0"/>
              </a:spcAft>
              <a:defRPr/>
            </a:pPr>
            <a:endParaRPr lang="zh-CN" altLang="en-US" sz="2400" dirty="0"/>
          </a:p>
        </p:txBody>
      </p:sp>
      <p:sp>
        <p:nvSpPr>
          <p:cNvPr id="5" name="矩形 4"/>
          <p:cNvSpPr/>
          <p:nvPr/>
        </p:nvSpPr>
        <p:spPr>
          <a:xfrm>
            <a:off x="2643188" y="1006475"/>
            <a:ext cx="5643562" cy="2708275"/>
          </a:xfrm>
          <a:prstGeom prst="rect">
            <a:avLst/>
          </a:prstGeom>
        </p:spPr>
        <p:txBody>
          <a:bodyPr>
            <a:spAutoFit/>
          </a:bodyPr>
          <a:lstStyle/>
          <a:p>
            <a:pPr fontAlgn="auto">
              <a:lnSpc>
                <a:spcPct val="170000"/>
              </a:lnSpc>
              <a:spcBef>
                <a:spcPts val="0"/>
              </a:spcBef>
              <a:spcAft>
                <a:spcPts val="0"/>
              </a:spcAft>
              <a:defRPr/>
            </a:pPr>
            <a:r>
              <a:rPr lang="zh-CN" altLang="en-US" sz="2000" b="1" dirty="0">
                <a:solidFill>
                  <a:schemeClr val="bg1"/>
                </a:solidFill>
                <a:effectLst>
                  <a:outerShdw blurRad="38100" dist="38100" dir="2700000" algn="tl">
                    <a:srgbClr val="000000">
                      <a:alpha val="43137"/>
                    </a:srgbClr>
                  </a:outerShdw>
                </a:effectLst>
                <a:latin typeface="方正兰亭刊黑_GBK" pitchFamily="2" charset="-122"/>
                <a:ea typeface="方正兰亭刊黑_GBK" pitchFamily="2" charset="-122"/>
              </a:rPr>
              <a:t>着力解决一些党员理想信念模糊动摇的问题；</a:t>
            </a:r>
            <a:endParaRPr lang="en-US" altLang="zh-CN" sz="2000" b="1" dirty="0">
              <a:solidFill>
                <a:schemeClr val="bg1"/>
              </a:solidFill>
              <a:effectLst>
                <a:outerShdw blurRad="38100" dist="38100" dir="2700000" algn="tl">
                  <a:srgbClr val="000000">
                    <a:alpha val="43137"/>
                  </a:srgbClr>
                </a:outerShdw>
              </a:effectLst>
              <a:latin typeface="方正兰亭刊黑_GBK" pitchFamily="2" charset="-122"/>
              <a:ea typeface="方正兰亭刊黑_GBK" pitchFamily="2" charset="-122"/>
            </a:endParaRPr>
          </a:p>
          <a:p>
            <a:pPr fontAlgn="auto">
              <a:lnSpc>
                <a:spcPct val="170000"/>
              </a:lnSpc>
              <a:spcBef>
                <a:spcPts val="0"/>
              </a:spcBef>
              <a:spcAft>
                <a:spcPts val="0"/>
              </a:spcAft>
              <a:defRPr/>
            </a:pPr>
            <a:r>
              <a:rPr lang="zh-CN" altLang="en-US" sz="2000" b="1" dirty="0">
                <a:solidFill>
                  <a:schemeClr val="bg1"/>
                </a:solidFill>
                <a:effectLst>
                  <a:outerShdw blurRad="38100" dist="38100" dir="2700000" algn="tl">
                    <a:srgbClr val="000000">
                      <a:alpha val="43137"/>
                    </a:srgbClr>
                  </a:outerShdw>
                </a:effectLst>
                <a:latin typeface="方正兰亭刊黑_GBK" pitchFamily="2" charset="-122"/>
                <a:ea typeface="方正兰亭刊黑_GBK" pitchFamily="2" charset="-122"/>
              </a:rPr>
              <a:t>着力解决一些党员党的意识淡化的问题；</a:t>
            </a:r>
            <a:endParaRPr lang="en-US" altLang="zh-CN" sz="2000" b="1" dirty="0">
              <a:solidFill>
                <a:schemeClr val="bg1"/>
              </a:solidFill>
              <a:effectLst>
                <a:outerShdw blurRad="38100" dist="38100" dir="2700000" algn="tl">
                  <a:srgbClr val="000000">
                    <a:alpha val="43137"/>
                  </a:srgbClr>
                </a:outerShdw>
              </a:effectLst>
              <a:latin typeface="方正兰亭刊黑_GBK" pitchFamily="2" charset="-122"/>
              <a:ea typeface="方正兰亭刊黑_GBK" pitchFamily="2" charset="-122"/>
            </a:endParaRPr>
          </a:p>
          <a:p>
            <a:pPr fontAlgn="auto">
              <a:lnSpc>
                <a:spcPct val="170000"/>
              </a:lnSpc>
              <a:spcBef>
                <a:spcPts val="0"/>
              </a:spcBef>
              <a:spcAft>
                <a:spcPts val="0"/>
              </a:spcAft>
              <a:defRPr/>
            </a:pPr>
            <a:r>
              <a:rPr lang="zh-CN" altLang="en-US" sz="2000" b="1" dirty="0">
                <a:solidFill>
                  <a:schemeClr val="bg1"/>
                </a:solidFill>
                <a:effectLst>
                  <a:outerShdw blurRad="38100" dist="38100" dir="2700000" algn="tl">
                    <a:srgbClr val="000000">
                      <a:alpha val="43137"/>
                    </a:srgbClr>
                  </a:outerShdw>
                </a:effectLst>
                <a:latin typeface="方正兰亭刊黑_GBK" pitchFamily="2" charset="-122"/>
                <a:ea typeface="方正兰亭刊黑_GBK" pitchFamily="2" charset="-122"/>
              </a:rPr>
              <a:t>着力解决一些党员宗旨观念淡薄的问题；</a:t>
            </a:r>
            <a:endParaRPr lang="en-US" altLang="zh-CN" sz="2000" b="1" dirty="0">
              <a:solidFill>
                <a:schemeClr val="bg1"/>
              </a:solidFill>
              <a:effectLst>
                <a:outerShdw blurRad="38100" dist="38100" dir="2700000" algn="tl">
                  <a:srgbClr val="000000">
                    <a:alpha val="43137"/>
                  </a:srgbClr>
                </a:outerShdw>
              </a:effectLst>
              <a:latin typeface="方正兰亭刊黑_GBK" pitchFamily="2" charset="-122"/>
              <a:ea typeface="方正兰亭刊黑_GBK" pitchFamily="2" charset="-122"/>
            </a:endParaRPr>
          </a:p>
          <a:p>
            <a:pPr fontAlgn="auto">
              <a:lnSpc>
                <a:spcPct val="170000"/>
              </a:lnSpc>
              <a:spcBef>
                <a:spcPts val="0"/>
              </a:spcBef>
              <a:spcAft>
                <a:spcPts val="0"/>
              </a:spcAft>
              <a:defRPr/>
            </a:pPr>
            <a:r>
              <a:rPr lang="zh-CN" altLang="en-US" sz="2000" b="1" dirty="0">
                <a:solidFill>
                  <a:schemeClr val="bg1"/>
                </a:solidFill>
                <a:effectLst>
                  <a:outerShdw blurRad="38100" dist="38100" dir="2700000" algn="tl">
                    <a:srgbClr val="000000">
                      <a:alpha val="43137"/>
                    </a:srgbClr>
                  </a:outerShdw>
                </a:effectLst>
                <a:latin typeface="方正兰亭刊黑_GBK" pitchFamily="2" charset="-122"/>
                <a:ea typeface="方正兰亭刊黑_GBK" pitchFamily="2" charset="-122"/>
              </a:rPr>
              <a:t>着力解决一些党员精神不振的问题；</a:t>
            </a:r>
            <a:endParaRPr lang="en-US" altLang="zh-CN" sz="2000" b="1" dirty="0">
              <a:solidFill>
                <a:schemeClr val="bg1"/>
              </a:solidFill>
              <a:effectLst>
                <a:outerShdw blurRad="38100" dist="38100" dir="2700000" algn="tl">
                  <a:srgbClr val="000000">
                    <a:alpha val="43137"/>
                  </a:srgbClr>
                </a:outerShdw>
              </a:effectLst>
              <a:latin typeface="方正兰亭刊黑_GBK" pitchFamily="2" charset="-122"/>
              <a:ea typeface="方正兰亭刊黑_GBK" pitchFamily="2" charset="-122"/>
            </a:endParaRPr>
          </a:p>
          <a:p>
            <a:pPr fontAlgn="auto">
              <a:lnSpc>
                <a:spcPct val="170000"/>
              </a:lnSpc>
              <a:spcBef>
                <a:spcPts val="0"/>
              </a:spcBef>
              <a:spcAft>
                <a:spcPts val="0"/>
              </a:spcAft>
              <a:defRPr/>
            </a:pPr>
            <a:r>
              <a:rPr lang="zh-CN" altLang="en-US" sz="2000" b="1" dirty="0">
                <a:solidFill>
                  <a:schemeClr val="bg1"/>
                </a:solidFill>
                <a:effectLst>
                  <a:outerShdw blurRad="38100" dist="38100" dir="2700000" algn="tl">
                    <a:srgbClr val="000000">
                      <a:alpha val="43137"/>
                    </a:srgbClr>
                  </a:outerShdw>
                </a:effectLst>
                <a:latin typeface="方正兰亭刊黑_GBK" pitchFamily="2" charset="-122"/>
                <a:ea typeface="方正兰亭刊黑_GBK" pitchFamily="2" charset="-122"/>
              </a:rPr>
              <a:t>着力解决一些党员道德行为不端的问题。</a:t>
            </a:r>
          </a:p>
        </p:txBody>
      </p:sp>
      <p:grpSp>
        <p:nvGrpSpPr>
          <p:cNvPr id="31" name="组合 30"/>
          <p:cNvGrpSpPr>
            <a:grpSpLocks/>
          </p:cNvGrpSpPr>
          <p:nvPr/>
        </p:nvGrpSpPr>
        <p:grpSpPr bwMode="auto">
          <a:xfrm>
            <a:off x="673100" y="357188"/>
            <a:ext cx="552450" cy="552450"/>
            <a:chOff x="807302" y="357172"/>
            <a:chExt cx="552726" cy="552725"/>
          </a:xfrm>
        </p:grpSpPr>
        <p:grpSp>
          <p:nvGrpSpPr>
            <p:cNvPr id="6" name="组合 5"/>
            <p:cNvGrpSpPr/>
            <p:nvPr/>
          </p:nvGrpSpPr>
          <p:grpSpPr>
            <a:xfrm>
              <a:off x="807302" y="357172"/>
              <a:ext cx="552726" cy="552725"/>
              <a:chOff x="2704883" y="597208"/>
              <a:chExt cx="552726" cy="552725"/>
            </a:xfrm>
            <a:effectLst>
              <a:outerShdw blurRad="50800" dist="38100" dir="2700000" algn="tl" rotWithShape="0">
                <a:prstClr val="black">
                  <a:alpha val="40000"/>
                </a:prstClr>
              </a:outerShdw>
            </a:effectLst>
          </p:grpSpPr>
          <p:sp>
            <p:nvSpPr>
              <p:cNvPr id="7" name="矩形 6"/>
              <p:cNvSpPr/>
              <p:nvPr/>
            </p:nvSpPr>
            <p:spPr>
              <a:xfrm>
                <a:off x="2704883"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chemeClr val="accent1"/>
                  </a:solidFill>
                </a:endParaRPr>
              </a:p>
            </p:txBody>
          </p:sp>
          <p:cxnSp>
            <p:nvCxnSpPr>
              <p:cNvPr id="8" name="直接连接符 7"/>
              <p:cNvCxnSpPr/>
              <p:nvPr/>
            </p:nvCxnSpPr>
            <p:spPr>
              <a:xfrm>
                <a:off x="2704883"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rot="5400000">
                <a:off x="2704884"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0" name="TextBox 14"/>
            <p:cNvSpPr txBox="1"/>
            <p:nvPr/>
          </p:nvSpPr>
          <p:spPr>
            <a:xfrm>
              <a:off x="821597" y="357172"/>
              <a:ext cx="524137" cy="522547"/>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解</a:t>
              </a:r>
            </a:p>
          </p:txBody>
        </p:sp>
      </p:grpSp>
      <p:grpSp>
        <p:nvGrpSpPr>
          <p:cNvPr id="32" name="组合 31"/>
          <p:cNvGrpSpPr>
            <a:grpSpLocks/>
          </p:cNvGrpSpPr>
          <p:nvPr/>
        </p:nvGrpSpPr>
        <p:grpSpPr bwMode="auto">
          <a:xfrm>
            <a:off x="1308100" y="357188"/>
            <a:ext cx="552450" cy="552450"/>
            <a:chOff x="1442635" y="357172"/>
            <a:chExt cx="552726" cy="552725"/>
          </a:xfrm>
        </p:grpSpPr>
        <p:grpSp>
          <p:nvGrpSpPr>
            <p:cNvPr id="11" name="组合 10"/>
            <p:cNvGrpSpPr/>
            <p:nvPr/>
          </p:nvGrpSpPr>
          <p:grpSpPr>
            <a:xfrm>
              <a:off x="1442635" y="357172"/>
              <a:ext cx="552726" cy="552725"/>
              <a:chOff x="3372490" y="597208"/>
              <a:chExt cx="552726" cy="552725"/>
            </a:xfrm>
            <a:effectLst>
              <a:outerShdw blurRad="50800" dist="38100" dir="2700000" algn="tl" rotWithShape="0">
                <a:prstClr val="black">
                  <a:alpha val="40000"/>
                </a:prstClr>
              </a:outerShdw>
            </a:effectLst>
          </p:grpSpPr>
          <p:sp>
            <p:nvSpPr>
              <p:cNvPr id="12" name="矩形 11"/>
              <p:cNvSpPr/>
              <p:nvPr/>
            </p:nvSpPr>
            <p:spPr>
              <a:xfrm>
                <a:off x="3372490"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chemeClr val="accent1"/>
                  </a:solidFill>
                </a:endParaRPr>
              </a:p>
            </p:txBody>
          </p:sp>
          <p:cxnSp>
            <p:nvCxnSpPr>
              <p:cNvPr id="13" name="直接连接符 12"/>
              <p:cNvCxnSpPr/>
              <p:nvPr/>
            </p:nvCxnSpPr>
            <p:spPr>
              <a:xfrm>
                <a:off x="3372490"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5400000">
                <a:off x="3372491"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5" name="TextBox 14"/>
            <p:cNvSpPr txBox="1"/>
            <p:nvPr/>
          </p:nvSpPr>
          <p:spPr>
            <a:xfrm>
              <a:off x="1456930" y="357172"/>
              <a:ext cx="524137" cy="522547"/>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决</a:t>
              </a:r>
            </a:p>
          </p:txBody>
        </p:sp>
      </p:grpSp>
      <p:grpSp>
        <p:nvGrpSpPr>
          <p:cNvPr id="33" name="组合 32"/>
          <p:cNvGrpSpPr>
            <a:grpSpLocks/>
          </p:cNvGrpSpPr>
          <p:nvPr/>
        </p:nvGrpSpPr>
        <p:grpSpPr bwMode="auto">
          <a:xfrm>
            <a:off x="1947863" y="357188"/>
            <a:ext cx="552450" cy="552450"/>
            <a:chOff x="2082428" y="357172"/>
            <a:chExt cx="552726" cy="552725"/>
          </a:xfrm>
        </p:grpSpPr>
        <p:grpSp>
          <p:nvGrpSpPr>
            <p:cNvPr id="16" name="组合 15"/>
            <p:cNvGrpSpPr/>
            <p:nvPr/>
          </p:nvGrpSpPr>
          <p:grpSpPr>
            <a:xfrm>
              <a:off x="2082428" y="357172"/>
              <a:ext cx="552726" cy="552725"/>
              <a:chOff x="2704883" y="597208"/>
              <a:chExt cx="552726" cy="552725"/>
            </a:xfrm>
            <a:effectLst>
              <a:outerShdw blurRad="50800" dist="38100" dir="2700000" algn="tl" rotWithShape="0">
                <a:prstClr val="black">
                  <a:alpha val="40000"/>
                </a:prstClr>
              </a:outerShdw>
            </a:effectLst>
          </p:grpSpPr>
          <p:sp>
            <p:nvSpPr>
              <p:cNvPr id="17" name="矩形 16"/>
              <p:cNvSpPr/>
              <p:nvPr/>
            </p:nvSpPr>
            <p:spPr>
              <a:xfrm>
                <a:off x="2704883"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chemeClr val="accent1"/>
                  </a:solidFill>
                </a:endParaRPr>
              </a:p>
            </p:txBody>
          </p:sp>
          <p:cxnSp>
            <p:nvCxnSpPr>
              <p:cNvPr id="18" name="直接连接符 17"/>
              <p:cNvCxnSpPr/>
              <p:nvPr/>
            </p:nvCxnSpPr>
            <p:spPr>
              <a:xfrm>
                <a:off x="2704883"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2704884"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20" name="TextBox 14"/>
            <p:cNvSpPr txBox="1"/>
            <p:nvPr/>
          </p:nvSpPr>
          <p:spPr>
            <a:xfrm>
              <a:off x="2096722" y="357172"/>
              <a:ext cx="524137" cy="522547"/>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的</a:t>
              </a:r>
            </a:p>
          </p:txBody>
        </p:sp>
      </p:grpSp>
      <p:grpSp>
        <p:nvGrpSpPr>
          <p:cNvPr id="34" name="组合 33"/>
          <p:cNvGrpSpPr>
            <a:grpSpLocks/>
          </p:cNvGrpSpPr>
          <p:nvPr/>
        </p:nvGrpSpPr>
        <p:grpSpPr bwMode="auto">
          <a:xfrm>
            <a:off x="2593975" y="357188"/>
            <a:ext cx="552450" cy="552450"/>
            <a:chOff x="2728519" y="357172"/>
            <a:chExt cx="552726" cy="552725"/>
          </a:xfrm>
        </p:grpSpPr>
        <p:grpSp>
          <p:nvGrpSpPr>
            <p:cNvPr id="21" name="组合 20"/>
            <p:cNvGrpSpPr/>
            <p:nvPr/>
          </p:nvGrpSpPr>
          <p:grpSpPr>
            <a:xfrm>
              <a:off x="2728519" y="357172"/>
              <a:ext cx="552726" cy="552725"/>
              <a:chOff x="3372490" y="597208"/>
              <a:chExt cx="552726" cy="552725"/>
            </a:xfrm>
            <a:effectLst>
              <a:outerShdw blurRad="50800" dist="38100" dir="2700000" algn="tl" rotWithShape="0">
                <a:prstClr val="black">
                  <a:alpha val="40000"/>
                </a:prstClr>
              </a:outerShdw>
            </a:effectLst>
          </p:grpSpPr>
          <p:sp>
            <p:nvSpPr>
              <p:cNvPr id="22" name="矩形 21"/>
              <p:cNvSpPr/>
              <p:nvPr/>
            </p:nvSpPr>
            <p:spPr>
              <a:xfrm>
                <a:off x="3372490"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chemeClr val="accent1"/>
                  </a:solidFill>
                </a:endParaRPr>
              </a:p>
            </p:txBody>
          </p:sp>
          <p:cxnSp>
            <p:nvCxnSpPr>
              <p:cNvPr id="23" name="直接连接符 22"/>
              <p:cNvCxnSpPr/>
              <p:nvPr/>
            </p:nvCxnSpPr>
            <p:spPr>
              <a:xfrm>
                <a:off x="3372490"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rot="5400000">
                <a:off x="3372491"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2742814" y="357172"/>
              <a:ext cx="524137" cy="522547"/>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问</a:t>
              </a:r>
            </a:p>
          </p:txBody>
        </p:sp>
      </p:grpSp>
      <p:grpSp>
        <p:nvGrpSpPr>
          <p:cNvPr id="35" name="组合 34"/>
          <p:cNvGrpSpPr>
            <a:grpSpLocks/>
          </p:cNvGrpSpPr>
          <p:nvPr/>
        </p:nvGrpSpPr>
        <p:grpSpPr bwMode="auto">
          <a:xfrm>
            <a:off x="3233738" y="357188"/>
            <a:ext cx="552450" cy="552450"/>
            <a:chOff x="3368312" y="357172"/>
            <a:chExt cx="552726" cy="552725"/>
          </a:xfrm>
        </p:grpSpPr>
        <p:grpSp>
          <p:nvGrpSpPr>
            <p:cNvPr id="26" name="组合 25"/>
            <p:cNvGrpSpPr/>
            <p:nvPr/>
          </p:nvGrpSpPr>
          <p:grpSpPr>
            <a:xfrm>
              <a:off x="3368312" y="357172"/>
              <a:ext cx="552726" cy="552725"/>
              <a:chOff x="3372490" y="597208"/>
              <a:chExt cx="552726" cy="552725"/>
            </a:xfrm>
            <a:effectLst>
              <a:outerShdw blurRad="50800" dist="38100" dir="2700000" algn="tl" rotWithShape="0">
                <a:prstClr val="black">
                  <a:alpha val="40000"/>
                </a:prstClr>
              </a:outerShdw>
            </a:effectLst>
          </p:grpSpPr>
          <p:sp>
            <p:nvSpPr>
              <p:cNvPr id="27" name="矩形 26"/>
              <p:cNvSpPr/>
              <p:nvPr/>
            </p:nvSpPr>
            <p:spPr>
              <a:xfrm>
                <a:off x="3372490"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chemeClr val="accent1"/>
                  </a:solidFill>
                </a:endParaRPr>
              </a:p>
            </p:txBody>
          </p:sp>
          <p:cxnSp>
            <p:nvCxnSpPr>
              <p:cNvPr id="28" name="直接连接符 27"/>
              <p:cNvCxnSpPr/>
              <p:nvPr/>
            </p:nvCxnSpPr>
            <p:spPr>
              <a:xfrm>
                <a:off x="3372490"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3372491"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30" name="TextBox 29"/>
            <p:cNvSpPr txBox="1"/>
            <p:nvPr/>
          </p:nvSpPr>
          <p:spPr>
            <a:xfrm>
              <a:off x="3382606" y="357172"/>
              <a:ext cx="524137" cy="522547"/>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题</a:t>
              </a:r>
            </a:p>
          </p:txBody>
        </p:sp>
      </p:grpSp>
      <p:sp>
        <p:nvSpPr>
          <p:cNvPr id="6155"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E6A5C9CF-3C58-464C-8864-0D82002407BE}" type="slidenum">
              <a:rPr lang="zh-CN" altLang="en-US" sz="1200" b="1">
                <a:solidFill>
                  <a:srgbClr val="C00000"/>
                </a:solidFill>
                <a:latin typeface="DFPYeaSong-B5"/>
                <a:ea typeface="DFPYeaSong-B5"/>
                <a:cs typeface="DFPYeaSong-B5"/>
              </a:rPr>
              <a:pPr algn="r"/>
              <a:t>4</a:t>
            </a:fld>
            <a:endParaRPr lang="en-US" altLang="zh-CN" sz="1200" b="1">
              <a:solidFill>
                <a:srgbClr val="C00000"/>
              </a:solidFill>
              <a:latin typeface="DFPYeaSong-B5"/>
              <a:ea typeface="DFPYeaSong-B5"/>
              <a:cs typeface="DFPYeaSong-B5"/>
            </a:endParaRP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anim calcmode="lin" valueType="num">
                                      <p:cBhvr>
                                        <p:cTn id="8" dur="500" fill="hold"/>
                                        <p:tgtEl>
                                          <p:spTgt spid="4098"/>
                                        </p:tgtEl>
                                        <p:attrNameLst>
                                          <p:attrName>ppt_x</p:attrName>
                                        </p:attrNameLst>
                                      </p:cBhvr>
                                      <p:tavLst>
                                        <p:tav tm="0">
                                          <p:val>
                                            <p:strVal val="#ppt_x"/>
                                          </p:val>
                                        </p:tav>
                                        <p:tav tm="100000">
                                          <p:val>
                                            <p:strVal val="#ppt_x"/>
                                          </p:val>
                                        </p:tav>
                                      </p:tavLst>
                                    </p:anim>
                                    <p:anim calcmode="lin" valueType="num">
                                      <p:cBhvr>
                                        <p:cTn id="9" dur="500" fill="hold"/>
                                        <p:tgtEl>
                                          <p:spTgt spid="4098"/>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500"/>
                            </p:stCondLst>
                            <p:childTnLst>
                              <p:par>
                                <p:cTn id="11" presetID="23" presetClass="entr" presetSubtype="16"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250" fill="hold"/>
                                        <p:tgtEl>
                                          <p:spTgt spid="31"/>
                                        </p:tgtEl>
                                        <p:attrNameLst>
                                          <p:attrName>ppt_w</p:attrName>
                                        </p:attrNameLst>
                                      </p:cBhvr>
                                      <p:tavLst>
                                        <p:tav tm="0">
                                          <p:val>
                                            <p:fltVal val="0"/>
                                          </p:val>
                                        </p:tav>
                                        <p:tav tm="100000">
                                          <p:val>
                                            <p:strVal val="#ppt_w"/>
                                          </p:val>
                                        </p:tav>
                                      </p:tavLst>
                                    </p:anim>
                                    <p:anim calcmode="lin" valueType="num">
                                      <p:cBhvr>
                                        <p:cTn id="14" dur="250" fill="hold"/>
                                        <p:tgtEl>
                                          <p:spTgt spid="31"/>
                                        </p:tgtEl>
                                        <p:attrNameLst>
                                          <p:attrName>ppt_h</p:attrName>
                                        </p:attrNameLst>
                                      </p:cBhvr>
                                      <p:tavLst>
                                        <p:tav tm="0">
                                          <p:val>
                                            <p:fltVal val="0"/>
                                          </p:val>
                                        </p:tav>
                                        <p:tav tm="100000">
                                          <p:val>
                                            <p:strVal val="#ppt_h"/>
                                          </p:val>
                                        </p:tav>
                                      </p:tavLst>
                                    </p:anim>
                                  </p:childTnLst>
                                </p:cTn>
                              </p:par>
                            </p:childTnLst>
                          </p:cTn>
                        </p:par>
                        <p:par>
                          <p:cTn id="15" fill="hold" nodeType="afterGroup">
                            <p:stCondLst>
                              <p:cond delay="750"/>
                            </p:stCondLst>
                            <p:childTnLst>
                              <p:par>
                                <p:cTn id="16" presetID="23" presetClass="entr" presetSubtype="16" fill="hold" nodeType="after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p:cTn id="18" dur="250" fill="hold"/>
                                        <p:tgtEl>
                                          <p:spTgt spid="32"/>
                                        </p:tgtEl>
                                        <p:attrNameLst>
                                          <p:attrName>ppt_w</p:attrName>
                                        </p:attrNameLst>
                                      </p:cBhvr>
                                      <p:tavLst>
                                        <p:tav tm="0">
                                          <p:val>
                                            <p:fltVal val="0"/>
                                          </p:val>
                                        </p:tav>
                                        <p:tav tm="100000">
                                          <p:val>
                                            <p:strVal val="#ppt_w"/>
                                          </p:val>
                                        </p:tav>
                                      </p:tavLst>
                                    </p:anim>
                                    <p:anim calcmode="lin" valueType="num">
                                      <p:cBhvr>
                                        <p:cTn id="19" dur="250" fill="hold"/>
                                        <p:tgtEl>
                                          <p:spTgt spid="32"/>
                                        </p:tgtEl>
                                        <p:attrNameLst>
                                          <p:attrName>ppt_h</p:attrName>
                                        </p:attrNameLst>
                                      </p:cBhvr>
                                      <p:tavLst>
                                        <p:tav tm="0">
                                          <p:val>
                                            <p:fltVal val="0"/>
                                          </p:val>
                                        </p:tav>
                                        <p:tav tm="100000">
                                          <p:val>
                                            <p:strVal val="#ppt_h"/>
                                          </p:val>
                                        </p:tav>
                                      </p:tavLst>
                                    </p:anim>
                                  </p:childTnLst>
                                </p:cTn>
                              </p:par>
                            </p:childTnLst>
                          </p:cTn>
                        </p:par>
                        <p:par>
                          <p:cTn id="20" fill="hold" nodeType="afterGroup">
                            <p:stCondLst>
                              <p:cond delay="1000"/>
                            </p:stCondLst>
                            <p:childTnLst>
                              <p:par>
                                <p:cTn id="21" presetID="2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250" fill="hold"/>
                                        <p:tgtEl>
                                          <p:spTgt spid="33"/>
                                        </p:tgtEl>
                                        <p:attrNameLst>
                                          <p:attrName>ppt_w</p:attrName>
                                        </p:attrNameLst>
                                      </p:cBhvr>
                                      <p:tavLst>
                                        <p:tav tm="0">
                                          <p:val>
                                            <p:fltVal val="0"/>
                                          </p:val>
                                        </p:tav>
                                        <p:tav tm="100000">
                                          <p:val>
                                            <p:strVal val="#ppt_w"/>
                                          </p:val>
                                        </p:tav>
                                      </p:tavLst>
                                    </p:anim>
                                    <p:anim calcmode="lin" valueType="num">
                                      <p:cBhvr>
                                        <p:cTn id="24" dur="250" fill="hold"/>
                                        <p:tgtEl>
                                          <p:spTgt spid="33"/>
                                        </p:tgtEl>
                                        <p:attrNameLst>
                                          <p:attrName>ppt_h</p:attrName>
                                        </p:attrNameLst>
                                      </p:cBhvr>
                                      <p:tavLst>
                                        <p:tav tm="0">
                                          <p:val>
                                            <p:fltVal val="0"/>
                                          </p:val>
                                        </p:tav>
                                        <p:tav tm="100000">
                                          <p:val>
                                            <p:strVal val="#ppt_h"/>
                                          </p:val>
                                        </p:tav>
                                      </p:tavLst>
                                    </p:anim>
                                  </p:childTnLst>
                                </p:cTn>
                              </p:par>
                            </p:childTnLst>
                          </p:cTn>
                        </p:par>
                        <p:par>
                          <p:cTn id="25" fill="hold" nodeType="afterGroup">
                            <p:stCondLst>
                              <p:cond delay="1250"/>
                            </p:stCondLst>
                            <p:childTnLst>
                              <p:par>
                                <p:cTn id="26" presetID="23" presetClass="entr" presetSubtype="16" fill="hold" nodeType="after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p:cTn id="28" dur="250" fill="hold"/>
                                        <p:tgtEl>
                                          <p:spTgt spid="34"/>
                                        </p:tgtEl>
                                        <p:attrNameLst>
                                          <p:attrName>ppt_w</p:attrName>
                                        </p:attrNameLst>
                                      </p:cBhvr>
                                      <p:tavLst>
                                        <p:tav tm="0">
                                          <p:val>
                                            <p:fltVal val="0"/>
                                          </p:val>
                                        </p:tav>
                                        <p:tav tm="100000">
                                          <p:val>
                                            <p:strVal val="#ppt_w"/>
                                          </p:val>
                                        </p:tav>
                                      </p:tavLst>
                                    </p:anim>
                                    <p:anim calcmode="lin" valueType="num">
                                      <p:cBhvr>
                                        <p:cTn id="29" dur="250" fill="hold"/>
                                        <p:tgtEl>
                                          <p:spTgt spid="34"/>
                                        </p:tgtEl>
                                        <p:attrNameLst>
                                          <p:attrName>ppt_h</p:attrName>
                                        </p:attrNameLst>
                                      </p:cBhvr>
                                      <p:tavLst>
                                        <p:tav tm="0">
                                          <p:val>
                                            <p:fltVal val="0"/>
                                          </p:val>
                                        </p:tav>
                                        <p:tav tm="100000">
                                          <p:val>
                                            <p:strVal val="#ppt_h"/>
                                          </p:val>
                                        </p:tav>
                                      </p:tavLst>
                                    </p:anim>
                                  </p:childTnLst>
                                </p:cTn>
                              </p:par>
                            </p:childTnLst>
                          </p:cTn>
                        </p:par>
                        <p:par>
                          <p:cTn id="30" fill="hold" nodeType="afterGroup">
                            <p:stCondLst>
                              <p:cond delay="1500"/>
                            </p:stCondLst>
                            <p:childTnLst>
                              <p:par>
                                <p:cTn id="31" presetID="23" presetClass="entr" presetSubtype="16"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250" fill="hold"/>
                                        <p:tgtEl>
                                          <p:spTgt spid="35"/>
                                        </p:tgtEl>
                                        <p:attrNameLst>
                                          <p:attrName>ppt_w</p:attrName>
                                        </p:attrNameLst>
                                      </p:cBhvr>
                                      <p:tavLst>
                                        <p:tav tm="0">
                                          <p:val>
                                            <p:fltVal val="0"/>
                                          </p:val>
                                        </p:tav>
                                        <p:tav tm="100000">
                                          <p:val>
                                            <p:strVal val="#ppt_w"/>
                                          </p:val>
                                        </p:tav>
                                      </p:tavLst>
                                    </p:anim>
                                    <p:anim calcmode="lin" valueType="num">
                                      <p:cBhvr>
                                        <p:cTn id="34" dur="250" fill="hold"/>
                                        <p:tgtEl>
                                          <p:spTgt spid="35"/>
                                        </p:tgtEl>
                                        <p:attrNameLst>
                                          <p:attrName>ppt_h</p:attrName>
                                        </p:attrNameLst>
                                      </p:cBhvr>
                                      <p:tavLst>
                                        <p:tav tm="0">
                                          <p:val>
                                            <p:fltVal val="0"/>
                                          </p:val>
                                        </p:tav>
                                        <p:tav tm="100000">
                                          <p:val>
                                            <p:strVal val="#ppt_h"/>
                                          </p:val>
                                        </p:tav>
                                      </p:tavLst>
                                    </p:anim>
                                  </p:childTnLst>
                                </p:cTn>
                              </p:par>
                            </p:childTnLst>
                          </p:cTn>
                        </p:par>
                        <p:par>
                          <p:cTn id="35" fill="hold" nodeType="afterGroup">
                            <p:stCondLst>
                              <p:cond delay="1750"/>
                            </p:stCondLst>
                            <p:childTnLst>
                              <p:par>
                                <p:cTn id="36" presetID="2" presetClass="entr" presetSubtype="2" fill="hold" grpId="0" nodeType="after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additive="base">
                                        <p:cTn id="38" dur="1500" fill="hold"/>
                                        <p:tgtEl>
                                          <p:spTgt spid="3"/>
                                        </p:tgtEl>
                                        <p:attrNameLst>
                                          <p:attrName>ppt_x</p:attrName>
                                        </p:attrNameLst>
                                      </p:cBhvr>
                                      <p:tavLst>
                                        <p:tav tm="0">
                                          <p:val>
                                            <p:strVal val="1+#ppt_w/2"/>
                                          </p:val>
                                        </p:tav>
                                        <p:tav tm="100000">
                                          <p:val>
                                            <p:strVal val="#ppt_x"/>
                                          </p:val>
                                        </p:tav>
                                      </p:tavLst>
                                    </p:anim>
                                    <p:anim calcmode="lin" valueType="num">
                                      <p:cBhvr additive="base">
                                        <p:cTn id="39" dur="1500" fill="hold"/>
                                        <p:tgtEl>
                                          <p:spTgt spid="3"/>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4"/>
                                        </p:tgtEl>
                                        <p:attrNameLst>
                                          <p:attrName>style.visibility</p:attrName>
                                        </p:attrNameLst>
                                      </p:cBhvr>
                                      <p:to>
                                        <p:strVal val="visible"/>
                                      </p:to>
                                    </p:set>
                                    <p:anim calcmode="lin" valueType="num">
                                      <p:cBhvr additive="base">
                                        <p:cTn id="42" dur="1500" fill="hold"/>
                                        <p:tgtEl>
                                          <p:spTgt spid="4"/>
                                        </p:tgtEl>
                                        <p:attrNameLst>
                                          <p:attrName>ppt_x</p:attrName>
                                        </p:attrNameLst>
                                      </p:cBhvr>
                                      <p:tavLst>
                                        <p:tav tm="0">
                                          <p:val>
                                            <p:strVal val="0-#ppt_w/2"/>
                                          </p:val>
                                        </p:tav>
                                        <p:tav tm="100000">
                                          <p:val>
                                            <p:strVal val="#ppt_x"/>
                                          </p:val>
                                        </p:tav>
                                      </p:tavLst>
                                    </p:anim>
                                    <p:anim calcmode="lin" valueType="num">
                                      <p:cBhvr additive="base">
                                        <p:cTn id="43" dur="1500" fill="hold"/>
                                        <p:tgtEl>
                                          <p:spTgt spid="4"/>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3250"/>
                            </p:stCondLst>
                            <p:childTnLst>
                              <p:par>
                                <p:cTn id="45" presetID="1" presetClass="entr" presetSubtype="0" fill="hold" grpId="0" nodeType="afterEffect">
                                  <p:stCondLst>
                                    <p:cond delay="0"/>
                                  </p:stCondLst>
                                  <p:iterate type="lt">
                                    <p:tmAbs val="100"/>
                                  </p:iterate>
                                  <p:childTnLst>
                                    <p:set>
                                      <p:cBhvr>
                                        <p:cTn id="46" dur="1" fill="hold">
                                          <p:stCondLst>
                                            <p:cond delay="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6732" t="8708" r="7588" b="10741"/>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7171" name="组合 2"/>
          <p:cNvGrpSpPr>
            <a:grpSpLocks/>
          </p:cNvGrpSpPr>
          <p:nvPr/>
        </p:nvGrpSpPr>
        <p:grpSpPr bwMode="auto">
          <a:xfrm>
            <a:off x="2519363" y="339725"/>
            <a:ext cx="552450" cy="552450"/>
            <a:chOff x="807302" y="357172"/>
            <a:chExt cx="552726" cy="552725"/>
          </a:xfrm>
        </p:grpSpPr>
        <p:grpSp>
          <p:nvGrpSpPr>
            <p:cNvPr id="4" name="组合 5"/>
            <p:cNvGrpSpPr/>
            <p:nvPr/>
          </p:nvGrpSpPr>
          <p:grpSpPr>
            <a:xfrm>
              <a:off x="807302" y="357172"/>
              <a:ext cx="552726" cy="552725"/>
              <a:chOff x="2704883" y="597208"/>
              <a:chExt cx="552726" cy="552725"/>
            </a:xfrm>
            <a:effectLst>
              <a:outerShdw blurRad="50800" dist="38100" dir="2700000" algn="tl" rotWithShape="0">
                <a:prstClr val="black">
                  <a:alpha val="40000"/>
                </a:prstClr>
              </a:outerShdw>
            </a:effectLst>
          </p:grpSpPr>
          <p:sp>
            <p:nvSpPr>
              <p:cNvPr id="6" name="矩形 5"/>
              <p:cNvSpPr/>
              <p:nvPr/>
            </p:nvSpPr>
            <p:spPr>
              <a:xfrm>
                <a:off x="2704883"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b="1">
                  <a:solidFill>
                    <a:schemeClr val="accent1"/>
                  </a:solidFill>
                </a:endParaRPr>
              </a:p>
            </p:txBody>
          </p:sp>
          <p:cxnSp>
            <p:nvCxnSpPr>
              <p:cNvPr id="7" name="直接连接符 6"/>
              <p:cNvCxnSpPr/>
              <p:nvPr/>
            </p:nvCxnSpPr>
            <p:spPr>
              <a:xfrm>
                <a:off x="2704883"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5400000">
                <a:off x="2704884"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 name="TextBox 14"/>
            <p:cNvSpPr txBox="1"/>
            <p:nvPr/>
          </p:nvSpPr>
          <p:spPr>
            <a:xfrm>
              <a:off x="821596" y="357172"/>
              <a:ext cx="524137" cy="52254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目</a:t>
              </a:r>
            </a:p>
          </p:txBody>
        </p:sp>
      </p:grpSp>
      <p:grpSp>
        <p:nvGrpSpPr>
          <p:cNvPr id="7172" name="组合 8"/>
          <p:cNvGrpSpPr>
            <a:grpSpLocks/>
          </p:cNvGrpSpPr>
          <p:nvPr/>
        </p:nvGrpSpPr>
        <p:grpSpPr bwMode="auto">
          <a:xfrm>
            <a:off x="3155950" y="339725"/>
            <a:ext cx="552450" cy="552450"/>
            <a:chOff x="1442635" y="357172"/>
            <a:chExt cx="552726" cy="552725"/>
          </a:xfrm>
        </p:grpSpPr>
        <p:grpSp>
          <p:nvGrpSpPr>
            <p:cNvPr id="10" name="组合 9"/>
            <p:cNvGrpSpPr/>
            <p:nvPr/>
          </p:nvGrpSpPr>
          <p:grpSpPr>
            <a:xfrm>
              <a:off x="1442635" y="357172"/>
              <a:ext cx="552726" cy="552725"/>
              <a:chOff x="3372490" y="597208"/>
              <a:chExt cx="552726" cy="552725"/>
            </a:xfrm>
            <a:effectLst>
              <a:outerShdw blurRad="50800" dist="38100" dir="2700000" algn="tl" rotWithShape="0">
                <a:prstClr val="black">
                  <a:alpha val="40000"/>
                </a:prstClr>
              </a:outerShdw>
            </a:effectLst>
          </p:grpSpPr>
          <p:sp>
            <p:nvSpPr>
              <p:cNvPr id="12" name="矩形 11"/>
              <p:cNvSpPr/>
              <p:nvPr/>
            </p:nvSpPr>
            <p:spPr>
              <a:xfrm>
                <a:off x="3372490"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b="1">
                  <a:solidFill>
                    <a:schemeClr val="accent1"/>
                  </a:solidFill>
                </a:endParaRPr>
              </a:p>
            </p:txBody>
          </p:sp>
          <p:cxnSp>
            <p:nvCxnSpPr>
              <p:cNvPr id="13" name="直接连接符 12"/>
              <p:cNvCxnSpPr/>
              <p:nvPr/>
            </p:nvCxnSpPr>
            <p:spPr>
              <a:xfrm>
                <a:off x="3372490"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5400000">
                <a:off x="3372491"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1" name="TextBox 10"/>
            <p:cNvSpPr txBox="1"/>
            <p:nvPr/>
          </p:nvSpPr>
          <p:spPr>
            <a:xfrm>
              <a:off x="1456930" y="357172"/>
              <a:ext cx="524137" cy="52254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录</a:t>
              </a:r>
            </a:p>
          </p:txBody>
        </p:sp>
      </p:grpSp>
      <p:grpSp>
        <p:nvGrpSpPr>
          <p:cNvPr id="7173" name="组合 14"/>
          <p:cNvGrpSpPr>
            <a:grpSpLocks/>
          </p:cNvGrpSpPr>
          <p:nvPr/>
        </p:nvGrpSpPr>
        <p:grpSpPr bwMode="auto">
          <a:xfrm>
            <a:off x="3892550" y="1219200"/>
            <a:ext cx="4822825" cy="568325"/>
            <a:chOff x="4069405" y="555526"/>
            <a:chExt cx="4823075" cy="568648"/>
          </a:xfrm>
        </p:grpSpPr>
        <p:grpSp>
          <p:nvGrpSpPr>
            <p:cNvPr id="7207" name="组合 62"/>
            <p:cNvGrpSpPr>
              <a:grpSpLocks/>
            </p:cNvGrpSpPr>
            <p:nvPr/>
          </p:nvGrpSpPr>
          <p:grpSpPr bwMode="auto">
            <a:xfrm>
              <a:off x="4069405" y="555526"/>
              <a:ext cx="576064" cy="568648"/>
              <a:chOff x="4069405" y="699542"/>
              <a:chExt cx="576064" cy="568648"/>
            </a:xfrm>
          </p:grpSpPr>
          <p:grpSp>
            <p:nvGrpSpPr>
              <p:cNvPr id="7209" name="组合 64"/>
              <p:cNvGrpSpPr>
                <a:grpSpLocks/>
              </p:cNvGrpSpPr>
              <p:nvPr/>
            </p:nvGrpSpPr>
            <p:grpSpPr bwMode="auto">
              <a:xfrm>
                <a:off x="4073111" y="699542"/>
                <a:ext cx="568652" cy="568648"/>
                <a:chOff x="3555369" y="1745600"/>
                <a:chExt cx="1042180" cy="1042174"/>
              </a:xfrm>
            </p:grpSpPr>
            <p:sp>
              <p:nvSpPr>
                <p:cNvPr id="20" name="矩形 19"/>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1" name="直接连接符 20"/>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9" name="文本框 65"/>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01</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17" name="文本框 63"/>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“两学一做”背景介绍</a:t>
              </a:r>
            </a:p>
          </p:txBody>
        </p:sp>
      </p:grpSp>
      <p:grpSp>
        <p:nvGrpSpPr>
          <p:cNvPr id="23" name="组合 22"/>
          <p:cNvGrpSpPr>
            <a:grpSpLocks/>
          </p:cNvGrpSpPr>
          <p:nvPr/>
        </p:nvGrpSpPr>
        <p:grpSpPr bwMode="auto">
          <a:xfrm>
            <a:off x="3892550" y="1919288"/>
            <a:ext cx="4822825" cy="568325"/>
            <a:chOff x="4069405" y="555526"/>
            <a:chExt cx="4823075" cy="568648"/>
          </a:xfrm>
        </p:grpSpPr>
        <p:grpSp>
          <p:nvGrpSpPr>
            <p:cNvPr id="7200" name="组合 70"/>
            <p:cNvGrpSpPr>
              <a:grpSpLocks/>
            </p:cNvGrpSpPr>
            <p:nvPr/>
          </p:nvGrpSpPr>
          <p:grpSpPr bwMode="auto">
            <a:xfrm>
              <a:off x="4069405" y="555526"/>
              <a:ext cx="576064" cy="568648"/>
              <a:chOff x="4069405" y="699542"/>
              <a:chExt cx="576064" cy="568648"/>
            </a:xfrm>
          </p:grpSpPr>
          <p:grpSp>
            <p:nvGrpSpPr>
              <p:cNvPr id="7202" name="组合 72"/>
              <p:cNvGrpSpPr>
                <a:grpSpLocks/>
              </p:cNvGrpSpPr>
              <p:nvPr/>
            </p:nvGrpSpPr>
            <p:grpSpPr bwMode="auto">
              <a:xfrm>
                <a:off x="4073111" y="699542"/>
                <a:ext cx="568652" cy="568648"/>
                <a:chOff x="3555369" y="1745600"/>
                <a:chExt cx="1042180" cy="1042174"/>
              </a:xfrm>
            </p:grpSpPr>
            <p:sp>
              <p:nvSpPr>
                <p:cNvPr id="28" name="矩形 27"/>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chemeClr val="tx1"/>
                    </a:solidFill>
                  </a:endParaRPr>
                </a:p>
              </p:txBody>
            </p:sp>
            <p:cxnSp>
              <p:nvCxnSpPr>
                <p:cNvPr id="29" name="直接连接符 28"/>
                <p:cNvCxnSpPr/>
                <p:nvPr/>
              </p:nvCxnSpPr>
              <p:spPr>
                <a:xfrm>
                  <a:off x="3554396" y="2266686"/>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27" name="文本框 73"/>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effectLst>
                      <a:outerShdw blurRad="50800" dist="38100" algn="l" rotWithShape="0">
                        <a:prstClr val="black">
                          <a:alpha val="40000"/>
                        </a:prstClr>
                      </a:outerShdw>
                    </a:effectLst>
                    <a:latin typeface="Impact" panose="020B0806030902050204" pitchFamily="34" charset="0"/>
                    <a:ea typeface="+mn-ea"/>
                  </a:rPr>
                  <a:t>02</a:t>
                </a:r>
                <a:endParaRPr lang="zh-CN" altLang="en-US" sz="2800" dirty="0">
                  <a:effectLst>
                    <a:outerShdw blurRad="50800" dist="38100" algn="l" rotWithShape="0">
                      <a:prstClr val="black">
                        <a:alpha val="40000"/>
                      </a:prstClr>
                    </a:outerShdw>
                  </a:effectLst>
                  <a:latin typeface="Impact" panose="020B0806030902050204" pitchFamily="34" charset="0"/>
                  <a:ea typeface="+mn-ea"/>
                </a:endParaRPr>
              </a:p>
            </p:txBody>
          </p:sp>
        </p:grpSp>
        <p:sp>
          <p:nvSpPr>
            <p:cNvPr id="25" name="文本框 71"/>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effectLst>
                    <a:outerShdw blurRad="38100" dist="38100" dir="2700000" algn="tl">
                      <a:srgbClr val="000000">
                        <a:alpha val="43137"/>
                      </a:srgbClr>
                    </a:outerShdw>
                  </a:effectLst>
                  <a:latin typeface="微软雅黑" pitchFamily="34" charset="-122"/>
                  <a:ea typeface="微软雅黑" pitchFamily="34" charset="-122"/>
                </a:rPr>
                <a:t>“两学一做”主要内容</a:t>
              </a:r>
            </a:p>
          </p:txBody>
        </p:sp>
      </p:grpSp>
      <p:grpSp>
        <p:nvGrpSpPr>
          <p:cNvPr id="7175" name="组合 30"/>
          <p:cNvGrpSpPr>
            <a:grpSpLocks/>
          </p:cNvGrpSpPr>
          <p:nvPr/>
        </p:nvGrpSpPr>
        <p:grpSpPr bwMode="auto">
          <a:xfrm>
            <a:off x="3892550" y="2619375"/>
            <a:ext cx="4822825" cy="568325"/>
            <a:chOff x="4069405" y="555526"/>
            <a:chExt cx="4823075" cy="568648"/>
          </a:xfrm>
        </p:grpSpPr>
        <p:grpSp>
          <p:nvGrpSpPr>
            <p:cNvPr id="7193" name="组合 78"/>
            <p:cNvGrpSpPr>
              <a:grpSpLocks/>
            </p:cNvGrpSpPr>
            <p:nvPr/>
          </p:nvGrpSpPr>
          <p:grpSpPr bwMode="auto">
            <a:xfrm>
              <a:off x="4069405" y="555526"/>
              <a:ext cx="576064" cy="568648"/>
              <a:chOff x="4069405" y="699542"/>
              <a:chExt cx="576064" cy="568648"/>
            </a:xfrm>
          </p:grpSpPr>
          <p:grpSp>
            <p:nvGrpSpPr>
              <p:cNvPr id="7195" name="组合 80"/>
              <p:cNvGrpSpPr>
                <a:grpSpLocks/>
              </p:cNvGrpSpPr>
              <p:nvPr/>
            </p:nvGrpSpPr>
            <p:grpSpPr bwMode="auto">
              <a:xfrm>
                <a:off x="4073111" y="699542"/>
                <a:ext cx="568652" cy="568648"/>
                <a:chOff x="3555369" y="1745600"/>
                <a:chExt cx="1042180" cy="1042174"/>
              </a:xfrm>
            </p:grpSpPr>
            <p:sp>
              <p:nvSpPr>
                <p:cNvPr id="36" name="矩形 35"/>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37" name="直接连接符 36"/>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35" name="文本框 81"/>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03</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33" name="文本框 79"/>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改造三观，践行“两学一做”</a:t>
              </a:r>
            </a:p>
          </p:txBody>
        </p:sp>
      </p:grpSp>
      <p:grpSp>
        <p:nvGrpSpPr>
          <p:cNvPr id="7176" name="组合 38"/>
          <p:cNvGrpSpPr>
            <a:grpSpLocks/>
          </p:cNvGrpSpPr>
          <p:nvPr/>
        </p:nvGrpSpPr>
        <p:grpSpPr bwMode="auto">
          <a:xfrm>
            <a:off x="3892550" y="3319463"/>
            <a:ext cx="4822825" cy="568325"/>
            <a:chOff x="4069405" y="555526"/>
            <a:chExt cx="4823075" cy="568648"/>
          </a:xfrm>
        </p:grpSpPr>
        <p:grpSp>
          <p:nvGrpSpPr>
            <p:cNvPr id="7186" name="组合 86"/>
            <p:cNvGrpSpPr>
              <a:grpSpLocks/>
            </p:cNvGrpSpPr>
            <p:nvPr/>
          </p:nvGrpSpPr>
          <p:grpSpPr bwMode="auto">
            <a:xfrm>
              <a:off x="4069405" y="555526"/>
              <a:ext cx="576064" cy="568648"/>
              <a:chOff x="4069405" y="699542"/>
              <a:chExt cx="576064" cy="568648"/>
            </a:xfrm>
          </p:grpSpPr>
          <p:grpSp>
            <p:nvGrpSpPr>
              <p:cNvPr id="7188" name="组合 88"/>
              <p:cNvGrpSpPr>
                <a:grpSpLocks/>
              </p:cNvGrpSpPr>
              <p:nvPr/>
            </p:nvGrpSpPr>
            <p:grpSpPr bwMode="auto">
              <a:xfrm>
                <a:off x="4073111" y="699542"/>
                <a:ext cx="568652" cy="568648"/>
                <a:chOff x="3555369" y="1745600"/>
                <a:chExt cx="1042180" cy="1042174"/>
              </a:xfrm>
            </p:grpSpPr>
            <p:sp>
              <p:nvSpPr>
                <p:cNvPr id="44" name="矩形 43"/>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5" name="直接连接符 44"/>
                <p:cNvCxnSpPr/>
                <p:nvPr/>
              </p:nvCxnSpPr>
              <p:spPr>
                <a:xfrm>
                  <a:off x="3554396" y="2266686"/>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43" name="文本框 89"/>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04</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41" name="文本框 87"/>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“四讲四有”做合格党员</a:t>
              </a:r>
            </a:p>
          </p:txBody>
        </p:sp>
      </p:grpSp>
      <p:grpSp>
        <p:nvGrpSpPr>
          <p:cNvPr id="7177" name="组合 46"/>
          <p:cNvGrpSpPr>
            <a:grpSpLocks/>
          </p:cNvGrpSpPr>
          <p:nvPr/>
        </p:nvGrpSpPr>
        <p:grpSpPr bwMode="auto">
          <a:xfrm>
            <a:off x="3892550" y="4019550"/>
            <a:ext cx="4822825" cy="568325"/>
            <a:chOff x="4069405" y="555526"/>
            <a:chExt cx="4823075" cy="568648"/>
          </a:xfrm>
        </p:grpSpPr>
        <p:grpSp>
          <p:nvGrpSpPr>
            <p:cNvPr id="7179" name="组合 94"/>
            <p:cNvGrpSpPr>
              <a:grpSpLocks/>
            </p:cNvGrpSpPr>
            <p:nvPr/>
          </p:nvGrpSpPr>
          <p:grpSpPr bwMode="auto">
            <a:xfrm>
              <a:off x="4069405" y="555526"/>
              <a:ext cx="576064" cy="568648"/>
              <a:chOff x="4069405" y="699542"/>
              <a:chExt cx="576064" cy="568648"/>
            </a:xfrm>
          </p:grpSpPr>
          <p:grpSp>
            <p:nvGrpSpPr>
              <p:cNvPr id="7181" name="组合 96"/>
              <p:cNvGrpSpPr>
                <a:grpSpLocks/>
              </p:cNvGrpSpPr>
              <p:nvPr/>
            </p:nvGrpSpPr>
            <p:grpSpPr bwMode="auto">
              <a:xfrm>
                <a:off x="4073111" y="699542"/>
                <a:ext cx="568652" cy="568648"/>
                <a:chOff x="3555369" y="1745600"/>
                <a:chExt cx="1042180" cy="1042174"/>
              </a:xfrm>
            </p:grpSpPr>
            <p:sp>
              <p:nvSpPr>
                <p:cNvPr id="52" name="矩形 51"/>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53" name="直接连接符 52"/>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1" name="文本框 97"/>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05</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49" name="文本框 95"/>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立足岗位，甘于奉献</a:t>
              </a:r>
            </a:p>
          </p:txBody>
        </p:sp>
      </p:grpSp>
      <p:sp>
        <p:nvSpPr>
          <p:cNvPr id="7178"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3918DEBF-AB0D-4724-AB81-DD13B388315D}" type="slidenum">
              <a:rPr lang="zh-CN" altLang="en-US" sz="1200" b="1">
                <a:solidFill>
                  <a:srgbClr val="C00000"/>
                </a:solidFill>
                <a:latin typeface="DFPYeaSong-B5"/>
                <a:ea typeface="DFPYeaSong-B5"/>
                <a:cs typeface="DFPYeaSong-B5"/>
              </a:rPr>
              <a:pPr algn="r"/>
              <a:t>5</a:t>
            </a:fld>
            <a:endParaRPr lang="en-US" altLang="zh-CN" sz="1200" b="1">
              <a:solidFill>
                <a:srgbClr val="C00000"/>
              </a:solidFill>
              <a:latin typeface="DFPYeaSong-B5"/>
              <a:ea typeface="DFPYeaSong-B5"/>
              <a:cs typeface="DFPYeaSong-B5"/>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23"/>
                                        </p:tgtEl>
                                      </p:cBhvr>
                                    </p:animEffect>
                                    <p:animScale>
                                      <p:cBhvr>
                                        <p:cTn id="7" dur="250" autoRev="1" fill="hold"/>
                                        <p:tgtEl>
                                          <p:spTgt spid="2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5"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xmlns="" val="0"/>
              </a:ext>
            </a:extLst>
          </a:blip>
          <a:srcRect l="42841" t="5441" r="45055" b="70610"/>
          <a:stretch>
            <a:fillRect/>
          </a:stretch>
        </p:blipFill>
        <p:spPr bwMode="auto">
          <a:xfrm>
            <a:off x="214313" y="0"/>
            <a:ext cx="89852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72" name="组合 71"/>
          <p:cNvGrpSpPr>
            <a:grpSpLocks/>
          </p:cNvGrpSpPr>
          <p:nvPr/>
        </p:nvGrpSpPr>
        <p:grpSpPr bwMode="auto">
          <a:xfrm>
            <a:off x="1293813" y="1990725"/>
            <a:ext cx="1450975" cy="1450975"/>
            <a:chOff x="3911545" y="1644114"/>
            <a:chExt cx="1026434" cy="1026434"/>
          </a:xfrm>
        </p:grpSpPr>
        <p:grpSp>
          <p:nvGrpSpPr>
            <p:cNvPr id="73" name="组合 84"/>
            <p:cNvGrpSpPr/>
            <p:nvPr/>
          </p:nvGrpSpPr>
          <p:grpSpPr>
            <a:xfrm>
              <a:off x="3911545" y="1644114"/>
              <a:ext cx="1026434" cy="1026434"/>
              <a:chOff x="2180022" y="2446667"/>
              <a:chExt cx="1008000" cy="1008000"/>
            </a:xfrm>
            <a:effectLst>
              <a:outerShdw blurRad="50800" dist="38100" dir="2700000" algn="tl" rotWithShape="0">
                <a:prstClr val="black">
                  <a:alpha val="40000"/>
                </a:prstClr>
              </a:outerShdw>
            </a:effectLst>
          </p:grpSpPr>
          <p:sp>
            <p:nvSpPr>
              <p:cNvPr id="75" name="矩形 74"/>
              <p:cNvSpPr/>
              <p:nvPr/>
            </p:nvSpPr>
            <p:spPr>
              <a:xfrm>
                <a:off x="2180022" y="2446667"/>
                <a:ext cx="1008000" cy="1008000"/>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4400">
                  <a:solidFill>
                    <a:srgbClr val="C00000"/>
                  </a:solidFill>
                  <a:latin typeface="微软雅黑" pitchFamily="34" charset="-122"/>
                  <a:ea typeface="微软雅黑" pitchFamily="34" charset="-122"/>
                </a:endParaRPr>
              </a:p>
            </p:txBody>
          </p:sp>
          <p:cxnSp>
            <p:nvCxnSpPr>
              <p:cNvPr id="76" name="直接连接符 75"/>
              <p:cNvCxnSpPr/>
              <p:nvPr/>
            </p:nvCxnSpPr>
            <p:spPr>
              <a:xfrm>
                <a:off x="2180022" y="2950667"/>
                <a:ext cx="100800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rot="5400000">
                <a:off x="2180022" y="2950667"/>
                <a:ext cx="100800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74" name="TextBox 14"/>
            <p:cNvSpPr txBox="1"/>
            <p:nvPr/>
          </p:nvSpPr>
          <p:spPr>
            <a:xfrm>
              <a:off x="3911545" y="1644114"/>
              <a:ext cx="1026434" cy="102335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8800" b="1" dirty="0">
                  <a:gradFill>
                    <a:gsLst>
                      <a:gs pos="0">
                        <a:srgbClr val="FF0000"/>
                      </a:gs>
                      <a:gs pos="80000">
                        <a:srgbClr val="C00000"/>
                      </a:gs>
                      <a:gs pos="100000">
                        <a:srgbClr val="C00000"/>
                      </a:gs>
                    </a:gsLst>
                    <a:lin ang="5400000" scaled="0"/>
                  </a:gradFill>
                  <a:latin typeface="华文行楷" pitchFamily="2" charset="-122"/>
                  <a:ea typeface="华文行楷" pitchFamily="2" charset="-122"/>
                </a:rPr>
                <a:t>学</a:t>
              </a:r>
            </a:p>
          </p:txBody>
        </p:sp>
      </p:grpSp>
      <p:sp>
        <p:nvSpPr>
          <p:cNvPr id="78" name="文本框 11"/>
          <p:cNvSpPr txBox="1"/>
          <p:nvPr/>
        </p:nvSpPr>
        <p:spPr>
          <a:xfrm>
            <a:off x="1116013" y="3714750"/>
            <a:ext cx="1804987" cy="461963"/>
          </a:xfrm>
          <a:prstGeom prst="rect">
            <a:avLst/>
          </a:prstGeom>
          <a:noFill/>
        </p:spPr>
        <p:txBody>
          <a:bodyPr>
            <a:spAutoFit/>
          </a:bodyPr>
          <a:lstStyle/>
          <a:p>
            <a:pPr algn="ctr" fontAlgn="auto">
              <a:spcBef>
                <a:spcPts val="0"/>
              </a:spcBef>
              <a:spcAft>
                <a:spcPts val="0"/>
              </a:spcAft>
              <a:defRPr/>
            </a:pPr>
            <a:r>
              <a:rPr lang="zh-CN" altLang="en-US" sz="24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学党章党规</a:t>
            </a:r>
          </a:p>
        </p:txBody>
      </p:sp>
      <p:grpSp>
        <p:nvGrpSpPr>
          <p:cNvPr id="79" name="组合 78"/>
          <p:cNvGrpSpPr>
            <a:grpSpLocks/>
          </p:cNvGrpSpPr>
          <p:nvPr/>
        </p:nvGrpSpPr>
        <p:grpSpPr bwMode="auto">
          <a:xfrm>
            <a:off x="3808413" y="1990725"/>
            <a:ext cx="1450975" cy="1450975"/>
            <a:chOff x="5565952" y="1644114"/>
            <a:chExt cx="1026434" cy="1026434"/>
          </a:xfrm>
        </p:grpSpPr>
        <p:grpSp>
          <p:nvGrpSpPr>
            <p:cNvPr id="80" name="组合 101"/>
            <p:cNvGrpSpPr/>
            <p:nvPr/>
          </p:nvGrpSpPr>
          <p:grpSpPr>
            <a:xfrm>
              <a:off x="5565952" y="1644114"/>
              <a:ext cx="1026434" cy="1026434"/>
              <a:chOff x="2180022" y="2446667"/>
              <a:chExt cx="1008000" cy="1008000"/>
            </a:xfrm>
            <a:effectLst>
              <a:outerShdw blurRad="50800" dist="38100" dir="2700000" algn="tl" rotWithShape="0">
                <a:prstClr val="black">
                  <a:alpha val="40000"/>
                </a:prstClr>
              </a:outerShdw>
            </a:effectLst>
          </p:grpSpPr>
          <p:sp>
            <p:nvSpPr>
              <p:cNvPr id="82" name="矩形 81"/>
              <p:cNvSpPr/>
              <p:nvPr/>
            </p:nvSpPr>
            <p:spPr>
              <a:xfrm>
                <a:off x="2180022" y="2446667"/>
                <a:ext cx="1008000" cy="1008000"/>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4400">
                  <a:solidFill>
                    <a:srgbClr val="C00000"/>
                  </a:solidFill>
                  <a:latin typeface="微软雅黑" pitchFamily="34" charset="-122"/>
                  <a:ea typeface="微软雅黑" pitchFamily="34" charset="-122"/>
                </a:endParaRPr>
              </a:p>
            </p:txBody>
          </p:sp>
          <p:cxnSp>
            <p:nvCxnSpPr>
              <p:cNvPr id="83" name="直接连接符 82"/>
              <p:cNvCxnSpPr/>
              <p:nvPr/>
            </p:nvCxnSpPr>
            <p:spPr>
              <a:xfrm>
                <a:off x="2180022" y="2950667"/>
                <a:ext cx="100800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rot="5400000">
                <a:off x="2180022" y="2950667"/>
                <a:ext cx="100800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81" name="TextBox 14"/>
            <p:cNvSpPr txBox="1"/>
            <p:nvPr/>
          </p:nvSpPr>
          <p:spPr>
            <a:xfrm>
              <a:off x="5565952" y="1644114"/>
              <a:ext cx="1026434" cy="102335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8800" b="1" dirty="0">
                  <a:gradFill>
                    <a:gsLst>
                      <a:gs pos="0">
                        <a:srgbClr val="FF0000"/>
                      </a:gs>
                      <a:gs pos="80000">
                        <a:srgbClr val="C00000"/>
                      </a:gs>
                      <a:gs pos="100000">
                        <a:srgbClr val="C00000"/>
                      </a:gs>
                    </a:gsLst>
                    <a:lin ang="5400000" scaled="0"/>
                  </a:gradFill>
                  <a:latin typeface="华文行楷" pitchFamily="2" charset="-122"/>
                  <a:ea typeface="华文行楷" pitchFamily="2" charset="-122"/>
                </a:rPr>
                <a:t>学</a:t>
              </a:r>
            </a:p>
          </p:txBody>
        </p:sp>
      </p:grpSp>
      <p:sp>
        <p:nvSpPr>
          <p:cNvPr id="85" name="文本框 112"/>
          <p:cNvSpPr txBox="1"/>
          <p:nvPr/>
        </p:nvSpPr>
        <p:spPr>
          <a:xfrm>
            <a:off x="3630613" y="3714750"/>
            <a:ext cx="1806575" cy="461963"/>
          </a:xfrm>
          <a:prstGeom prst="rect">
            <a:avLst/>
          </a:prstGeom>
          <a:noFill/>
        </p:spPr>
        <p:txBody>
          <a:bodyPr>
            <a:spAutoFit/>
          </a:bodyPr>
          <a:lstStyle/>
          <a:p>
            <a:pPr algn="ctr" fontAlgn="auto">
              <a:spcBef>
                <a:spcPts val="0"/>
              </a:spcBef>
              <a:spcAft>
                <a:spcPts val="0"/>
              </a:spcAft>
              <a:defRPr/>
            </a:pPr>
            <a:r>
              <a:rPr lang="zh-CN" altLang="en-US" sz="24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学系列讲话</a:t>
            </a:r>
          </a:p>
        </p:txBody>
      </p:sp>
      <p:grpSp>
        <p:nvGrpSpPr>
          <p:cNvPr id="86" name="组合 9"/>
          <p:cNvGrpSpPr>
            <a:grpSpLocks/>
          </p:cNvGrpSpPr>
          <p:nvPr/>
        </p:nvGrpSpPr>
        <p:grpSpPr bwMode="auto">
          <a:xfrm>
            <a:off x="6323013" y="1990725"/>
            <a:ext cx="1450975" cy="1450975"/>
            <a:chOff x="7223913" y="1644114"/>
            <a:chExt cx="1026434" cy="1026434"/>
          </a:xfrm>
        </p:grpSpPr>
        <p:grpSp>
          <p:nvGrpSpPr>
            <p:cNvPr id="87" name="组合 107"/>
            <p:cNvGrpSpPr/>
            <p:nvPr/>
          </p:nvGrpSpPr>
          <p:grpSpPr>
            <a:xfrm>
              <a:off x="7223913" y="1644114"/>
              <a:ext cx="1026434" cy="1026434"/>
              <a:chOff x="2180022" y="2446667"/>
              <a:chExt cx="1008000" cy="1008000"/>
            </a:xfrm>
            <a:effectLst>
              <a:outerShdw blurRad="50800" dist="38100" dir="2700000" algn="tl" rotWithShape="0">
                <a:prstClr val="black">
                  <a:alpha val="40000"/>
                </a:prstClr>
              </a:outerShdw>
            </a:effectLst>
          </p:grpSpPr>
          <p:sp>
            <p:nvSpPr>
              <p:cNvPr id="89" name="矩形 88"/>
              <p:cNvSpPr/>
              <p:nvPr/>
            </p:nvSpPr>
            <p:spPr>
              <a:xfrm>
                <a:off x="2180022" y="2446667"/>
                <a:ext cx="1008000" cy="1008000"/>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4400">
                  <a:solidFill>
                    <a:srgbClr val="C00000"/>
                  </a:solidFill>
                  <a:latin typeface="微软雅黑" pitchFamily="34" charset="-122"/>
                  <a:ea typeface="微软雅黑" pitchFamily="34" charset="-122"/>
                </a:endParaRPr>
              </a:p>
            </p:txBody>
          </p:sp>
          <p:cxnSp>
            <p:nvCxnSpPr>
              <p:cNvPr id="90" name="直接连接符 89"/>
              <p:cNvCxnSpPr/>
              <p:nvPr/>
            </p:nvCxnSpPr>
            <p:spPr>
              <a:xfrm>
                <a:off x="2180022" y="2950667"/>
                <a:ext cx="100800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rot="5400000">
                <a:off x="2180022" y="2950667"/>
                <a:ext cx="100800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88" name="TextBox 14"/>
            <p:cNvSpPr txBox="1"/>
            <p:nvPr/>
          </p:nvSpPr>
          <p:spPr>
            <a:xfrm>
              <a:off x="7223913" y="1644114"/>
              <a:ext cx="1026434" cy="102335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8800" b="1" dirty="0">
                  <a:gradFill>
                    <a:gsLst>
                      <a:gs pos="0">
                        <a:srgbClr val="FF0000"/>
                      </a:gs>
                      <a:gs pos="80000">
                        <a:srgbClr val="C00000"/>
                      </a:gs>
                      <a:gs pos="100000">
                        <a:srgbClr val="C00000"/>
                      </a:gs>
                    </a:gsLst>
                    <a:lin ang="5400000" scaled="0"/>
                  </a:gradFill>
                  <a:latin typeface="华文行楷" pitchFamily="2" charset="-122"/>
                  <a:ea typeface="华文行楷" pitchFamily="2" charset="-122"/>
                </a:rPr>
                <a:t>做</a:t>
              </a:r>
            </a:p>
          </p:txBody>
        </p:sp>
      </p:grpSp>
      <p:sp>
        <p:nvSpPr>
          <p:cNvPr id="92" name="文本框 113"/>
          <p:cNvSpPr txBox="1"/>
          <p:nvPr/>
        </p:nvSpPr>
        <p:spPr>
          <a:xfrm>
            <a:off x="6145213" y="3714750"/>
            <a:ext cx="1806575" cy="461963"/>
          </a:xfrm>
          <a:prstGeom prst="rect">
            <a:avLst/>
          </a:prstGeom>
          <a:noFill/>
        </p:spPr>
        <p:txBody>
          <a:bodyPr>
            <a:spAutoFit/>
          </a:bodyPr>
          <a:lstStyle/>
          <a:p>
            <a:pPr algn="ctr" fontAlgn="auto">
              <a:spcBef>
                <a:spcPts val="0"/>
              </a:spcBef>
              <a:spcAft>
                <a:spcPts val="0"/>
              </a:spcAft>
              <a:defRPr/>
            </a:pPr>
            <a:r>
              <a:rPr lang="zh-CN" altLang="en-US" sz="24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做合格党员</a:t>
            </a:r>
          </a:p>
        </p:txBody>
      </p:sp>
      <p:sp>
        <p:nvSpPr>
          <p:cNvPr id="8203"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AF595AF4-F752-46C9-B903-590D0D1C3154}" type="slidenum">
              <a:rPr lang="zh-CN" altLang="en-US" sz="1200" b="1">
                <a:solidFill>
                  <a:srgbClr val="C00000"/>
                </a:solidFill>
                <a:latin typeface="DFPYeaSong-B5"/>
                <a:ea typeface="DFPYeaSong-B5"/>
                <a:cs typeface="DFPYeaSong-B5"/>
              </a:rPr>
              <a:pPr algn="r"/>
              <a:t>6</a:t>
            </a:fld>
            <a:endParaRPr lang="en-US" altLang="zh-CN" sz="1200" b="1">
              <a:solidFill>
                <a:srgbClr val="C00000"/>
              </a:solidFill>
              <a:latin typeface="DFPYeaSong-B5"/>
              <a:ea typeface="DFPYeaSong-B5"/>
              <a:cs typeface="DFPYeaSong-B5"/>
            </a:endParaRPr>
          </a:p>
        </p:txBody>
      </p:sp>
      <p:sp>
        <p:nvSpPr>
          <p:cNvPr id="53"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“两学一做”主要内容</a:t>
            </a: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par>
                                <p:cTn id="9" presetID="2" presetClass="entr" presetSubtype="8"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7170"/>
                                        </p:tgtEl>
                                        <p:attrNameLst>
                                          <p:attrName>style.visibility</p:attrName>
                                        </p:attrNameLst>
                                      </p:cBhvr>
                                      <p:to>
                                        <p:strVal val="visible"/>
                                      </p:to>
                                    </p:set>
                                    <p:anim calcmode="lin" valueType="num">
                                      <p:cBhvr additive="base">
                                        <p:cTn id="15" dur="500" fill="hold"/>
                                        <p:tgtEl>
                                          <p:spTgt spid="7170"/>
                                        </p:tgtEl>
                                        <p:attrNameLst>
                                          <p:attrName>ppt_x</p:attrName>
                                        </p:attrNameLst>
                                      </p:cBhvr>
                                      <p:tavLst>
                                        <p:tav tm="0">
                                          <p:val>
                                            <p:strVal val="0-#ppt_w/2"/>
                                          </p:val>
                                        </p:tav>
                                        <p:tav tm="100000">
                                          <p:val>
                                            <p:strVal val="#ppt_x"/>
                                          </p:val>
                                        </p:tav>
                                      </p:tavLst>
                                    </p:anim>
                                    <p:anim calcmode="lin" valueType="num">
                                      <p:cBhvr additive="base">
                                        <p:cTn id="16" dur="500" fill="hold"/>
                                        <p:tgtEl>
                                          <p:spTgt spid="717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500" fill="hold"/>
                                        <p:tgtEl>
                                          <p:spTgt spid="53"/>
                                        </p:tgtEl>
                                        <p:attrNameLst>
                                          <p:attrName>ppt_x</p:attrName>
                                        </p:attrNameLst>
                                      </p:cBhvr>
                                      <p:tavLst>
                                        <p:tav tm="0">
                                          <p:val>
                                            <p:strVal val="0-#ppt_w/2"/>
                                          </p:val>
                                        </p:tav>
                                        <p:tav tm="100000">
                                          <p:val>
                                            <p:strVal val="#ppt_x"/>
                                          </p:val>
                                        </p:tav>
                                      </p:tavLst>
                                    </p:anim>
                                    <p:anim calcmode="lin" valueType="num">
                                      <p:cBhvr additive="base">
                                        <p:cTn id="20" dur="500" fill="hold"/>
                                        <p:tgtEl>
                                          <p:spTgt spid="53"/>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53" presetClass="entr" presetSubtype="16" fill="hold" nodeType="afterEffect">
                                  <p:stCondLst>
                                    <p:cond delay="0"/>
                                  </p:stCondLst>
                                  <p:childTnLst>
                                    <p:set>
                                      <p:cBhvr>
                                        <p:cTn id="23" dur="1" fill="hold">
                                          <p:stCondLst>
                                            <p:cond delay="0"/>
                                          </p:stCondLst>
                                        </p:cTn>
                                        <p:tgtEl>
                                          <p:spTgt spid="72"/>
                                        </p:tgtEl>
                                        <p:attrNameLst>
                                          <p:attrName>style.visibility</p:attrName>
                                        </p:attrNameLst>
                                      </p:cBhvr>
                                      <p:to>
                                        <p:strVal val="visible"/>
                                      </p:to>
                                    </p:set>
                                    <p:anim calcmode="lin" valueType="num">
                                      <p:cBhvr>
                                        <p:cTn id="24" dur="1000" fill="hold"/>
                                        <p:tgtEl>
                                          <p:spTgt spid="72"/>
                                        </p:tgtEl>
                                        <p:attrNameLst>
                                          <p:attrName>ppt_w</p:attrName>
                                        </p:attrNameLst>
                                      </p:cBhvr>
                                      <p:tavLst>
                                        <p:tav tm="0">
                                          <p:val>
                                            <p:fltVal val="0"/>
                                          </p:val>
                                        </p:tav>
                                        <p:tav tm="100000">
                                          <p:val>
                                            <p:strVal val="#ppt_w"/>
                                          </p:val>
                                        </p:tav>
                                      </p:tavLst>
                                    </p:anim>
                                    <p:anim calcmode="lin" valueType="num">
                                      <p:cBhvr>
                                        <p:cTn id="25" dur="1000" fill="hold"/>
                                        <p:tgtEl>
                                          <p:spTgt spid="72"/>
                                        </p:tgtEl>
                                        <p:attrNameLst>
                                          <p:attrName>ppt_h</p:attrName>
                                        </p:attrNameLst>
                                      </p:cBhvr>
                                      <p:tavLst>
                                        <p:tav tm="0">
                                          <p:val>
                                            <p:fltVal val="0"/>
                                          </p:val>
                                        </p:tav>
                                        <p:tav tm="100000">
                                          <p:val>
                                            <p:strVal val="#ppt_h"/>
                                          </p:val>
                                        </p:tav>
                                      </p:tavLst>
                                    </p:anim>
                                    <p:animEffect transition="in" filter="fade">
                                      <p:cBhvr>
                                        <p:cTn id="26" dur="1000"/>
                                        <p:tgtEl>
                                          <p:spTgt spid="72"/>
                                        </p:tgtEl>
                                      </p:cBhvr>
                                    </p:animEffect>
                                  </p:childTnLst>
                                </p:cTn>
                              </p:par>
                            </p:childTnLst>
                          </p:cTn>
                        </p:par>
                        <p:par>
                          <p:cTn id="27" fill="hold" nodeType="afterGroup">
                            <p:stCondLst>
                              <p:cond delay="1500"/>
                            </p:stCondLst>
                            <p:childTnLst>
                              <p:par>
                                <p:cTn id="28" presetID="42" presetClass="entr" presetSubtype="0" fill="hold" grpId="0" nodeType="afterEffect">
                                  <p:stCondLst>
                                    <p:cond delay="0"/>
                                  </p:stCondLst>
                                  <p:childTnLst>
                                    <p:set>
                                      <p:cBhvr>
                                        <p:cTn id="29" dur="1" fill="hold">
                                          <p:stCondLst>
                                            <p:cond delay="0"/>
                                          </p:stCondLst>
                                        </p:cTn>
                                        <p:tgtEl>
                                          <p:spTgt spid="78"/>
                                        </p:tgtEl>
                                        <p:attrNameLst>
                                          <p:attrName>style.visibility</p:attrName>
                                        </p:attrNameLst>
                                      </p:cBhvr>
                                      <p:to>
                                        <p:strVal val="visible"/>
                                      </p:to>
                                    </p:set>
                                    <p:animEffect transition="in" filter="fade">
                                      <p:cBhvr>
                                        <p:cTn id="30" dur="1000"/>
                                        <p:tgtEl>
                                          <p:spTgt spid="78"/>
                                        </p:tgtEl>
                                      </p:cBhvr>
                                    </p:animEffect>
                                    <p:anim calcmode="lin" valueType="num">
                                      <p:cBhvr>
                                        <p:cTn id="31" dur="1000" fill="hold"/>
                                        <p:tgtEl>
                                          <p:spTgt spid="78"/>
                                        </p:tgtEl>
                                        <p:attrNameLst>
                                          <p:attrName>ppt_x</p:attrName>
                                        </p:attrNameLst>
                                      </p:cBhvr>
                                      <p:tavLst>
                                        <p:tav tm="0">
                                          <p:val>
                                            <p:strVal val="#ppt_x"/>
                                          </p:val>
                                        </p:tav>
                                        <p:tav tm="100000">
                                          <p:val>
                                            <p:strVal val="#ppt_x"/>
                                          </p:val>
                                        </p:tav>
                                      </p:tavLst>
                                    </p:anim>
                                    <p:anim calcmode="lin" valueType="num">
                                      <p:cBhvr>
                                        <p:cTn id="32" dur="1000" fill="hold"/>
                                        <p:tgtEl>
                                          <p:spTgt spid="78"/>
                                        </p:tgtEl>
                                        <p:attrNameLst>
                                          <p:attrName>ppt_y</p:attrName>
                                        </p:attrNameLst>
                                      </p:cBhvr>
                                      <p:tavLst>
                                        <p:tav tm="0">
                                          <p:val>
                                            <p:strVal val="#ppt_y+.1"/>
                                          </p:val>
                                        </p:tav>
                                        <p:tav tm="100000">
                                          <p:val>
                                            <p:strVal val="#ppt_y"/>
                                          </p:val>
                                        </p:tav>
                                      </p:tavLst>
                                    </p:anim>
                                  </p:childTnLst>
                                </p:cTn>
                              </p:par>
                            </p:childTnLst>
                          </p:cTn>
                        </p:par>
                        <p:par>
                          <p:cTn id="33" fill="hold" nodeType="afterGroup">
                            <p:stCondLst>
                              <p:cond delay="2500"/>
                            </p:stCondLst>
                            <p:childTnLst>
                              <p:par>
                                <p:cTn id="34" presetID="53" presetClass="entr" presetSubtype="16" fill="hold" nodeType="afterEffect">
                                  <p:stCondLst>
                                    <p:cond delay="0"/>
                                  </p:stCondLst>
                                  <p:childTnLst>
                                    <p:set>
                                      <p:cBhvr>
                                        <p:cTn id="35" dur="1" fill="hold">
                                          <p:stCondLst>
                                            <p:cond delay="0"/>
                                          </p:stCondLst>
                                        </p:cTn>
                                        <p:tgtEl>
                                          <p:spTgt spid="79"/>
                                        </p:tgtEl>
                                        <p:attrNameLst>
                                          <p:attrName>style.visibility</p:attrName>
                                        </p:attrNameLst>
                                      </p:cBhvr>
                                      <p:to>
                                        <p:strVal val="visible"/>
                                      </p:to>
                                    </p:set>
                                    <p:anim calcmode="lin" valueType="num">
                                      <p:cBhvr>
                                        <p:cTn id="36" dur="1000" fill="hold"/>
                                        <p:tgtEl>
                                          <p:spTgt spid="79"/>
                                        </p:tgtEl>
                                        <p:attrNameLst>
                                          <p:attrName>ppt_w</p:attrName>
                                        </p:attrNameLst>
                                      </p:cBhvr>
                                      <p:tavLst>
                                        <p:tav tm="0">
                                          <p:val>
                                            <p:fltVal val="0"/>
                                          </p:val>
                                        </p:tav>
                                        <p:tav tm="100000">
                                          <p:val>
                                            <p:strVal val="#ppt_w"/>
                                          </p:val>
                                        </p:tav>
                                      </p:tavLst>
                                    </p:anim>
                                    <p:anim calcmode="lin" valueType="num">
                                      <p:cBhvr>
                                        <p:cTn id="37" dur="1000" fill="hold"/>
                                        <p:tgtEl>
                                          <p:spTgt spid="79"/>
                                        </p:tgtEl>
                                        <p:attrNameLst>
                                          <p:attrName>ppt_h</p:attrName>
                                        </p:attrNameLst>
                                      </p:cBhvr>
                                      <p:tavLst>
                                        <p:tav tm="0">
                                          <p:val>
                                            <p:fltVal val="0"/>
                                          </p:val>
                                        </p:tav>
                                        <p:tav tm="100000">
                                          <p:val>
                                            <p:strVal val="#ppt_h"/>
                                          </p:val>
                                        </p:tav>
                                      </p:tavLst>
                                    </p:anim>
                                    <p:animEffect transition="in" filter="fade">
                                      <p:cBhvr>
                                        <p:cTn id="38" dur="1000"/>
                                        <p:tgtEl>
                                          <p:spTgt spid="79"/>
                                        </p:tgtEl>
                                      </p:cBhvr>
                                    </p:animEffect>
                                  </p:childTnLst>
                                </p:cTn>
                              </p:par>
                            </p:childTnLst>
                          </p:cTn>
                        </p:par>
                        <p:par>
                          <p:cTn id="39" fill="hold" nodeType="afterGroup">
                            <p:stCondLst>
                              <p:cond delay="3500"/>
                            </p:stCondLst>
                            <p:childTnLst>
                              <p:par>
                                <p:cTn id="40" presetID="42" presetClass="entr" presetSubtype="0" fill="hold" grpId="0" nodeType="afterEffect">
                                  <p:stCondLst>
                                    <p:cond delay="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1000"/>
                                        <p:tgtEl>
                                          <p:spTgt spid="85"/>
                                        </p:tgtEl>
                                      </p:cBhvr>
                                    </p:animEffect>
                                    <p:anim calcmode="lin" valueType="num">
                                      <p:cBhvr>
                                        <p:cTn id="43" dur="1000" fill="hold"/>
                                        <p:tgtEl>
                                          <p:spTgt spid="85"/>
                                        </p:tgtEl>
                                        <p:attrNameLst>
                                          <p:attrName>ppt_x</p:attrName>
                                        </p:attrNameLst>
                                      </p:cBhvr>
                                      <p:tavLst>
                                        <p:tav tm="0">
                                          <p:val>
                                            <p:strVal val="#ppt_x"/>
                                          </p:val>
                                        </p:tav>
                                        <p:tav tm="100000">
                                          <p:val>
                                            <p:strVal val="#ppt_x"/>
                                          </p:val>
                                        </p:tav>
                                      </p:tavLst>
                                    </p:anim>
                                    <p:anim calcmode="lin" valueType="num">
                                      <p:cBhvr>
                                        <p:cTn id="44" dur="1000" fill="hold"/>
                                        <p:tgtEl>
                                          <p:spTgt spid="85"/>
                                        </p:tgtEl>
                                        <p:attrNameLst>
                                          <p:attrName>ppt_y</p:attrName>
                                        </p:attrNameLst>
                                      </p:cBhvr>
                                      <p:tavLst>
                                        <p:tav tm="0">
                                          <p:val>
                                            <p:strVal val="#ppt_y+.1"/>
                                          </p:val>
                                        </p:tav>
                                        <p:tav tm="100000">
                                          <p:val>
                                            <p:strVal val="#ppt_y"/>
                                          </p:val>
                                        </p:tav>
                                      </p:tavLst>
                                    </p:anim>
                                  </p:childTnLst>
                                </p:cTn>
                              </p:par>
                            </p:childTnLst>
                          </p:cTn>
                        </p:par>
                        <p:par>
                          <p:cTn id="45" fill="hold" nodeType="afterGroup">
                            <p:stCondLst>
                              <p:cond delay="4500"/>
                            </p:stCondLst>
                            <p:childTnLst>
                              <p:par>
                                <p:cTn id="46" presetID="53" presetClass="entr" presetSubtype="16" fill="hold" nodeType="afterEffect">
                                  <p:stCondLst>
                                    <p:cond delay="0"/>
                                  </p:stCondLst>
                                  <p:childTnLst>
                                    <p:set>
                                      <p:cBhvr>
                                        <p:cTn id="47" dur="1" fill="hold">
                                          <p:stCondLst>
                                            <p:cond delay="0"/>
                                          </p:stCondLst>
                                        </p:cTn>
                                        <p:tgtEl>
                                          <p:spTgt spid="86"/>
                                        </p:tgtEl>
                                        <p:attrNameLst>
                                          <p:attrName>style.visibility</p:attrName>
                                        </p:attrNameLst>
                                      </p:cBhvr>
                                      <p:to>
                                        <p:strVal val="visible"/>
                                      </p:to>
                                    </p:set>
                                    <p:anim calcmode="lin" valueType="num">
                                      <p:cBhvr>
                                        <p:cTn id="48" dur="1000" fill="hold"/>
                                        <p:tgtEl>
                                          <p:spTgt spid="86"/>
                                        </p:tgtEl>
                                        <p:attrNameLst>
                                          <p:attrName>ppt_w</p:attrName>
                                        </p:attrNameLst>
                                      </p:cBhvr>
                                      <p:tavLst>
                                        <p:tav tm="0">
                                          <p:val>
                                            <p:fltVal val="0"/>
                                          </p:val>
                                        </p:tav>
                                        <p:tav tm="100000">
                                          <p:val>
                                            <p:strVal val="#ppt_w"/>
                                          </p:val>
                                        </p:tav>
                                      </p:tavLst>
                                    </p:anim>
                                    <p:anim calcmode="lin" valueType="num">
                                      <p:cBhvr>
                                        <p:cTn id="49" dur="1000" fill="hold"/>
                                        <p:tgtEl>
                                          <p:spTgt spid="86"/>
                                        </p:tgtEl>
                                        <p:attrNameLst>
                                          <p:attrName>ppt_h</p:attrName>
                                        </p:attrNameLst>
                                      </p:cBhvr>
                                      <p:tavLst>
                                        <p:tav tm="0">
                                          <p:val>
                                            <p:fltVal val="0"/>
                                          </p:val>
                                        </p:tav>
                                        <p:tav tm="100000">
                                          <p:val>
                                            <p:strVal val="#ppt_h"/>
                                          </p:val>
                                        </p:tav>
                                      </p:tavLst>
                                    </p:anim>
                                    <p:animEffect transition="in" filter="fade">
                                      <p:cBhvr>
                                        <p:cTn id="50" dur="1000"/>
                                        <p:tgtEl>
                                          <p:spTgt spid="86"/>
                                        </p:tgtEl>
                                      </p:cBhvr>
                                    </p:animEffect>
                                  </p:childTnLst>
                                </p:cTn>
                              </p:par>
                            </p:childTnLst>
                          </p:cTn>
                        </p:par>
                        <p:par>
                          <p:cTn id="51" fill="hold" nodeType="afterGroup">
                            <p:stCondLst>
                              <p:cond delay="5500"/>
                            </p:stCondLst>
                            <p:childTnLst>
                              <p:par>
                                <p:cTn id="52" presetID="42" presetClass="entr" presetSubtype="0" fill="hold" grpId="0" nodeType="afterEffect">
                                  <p:stCondLst>
                                    <p:cond delay="0"/>
                                  </p:stCondLst>
                                  <p:childTnLst>
                                    <p:set>
                                      <p:cBhvr>
                                        <p:cTn id="53" dur="1" fill="hold">
                                          <p:stCondLst>
                                            <p:cond delay="0"/>
                                          </p:stCondLst>
                                        </p:cTn>
                                        <p:tgtEl>
                                          <p:spTgt spid="92"/>
                                        </p:tgtEl>
                                        <p:attrNameLst>
                                          <p:attrName>style.visibility</p:attrName>
                                        </p:attrNameLst>
                                      </p:cBhvr>
                                      <p:to>
                                        <p:strVal val="visible"/>
                                      </p:to>
                                    </p:set>
                                    <p:animEffect transition="in" filter="fade">
                                      <p:cBhvr>
                                        <p:cTn id="54" dur="1000"/>
                                        <p:tgtEl>
                                          <p:spTgt spid="92"/>
                                        </p:tgtEl>
                                      </p:cBhvr>
                                    </p:animEffect>
                                    <p:anim calcmode="lin" valueType="num">
                                      <p:cBhvr>
                                        <p:cTn id="55" dur="1000" fill="hold"/>
                                        <p:tgtEl>
                                          <p:spTgt spid="92"/>
                                        </p:tgtEl>
                                        <p:attrNameLst>
                                          <p:attrName>ppt_x</p:attrName>
                                        </p:attrNameLst>
                                      </p:cBhvr>
                                      <p:tavLst>
                                        <p:tav tm="0">
                                          <p:val>
                                            <p:strVal val="#ppt_x"/>
                                          </p:val>
                                        </p:tav>
                                        <p:tav tm="100000">
                                          <p:val>
                                            <p:strVal val="#ppt_x"/>
                                          </p:val>
                                        </p:tav>
                                      </p:tavLst>
                                    </p:anim>
                                    <p:anim calcmode="lin" valueType="num">
                                      <p:cBhvr>
                                        <p:cTn id="56" dur="10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85" grpId="0"/>
      <p:bldP spid="92" grpId="0"/>
      <p:bldP spid="5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9220"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xmlns=""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 name="Picture 3" descr="C:\Users\xb\Desktop\53bf653e36a06.png"/>
          <p:cNvPicPr>
            <a:picLocks noChangeAspect="1" noChangeArrowheads="1"/>
          </p:cNvPicPr>
          <p:nvPr/>
        </p:nvPicPr>
        <p:blipFill>
          <a:blip r:embed="rId4"/>
          <a:srcRect/>
          <a:stretch>
            <a:fillRect/>
          </a:stretch>
        </p:blipFill>
        <p:spPr bwMode="auto">
          <a:xfrm>
            <a:off x="422275" y="1790700"/>
            <a:ext cx="873125" cy="774700"/>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xmlns="">
                <a:solidFill>
                  <a:srgbClr val="FFFFFF"/>
                </a:solidFill>
              </a14:hiddenFill>
            </a:ext>
          </a:extLst>
        </p:spPr>
      </p:pic>
      <p:sp>
        <p:nvSpPr>
          <p:cNvPr id="49" name="TextBox 45"/>
          <p:cNvSpPr txBox="1"/>
          <p:nvPr/>
        </p:nvSpPr>
        <p:spPr>
          <a:xfrm>
            <a:off x="703263" y="3983038"/>
            <a:ext cx="1722437" cy="460375"/>
          </a:xfrm>
          <a:prstGeom prst="rect">
            <a:avLst/>
          </a:prstGeom>
          <a:noFill/>
          <a:effectLst>
            <a:outerShdw blurRad="50800" dist="38100" dir="5400000" algn="t" rotWithShape="0">
              <a:prstClr val="black">
                <a:alpha val="40000"/>
              </a:prstClr>
            </a:outerShdw>
          </a:effectLst>
        </p:spPr>
        <p:txBody>
          <a:bodyPr wrap="none">
            <a:spAutoFit/>
          </a:bodyPr>
          <a:lstStyle/>
          <a:p>
            <a:pPr fontAlgn="auto">
              <a:spcBef>
                <a:spcPts val="0"/>
              </a:spcBef>
              <a:spcAft>
                <a:spcPts val="0"/>
              </a:spcAft>
              <a:defRPr/>
            </a:pPr>
            <a:r>
              <a:rPr lang="zh-CN" altLang="en-US" sz="2400" b="1" dirty="0">
                <a:solidFill>
                  <a:srgbClr val="C00000"/>
                </a:solidFill>
                <a:latin typeface="微软雅黑" pitchFamily="34" charset="-122"/>
                <a:ea typeface="微软雅黑" pitchFamily="34" charset="-122"/>
              </a:rPr>
              <a:t>学</a:t>
            </a:r>
            <a:r>
              <a:rPr lang="zh-CN" altLang="en-US" sz="2400" b="1" dirty="0">
                <a:latin typeface="微软雅黑" pitchFamily="34" charset="-122"/>
                <a:ea typeface="微软雅黑" pitchFamily="34" charset="-122"/>
              </a:rPr>
              <a:t>党章</a:t>
            </a:r>
            <a:r>
              <a:rPr lang="zh-CN" altLang="en-US" sz="2400" b="1" dirty="0">
                <a:solidFill>
                  <a:srgbClr val="C00000"/>
                </a:solidFill>
                <a:latin typeface="微软雅黑" pitchFamily="34" charset="-122"/>
                <a:ea typeface="微软雅黑" pitchFamily="34" charset="-122"/>
              </a:rPr>
              <a:t>党规</a:t>
            </a:r>
          </a:p>
        </p:txBody>
      </p:sp>
      <p:grpSp>
        <p:nvGrpSpPr>
          <p:cNvPr id="50" name="组合 49"/>
          <p:cNvGrpSpPr/>
          <p:nvPr/>
        </p:nvGrpSpPr>
        <p:grpSpPr>
          <a:xfrm>
            <a:off x="1520494" y="1578250"/>
            <a:ext cx="1026434" cy="1026434"/>
            <a:chOff x="4067944" y="1982668"/>
            <a:chExt cx="1026434" cy="1026434"/>
          </a:xfrm>
          <a:effectLst>
            <a:outerShdw blurRad="50800" dist="38100" dir="2700000" algn="tl" rotWithShape="0">
              <a:prstClr val="black">
                <a:alpha val="40000"/>
              </a:prstClr>
            </a:outerShdw>
          </a:effectLst>
        </p:grpSpPr>
        <p:grpSp>
          <p:nvGrpSpPr>
            <p:cNvPr id="51" name="组合 66"/>
            <p:cNvGrpSpPr/>
            <p:nvPr/>
          </p:nvGrpSpPr>
          <p:grpSpPr>
            <a:xfrm>
              <a:off x="4067944" y="1982668"/>
              <a:ext cx="1026434" cy="1026434"/>
              <a:chOff x="2180022" y="2446667"/>
              <a:chExt cx="1008000" cy="1008000"/>
            </a:xfrm>
          </p:grpSpPr>
          <p:sp>
            <p:nvSpPr>
              <p:cNvPr id="53" name="矩形 52"/>
              <p:cNvSpPr/>
              <p:nvPr/>
            </p:nvSpPr>
            <p:spPr>
              <a:xfrm>
                <a:off x="2180022" y="2446667"/>
                <a:ext cx="1008000" cy="1008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4400">
                  <a:solidFill>
                    <a:srgbClr val="C00000"/>
                  </a:solidFill>
                </a:endParaRPr>
              </a:p>
            </p:txBody>
          </p:sp>
          <p:cxnSp>
            <p:nvCxnSpPr>
              <p:cNvPr id="54" name="直接连接符 53"/>
              <p:cNvCxnSpPr/>
              <p:nvPr/>
            </p:nvCxnSpPr>
            <p:spPr>
              <a:xfrm>
                <a:off x="2180022" y="2950667"/>
                <a:ext cx="1008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rot="5400000">
                <a:off x="2180022" y="2950667"/>
                <a:ext cx="1008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52" name="TextBox 14"/>
            <p:cNvSpPr txBox="1"/>
            <p:nvPr/>
          </p:nvSpPr>
          <p:spPr>
            <a:xfrm>
              <a:off x="4220790" y="1982668"/>
              <a:ext cx="713636" cy="1015663"/>
            </a:xfrm>
            <a:prstGeom prst="rect">
              <a:avLst/>
            </a:prstGeom>
            <a:noFill/>
          </p:spPr>
          <p:txBody>
            <a:bodyPr>
              <a:spAutoFit/>
            </a:bodyPr>
            <a:lstStyle/>
            <a:p>
              <a:pPr algn="ctr" fontAlgn="auto">
                <a:spcBef>
                  <a:spcPts val="0"/>
                </a:spcBef>
                <a:spcAft>
                  <a:spcPts val="0"/>
                </a:spcAft>
                <a:defRPr/>
              </a:pPr>
              <a:r>
                <a:rPr lang="zh-CN" altLang="en-US" sz="6000" b="1" dirty="0">
                  <a:gradFill>
                    <a:gsLst>
                      <a:gs pos="0">
                        <a:srgbClr val="FF0000"/>
                      </a:gs>
                      <a:gs pos="50000">
                        <a:srgbClr val="C00000"/>
                      </a:gs>
                      <a:gs pos="100000">
                        <a:srgbClr val="C00000"/>
                      </a:gs>
                    </a:gsLst>
                    <a:lin ang="5400000" scaled="0"/>
                  </a:gradFill>
                  <a:latin typeface="华文行楷" pitchFamily="2" charset="-122"/>
                  <a:ea typeface="华文行楷" pitchFamily="2" charset="-122"/>
                </a:rPr>
                <a:t>学</a:t>
              </a:r>
            </a:p>
          </p:txBody>
        </p:sp>
      </p:grpSp>
      <p:sp>
        <p:nvSpPr>
          <p:cNvPr id="56" name="矩形 55"/>
          <p:cNvSpPr/>
          <p:nvPr/>
        </p:nvSpPr>
        <p:spPr>
          <a:xfrm>
            <a:off x="4348163" y="1560513"/>
            <a:ext cx="4184650" cy="53975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全面理解党的纲领</a:t>
            </a:r>
          </a:p>
        </p:txBody>
      </p:sp>
      <p:sp>
        <p:nvSpPr>
          <p:cNvPr id="57" name="矩形 56"/>
          <p:cNvSpPr/>
          <p:nvPr/>
        </p:nvSpPr>
        <p:spPr>
          <a:xfrm>
            <a:off x="4348163" y="2343150"/>
            <a:ext cx="4184650" cy="541338"/>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牢记入党誓词</a:t>
            </a:r>
          </a:p>
        </p:txBody>
      </p:sp>
      <p:sp>
        <p:nvSpPr>
          <p:cNvPr id="58" name="矩形 57"/>
          <p:cNvSpPr/>
          <p:nvPr/>
        </p:nvSpPr>
        <p:spPr>
          <a:xfrm>
            <a:off x="4348163" y="3132138"/>
            <a:ext cx="4184650" cy="53975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牢记党的宗旨</a:t>
            </a:r>
          </a:p>
        </p:txBody>
      </p:sp>
      <p:sp>
        <p:nvSpPr>
          <p:cNvPr id="59" name="矩形 58"/>
          <p:cNvSpPr/>
          <p:nvPr/>
        </p:nvSpPr>
        <p:spPr>
          <a:xfrm>
            <a:off x="4348163" y="3919538"/>
            <a:ext cx="4184650" cy="541337"/>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牢记党员义务和权利</a:t>
            </a:r>
          </a:p>
        </p:txBody>
      </p:sp>
      <p:grpSp>
        <p:nvGrpSpPr>
          <p:cNvPr id="60" name="组合 59"/>
          <p:cNvGrpSpPr/>
          <p:nvPr/>
        </p:nvGrpSpPr>
        <p:grpSpPr>
          <a:xfrm>
            <a:off x="3556222" y="1491630"/>
            <a:ext cx="681411" cy="646331"/>
            <a:chOff x="3203848" y="1987622"/>
            <a:chExt cx="681411" cy="646331"/>
          </a:xfrm>
          <a:effectLst>
            <a:outerShdw blurRad="50800" dist="38100" dir="2700000" algn="tl" rotWithShape="0">
              <a:prstClr val="black">
                <a:alpha val="40000"/>
              </a:prstClr>
            </a:outerShdw>
          </a:effectLst>
        </p:grpSpPr>
        <p:sp>
          <p:nvSpPr>
            <p:cNvPr id="61" name="矩形 60"/>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3600" b="1">
                <a:solidFill>
                  <a:srgbClr val="C00000"/>
                </a:solidFill>
                <a:latin typeface="+mj-lt"/>
              </a:endParaRPr>
            </a:p>
          </p:txBody>
        </p:sp>
        <p:cxnSp>
          <p:nvCxnSpPr>
            <p:cNvPr id="62" name="直接连接符 61"/>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4" name="TextBox 14"/>
            <p:cNvSpPr txBox="1"/>
            <p:nvPr/>
          </p:nvSpPr>
          <p:spPr>
            <a:xfrm>
              <a:off x="3203848" y="1987622"/>
              <a:ext cx="681411" cy="646331"/>
            </a:xfrm>
            <a:prstGeom prst="rect">
              <a:avLst/>
            </a:prstGeom>
            <a:noFill/>
          </p:spPr>
          <p:txBody>
            <a:bodyPr>
              <a:spAutoFit/>
            </a:bodyPr>
            <a:lstStyle/>
            <a:p>
              <a:pPr algn="ctr" fontAlgn="auto">
                <a:spcBef>
                  <a:spcPts val="0"/>
                </a:spcBef>
                <a:spcAft>
                  <a:spcPts val="0"/>
                </a:spcAft>
                <a:defRPr/>
              </a:pPr>
              <a:r>
                <a:rPr lang="en-US" altLang="zh-CN" sz="3600" b="1" dirty="0">
                  <a:solidFill>
                    <a:srgbClr val="C00000"/>
                  </a:solidFill>
                  <a:latin typeface="+mj-lt"/>
                  <a:ea typeface="微软雅黑" panose="020B0503020204020204" pitchFamily="34" charset="-122"/>
                </a:rPr>
                <a:t>a</a:t>
              </a:r>
              <a:endParaRPr lang="zh-CN" altLang="en-US" sz="3600" b="1" dirty="0">
                <a:solidFill>
                  <a:srgbClr val="C00000"/>
                </a:solidFill>
                <a:latin typeface="+mj-lt"/>
                <a:ea typeface="微软雅黑" panose="020B0503020204020204" pitchFamily="34" charset="-122"/>
              </a:endParaRPr>
            </a:p>
          </p:txBody>
        </p:sp>
      </p:grpSp>
      <p:grpSp>
        <p:nvGrpSpPr>
          <p:cNvPr id="65" name="组合 64"/>
          <p:cNvGrpSpPr/>
          <p:nvPr/>
        </p:nvGrpSpPr>
        <p:grpSpPr>
          <a:xfrm>
            <a:off x="3556222" y="2285459"/>
            <a:ext cx="681411" cy="646331"/>
            <a:chOff x="3203848" y="1991440"/>
            <a:chExt cx="681411" cy="646331"/>
          </a:xfrm>
          <a:effectLst>
            <a:outerShdw blurRad="50800" dist="38100" dir="2700000" algn="tl" rotWithShape="0">
              <a:prstClr val="black">
                <a:alpha val="40000"/>
              </a:prstClr>
            </a:outerShdw>
          </a:effectLst>
        </p:grpSpPr>
        <p:sp>
          <p:nvSpPr>
            <p:cNvPr id="66" name="矩形 65"/>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3600" b="1">
                <a:solidFill>
                  <a:srgbClr val="C00000"/>
                </a:solidFill>
                <a:latin typeface="+mj-lt"/>
              </a:endParaRPr>
            </a:p>
          </p:txBody>
        </p:sp>
        <p:cxnSp>
          <p:nvCxnSpPr>
            <p:cNvPr id="67" name="直接连接符 66"/>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9" name="TextBox 14"/>
            <p:cNvSpPr txBox="1"/>
            <p:nvPr/>
          </p:nvSpPr>
          <p:spPr>
            <a:xfrm>
              <a:off x="3203848" y="1991440"/>
              <a:ext cx="681411" cy="646331"/>
            </a:xfrm>
            <a:prstGeom prst="rect">
              <a:avLst/>
            </a:prstGeom>
            <a:noFill/>
          </p:spPr>
          <p:txBody>
            <a:bodyPr>
              <a:spAutoFit/>
            </a:bodyPr>
            <a:lstStyle/>
            <a:p>
              <a:pPr algn="ctr" fontAlgn="auto">
                <a:spcBef>
                  <a:spcPts val="0"/>
                </a:spcBef>
                <a:spcAft>
                  <a:spcPts val="0"/>
                </a:spcAft>
                <a:defRPr/>
              </a:pPr>
              <a:r>
                <a:rPr lang="en-US" altLang="zh-CN" sz="3600" b="1" dirty="0">
                  <a:solidFill>
                    <a:srgbClr val="C00000"/>
                  </a:solidFill>
                  <a:latin typeface="+mj-lt"/>
                  <a:ea typeface="微软雅黑" panose="020B0503020204020204" pitchFamily="34" charset="-122"/>
                </a:rPr>
                <a:t>b</a:t>
              </a:r>
              <a:endParaRPr lang="zh-CN" altLang="en-US" sz="3600" b="1" dirty="0">
                <a:solidFill>
                  <a:srgbClr val="C00000"/>
                </a:solidFill>
                <a:latin typeface="+mj-lt"/>
                <a:ea typeface="微软雅黑" panose="020B0503020204020204" pitchFamily="34" charset="-122"/>
              </a:endParaRPr>
            </a:p>
          </p:txBody>
        </p:sp>
      </p:grpSp>
      <p:grpSp>
        <p:nvGrpSpPr>
          <p:cNvPr id="70" name="组合 69"/>
          <p:cNvGrpSpPr/>
          <p:nvPr/>
        </p:nvGrpSpPr>
        <p:grpSpPr>
          <a:xfrm>
            <a:off x="3556222" y="3077547"/>
            <a:ext cx="681411" cy="646331"/>
            <a:chOff x="3203848" y="1995258"/>
            <a:chExt cx="681411" cy="646331"/>
          </a:xfrm>
          <a:effectLst>
            <a:outerShdw blurRad="50800" dist="38100" dir="2700000" algn="tl" rotWithShape="0">
              <a:prstClr val="black">
                <a:alpha val="40000"/>
              </a:prstClr>
            </a:outerShdw>
          </a:effectLst>
        </p:grpSpPr>
        <p:sp>
          <p:nvSpPr>
            <p:cNvPr id="71" name="矩形 70"/>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3600" b="1">
                <a:solidFill>
                  <a:srgbClr val="C00000"/>
                </a:solidFill>
                <a:latin typeface="+mj-lt"/>
              </a:endParaRPr>
            </a:p>
          </p:txBody>
        </p:sp>
        <p:cxnSp>
          <p:nvCxnSpPr>
            <p:cNvPr id="72" name="直接连接符 71"/>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9" name="TextBox 14"/>
            <p:cNvSpPr txBox="1"/>
            <p:nvPr/>
          </p:nvSpPr>
          <p:spPr>
            <a:xfrm>
              <a:off x="3203848" y="1995258"/>
              <a:ext cx="681411" cy="646331"/>
            </a:xfrm>
            <a:prstGeom prst="rect">
              <a:avLst/>
            </a:prstGeom>
            <a:noFill/>
          </p:spPr>
          <p:txBody>
            <a:bodyPr>
              <a:spAutoFit/>
            </a:bodyPr>
            <a:lstStyle/>
            <a:p>
              <a:pPr algn="ctr" fontAlgn="auto">
                <a:spcBef>
                  <a:spcPts val="0"/>
                </a:spcBef>
                <a:spcAft>
                  <a:spcPts val="0"/>
                </a:spcAft>
                <a:defRPr/>
              </a:pPr>
              <a:r>
                <a:rPr lang="en-US" altLang="zh-CN" sz="3600" b="1" dirty="0">
                  <a:solidFill>
                    <a:srgbClr val="C00000"/>
                  </a:solidFill>
                  <a:latin typeface="+mj-lt"/>
                  <a:ea typeface="微软雅黑" panose="020B0503020204020204" pitchFamily="34" charset="-122"/>
                </a:rPr>
                <a:t>c</a:t>
              </a:r>
              <a:endParaRPr lang="zh-CN" altLang="en-US" sz="3600" b="1" dirty="0">
                <a:solidFill>
                  <a:srgbClr val="C00000"/>
                </a:solidFill>
                <a:latin typeface="+mj-lt"/>
                <a:ea typeface="微软雅黑" panose="020B0503020204020204" pitchFamily="34" charset="-122"/>
              </a:endParaRPr>
            </a:p>
          </p:txBody>
        </p:sp>
      </p:grpSp>
      <p:grpSp>
        <p:nvGrpSpPr>
          <p:cNvPr id="80" name="组合 79"/>
          <p:cNvGrpSpPr/>
          <p:nvPr/>
        </p:nvGrpSpPr>
        <p:grpSpPr>
          <a:xfrm>
            <a:off x="3556222" y="3869635"/>
            <a:ext cx="681411" cy="646331"/>
            <a:chOff x="3203848" y="1999077"/>
            <a:chExt cx="681411" cy="646331"/>
          </a:xfrm>
          <a:effectLst>
            <a:outerShdw blurRad="50800" dist="38100" dir="2700000" algn="tl" rotWithShape="0">
              <a:prstClr val="black">
                <a:alpha val="40000"/>
              </a:prstClr>
            </a:outerShdw>
          </a:effectLst>
        </p:grpSpPr>
        <p:sp>
          <p:nvSpPr>
            <p:cNvPr id="86" name="矩形 85"/>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3600" b="1">
                <a:solidFill>
                  <a:srgbClr val="C00000"/>
                </a:solidFill>
                <a:latin typeface="+mj-lt"/>
              </a:endParaRPr>
            </a:p>
          </p:txBody>
        </p:sp>
        <p:cxnSp>
          <p:nvCxnSpPr>
            <p:cNvPr id="87" name="直接连接符 86"/>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7" name="TextBox 14"/>
            <p:cNvSpPr txBox="1"/>
            <p:nvPr/>
          </p:nvSpPr>
          <p:spPr>
            <a:xfrm>
              <a:off x="3203848" y="1999077"/>
              <a:ext cx="681411" cy="646331"/>
            </a:xfrm>
            <a:prstGeom prst="rect">
              <a:avLst/>
            </a:prstGeom>
            <a:noFill/>
          </p:spPr>
          <p:txBody>
            <a:bodyPr>
              <a:spAutoFit/>
            </a:bodyPr>
            <a:lstStyle/>
            <a:p>
              <a:pPr algn="ctr" fontAlgn="auto">
                <a:spcBef>
                  <a:spcPts val="0"/>
                </a:spcBef>
                <a:spcAft>
                  <a:spcPts val="0"/>
                </a:spcAft>
                <a:defRPr/>
              </a:pPr>
              <a:r>
                <a:rPr lang="en-US" altLang="zh-CN" sz="3600" b="1" dirty="0">
                  <a:solidFill>
                    <a:srgbClr val="C00000"/>
                  </a:solidFill>
                  <a:latin typeface="+mj-lt"/>
                  <a:ea typeface="微软雅黑" panose="020B0503020204020204" pitchFamily="34" charset="-122"/>
                </a:rPr>
                <a:t>d</a:t>
              </a:r>
              <a:endParaRPr lang="zh-CN" altLang="en-US" sz="3600" b="1" dirty="0">
                <a:solidFill>
                  <a:srgbClr val="C00000"/>
                </a:solidFill>
                <a:latin typeface="+mj-lt"/>
                <a:ea typeface="微软雅黑" panose="020B0503020204020204" pitchFamily="34" charset="-122"/>
              </a:endParaRPr>
            </a:p>
          </p:txBody>
        </p:sp>
      </p:grpSp>
      <p:grpSp>
        <p:nvGrpSpPr>
          <p:cNvPr id="38" name="组合 37"/>
          <p:cNvGrpSpPr/>
          <p:nvPr/>
        </p:nvGrpSpPr>
        <p:grpSpPr>
          <a:xfrm>
            <a:off x="427456" y="3075806"/>
            <a:ext cx="2381128" cy="541996"/>
            <a:chOff x="1876447" y="3387172"/>
            <a:chExt cx="2381128" cy="541996"/>
          </a:xfrm>
          <a:effectLst>
            <a:outerShdw blurRad="50800" dist="38100" dir="2700000" algn="tl" rotWithShape="0">
              <a:prstClr val="black">
                <a:alpha val="40000"/>
              </a:prstClr>
            </a:outerShdw>
          </a:effectLst>
        </p:grpSpPr>
        <p:sp>
          <p:nvSpPr>
            <p:cNvPr id="39" name="矩形 38"/>
            <p:cNvSpPr/>
            <p:nvPr/>
          </p:nvSpPr>
          <p:spPr>
            <a:xfrm>
              <a:off x="1876447"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0" name="直接连接符 39"/>
            <p:cNvCxnSpPr/>
            <p:nvPr/>
          </p:nvCxnSpPr>
          <p:spPr>
            <a:xfrm>
              <a:off x="1876447"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5400000">
              <a:off x="1876449"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2" name="TextBox 14"/>
            <p:cNvSpPr txBox="1"/>
            <p:nvPr/>
          </p:nvSpPr>
          <p:spPr>
            <a:xfrm>
              <a:off x="1891134" y="3388598"/>
              <a:ext cx="512623"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两</a:t>
              </a:r>
            </a:p>
          </p:txBody>
        </p:sp>
        <p:sp>
          <p:nvSpPr>
            <p:cNvPr id="43" name="矩形 42"/>
            <p:cNvSpPr/>
            <p:nvPr/>
          </p:nvSpPr>
          <p:spPr>
            <a:xfrm>
              <a:off x="2489490"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4" name="直接连接符 43"/>
            <p:cNvCxnSpPr/>
            <p:nvPr/>
          </p:nvCxnSpPr>
          <p:spPr>
            <a:xfrm>
              <a:off x="2489490"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5400000">
              <a:off x="2489492"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6" name="TextBox 14"/>
            <p:cNvSpPr txBox="1"/>
            <p:nvPr/>
          </p:nvSpPr>
          <p:spPr>
            <a:xfrm>
              <a:off x="2504176"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学</a:t>
              </a:r>
            </a:p>
          </p:txBody>
        </p:sp>
        <p:cxnSp>
          <p:nvCxnSpPr>
            <p:cNvPr id="47" name="直接连接符 46"/>
            <p:cNvCxnSpPr/>
            <p:nvPr/>
          </p:nvCxnSpPr>
          <p:spPr>
            <a:xfrm>
              <a:off x="3102533"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5400000">
              <a:off x="3102535"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5" name="TextBox 14"/>
            <p:cNvSpPr txBox="1"/>
            <p:nvPr/>
          </p:nvSpPr>
          <p:spPr>
            <a:xfrm>
              <a:off x="3117219" y="3388598"/>
              <a:ext cx="512625" cy="523220"/>
            </a:xfrm>
            <a:prstGeom prst="rect">
              <a:avLst/>
            </a:prstGeom>
            <a:noFill/>
            <a:ln>
              <a:noFill/>
            </a:ln>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一</a:t>
              </a:r>
            </a:p>
          </p:txBody>
        </p:sp>
        <p:sp>
          <p:nvSpPr>
            <p:cNvPr id="76" name="矩形 75"/>
            <p:cNvSpPr/>
            <p:nvPr/>
          </p:nvSpPr>
          <p:spPr>
            <a:xfrm>
              <a:off x="3715578"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77" name="直接连接符 76"/>
            <p:cNvCxnSpPr/>
            <p:nvPr/>
          </p:nvCxnSpPr>
          <p:spPr>
            <a:xfrm>
              <a:off x="3715578"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5400000">
              <a:off x="3715580"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1" name="TextBox 14"/>
            <p:cNvSpPr txBox="1"/>
            <p:nvPr/>
          </p:nvSpPr>
          <p:spPr>
            <a:xfrm>
              <a:off x="3730263"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做</a:t>
              </a:r>
            </a:p>
          </p:txBody>
        </p:sp>
        <p:sp>
          <p:nvSpPr>
            <p:cNvPr id="82" name="矩形 81"/>
            <p:cNvSpPr/>
            <p:nvPr/>
          </p:nvSpPr>
          <p:spPr>
            <a:xfrm>
              <a:off x="3118476"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grpSp>
      <p:cxnSp>
        <p:nvCxnSpPr>
          <p:cNvPr id="84" name="直接连接符 83"/>
          <p:cNvCxnSpPr/>
          <p:nvPr/>
        </p:nvCxnSpPr>
        <p:spPr>
          <a:xfrm>
            <a:off x="398463" y="2981325"/>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395288" y="3690938"/>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sp>
        <p:nvSpPr>
          <p:cNvPr id="9235"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21978443-F3CE-4823-848F-C502FF97FDE2}" type="slidenum">
              <a:rPr lang="zh-CN" altLang="en-US" sz="1200" b="1">
                <a:solidFill>
                  <a:srgbClr val="C00000"/>
                </a:solidFill>
                <a:latin typeface="DFPYeaSong-B5"/>
                <a:ea typeface="DFPYeaSong-B5"/>
                <a:cs typeface="DFPYeaSong-B5"/>
              </a:rPr>
              <a:pPr algn="r"/>
              <a:t>7</a:t>
            </a:fld>
            <a:endParaRPr lang="en-US" altLang="zh-CN" sz="1200" b="1">
              <a:solidFill>
                <a:srgbClr val="C00000"/>
              </a:solidFill>
              <a:latin typeface="DFPYeaSong-B5"/>
              <a:ea typeface="DFPYeaSong-B5"/>
              <a:cs typeface="DFPYeaSong-B5"/>
            </a:endParaRPr>
          </a:p>
        </p:txBody>
      </p:sp>
      <p:sp>
        <p:nvSpPr>
          <p:cNvPr id="8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“两学一做”主要内容</a:t>
            </a: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1500"/>
                                        <p:tgtEl>
                                          <p:spTgt spid="48"/>
                                        </p:tgtEl>
                                      </p:cBhvr>
                                    </p:animEffect>
                                    <p:anim calcmode="lin" valueType="num">
                                      <p:cBhvr>
                                        <p:cTn id="8" dur="1500" fill="hold"/>
                                        <p:tgtEl>
                                          <p:spTgt spid="48"/>
                                        </p:tgtEl>
                                        <p:attrNameLst>
                                          <p:attrName>ppt_x</p:attrName>
                                        </p:attrNameLst>
                                      </p:cBhvr>
                                      <p:tavLst>
                                        <p:tav tm="0">
                                          <p:val>
                                            <p:strVal val="#ppt_x"/>
                                          </p:val>
                                        </p:tav>
                                        <p:tav tm="100000">
                                          <p:val>
                                            <p:strVal val="#ppt_x"/>
                                          </p:val>
                                        </p:tav>
                                      </p:tavLst>
                                    </p:anim>
                                    <p:anim calcmode="lin" valueType="num">
                                      <p:cBhvr>
                                        <p:cTn id="9" dur="1500" fill="hold"/>
                                        <p:tgtEl>
                                          <p:spTgt spid="48"/>
                                        </p:tgtEl>
                                        <p:attrNameLst>
                                          <p:attrName>ppt_y</p:attrName>
                                        </p:attrNameLst>
                                      </p:cBhvr>
                                      <p:tavLst>
                                        <p:tav tm="0">
                                          <p:val>
                                            <p:strVal val="#ppt_y-.1"/>
                                          </p:val>
                                        </p:tav>
                                        <p:tav tm="100000">
                                          <p:val>
                                            <p:strVal val="#ppt_y"/>
                                          </p:val>
                                        </p:tav>
                                      </p:tavLst>
                                    </p:anim>
                                  </p:childTnLst>
                                </p:cTn>
                              </p:par>
                              <p:par>
                                <p:cTn id="10" presetID="14" presetClass="entr" presetSubtype="10" fill="hold"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randombar(horizontal)">
                                      <p:cBhvr>
                                        <p:cTn id="12" dur="1000"/>
                                        <p:tgtEl>
                                          <p:spTgt spid="38"/>
                                        </p:tgtEl>
                                      </p:cBhvr>
                                    </p:animEffect>
                                  </p:childTnLst>
                                </p:cTn>
                              </p:par>
                              <p:par>
                                <p:cTn id="13" presetID="2" presetClass="entr" presetSubtype="8" fill="hold" nodeType="withEffect">
                                  <p:stCondLst>
                                    <p:cond delay="0"/>
                                  </p:stCondLst>
                                  <p:childTnLst>
                                    <p:set>
                                      <p:cBhvr>
                                        <p:cTn id="14" dur="1" fill="hold">
                                          <p:stCondLst>
                                            <p:cond delay="0"/>
                                          </p:stCondLst>
                                        </p:cTn>
                                        <p:tgtEl>
                                          <p:spTgt spid="84"/>
                                        </p:tgtEl>
                                        <p:attrNameLst>
                                          <p:attrName>style.visibility</p:attrName>
                                        </p:attrNameLst>
                                      </p:cBhvr>
                                      <p:to>
                                        <p:strVal val="visible"/>
                                      </p:to>
                                    </p:set>
                                    <p:anim calcmode="lin" valueType="num">
                                      <p:cBhvr additive="base">
                                        <p:cTn id="15" dur="500" fill="hold"/>
                                        <p:tgtEl>
                                          <p:spTgt spid="84"/>
                                        </p:tgtEl>
                                        <p:attrNameLst>
                                          <p:attrName>ppt_x</p:attrName>
                                        </p:attrNameLst>
                                      </p:cBhvr>
                                      <p:tavLst>
                                        <p:tav tm="0">
                                          <p:val>
                                            <p:strVal val="0-#ppt_w/2"/>
                                          </p:val>
                                        </p:tav>
                                        <p:tav tm="100000">
                                          <p:val>
                                            <p:strVal val="#ppt_x"/>
                                          </p:val>
                                        </p:tav>
                                      </p:tavLst>
                                    </p:anim>
                                    <p:anim calcmode="lin" valueType="num">
                                      <p:cBhvr additive="base">
                                        <p:cTn id="16" dur="500" fill="hold"/>
                                        <p:tgtEl>
                                          <p:spTgt spid="8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85"/>
                                        </p:tgtEl>
                                        <p:attrNameLst>
                                          <p:attrName>style.visibility</p:attrName>
                                        </p:attrNameLst>
                                      </p:cBhvr>
                                      <p:to>
                                        <p:strVal val="visible"/>
                                      </p:to>
                                    </p:set>
                                    <p:anim calcmode="lin" valueType="num">
                                      <p:cBhvr additive="base">
                                        <p:cTn id="19" dur="500" fill="hold"/>
                                        <p:tgtEl>
                                          <p:spTgt spid="85"/>
                                        </p:tgtEl>
                                        <p:attrNameLst>
                                          <p:attrName>ppt_x</p:attrName>
                                        </p:attrNameLst>
                                      </p:cBhvr>
                                      <p:tavLst>
                                        <p:tav tm="0">
                                          <p:val>
                                            <p:strVal val="0-#ppt_w/2"/>
                                          </p:val>
                                        </p:tav>
                                        <p:tav tm="100000">
                                          <p:val>
                                            <p:strVal val="#ppt_x"/>
                                          </p:val>
                                        </p:tav>
                                      </p:tavLst>
                                    </p:anim>
                                    <p:anim calcmode="lin" valueType="num">
                                      <p:cBhvr additive="base">
                                        <p:cTn id="20" dur="500" fill="hold"/>
                                        <p:tgtEl>
                                          <p:spTgt spid="85"/>
                                        </p:tgtEl>
                                        <p:attrNameLst>
                                          <p:attrName>ppt_y</p:attrName>
                                        </p:attrNameLst>
                                      </p:cBhvr>
                                      <p:tavLst>
                                        <p:tav tm="0">
                                          <p:val>
                                            <p:strVal val="#ppt_y"/>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fade">
                                      <p:cBhvr>
                                        <p:cTn id="23" dur="1500"/>
                                        <p:tgtEl>
                                          <p:spTgt spid="49"/>
                                        </p:tgtEl>
                                      </p:cBhvr>
                                    </p:animEffect>
                                    <p:anim calcmode="lin" valueType="num">
                                      <p:cBhvr>
                                        <p:cTn id="24" dur="1500" fill="hold"/>
                                        <p:tgtEl>
                                          <p:spTgt spid="49"/>
                                        </p:tgtEl>
                                        <p:attrNameLst>
                                          <p:attrName>ppt_x</p:attrName>
                                        </p:attrNameLst>
                                      </p:cBhvr>
                                      <p:tavLst>
                                        <p:tav tm="0">
                                          <p:val>
                                            <p:strVal val="#ppt_x"/>
                                          </p:val>
                                        </p:tav>
                                        <p:tav tm="100000">
                                          <p:val>
                                            <p:strVal val="#ppt_x"/>
                                          </p:val>
                                        </p:tav>
                                      </p:tavLst>
                                    </p:anim>
                                    <p:anim calcmode="lin" valueType="num">
                                      <p:cBhvr>
                                        <p:cTn id="25" dur="1500" fill="hold"/>
                                        <p:tgtEl>
                                          <p:spTgt spid="49"/>
                                        </p:tgtEl>
                                        <p:attrNameLst>
                                          <p:attrName>ppt_y</p:attrName>
                                        </p:attrNameLst>
                                      </p:cBhvr>
                                      <p:tavLst>
                                        <p:tav tm="0">
                                          <p:val>
                                            <p:strVal val="#ppt_y+.1"/>
                                          </p:val>
                                        </p:tav>
                                        <p:tav tm="100000">
                                          <p:val>
                                            <p:strVal val="#ppt_y"/>
                                          </p:val>
                                        </p:tav>
                                      </p:tavLst>
                                    </p:anim>
                                  </p:childTnLst>
                                </p:cTn>
                              </p:par>
                            </p:childTnLst>
                          </p:cTn>
                        </p:par>
                        <p:par>
                          <p:cTn id="26" fill="hold" nodeType="afterGroup">
                            <p:stCondLst>
                              <p:cond delay="1500"/>
                            </p:stCondLst>
                            <p:childTnLst>
                              <p:par>
                                <p:cTn id="27" presetID="53" presetClass="entr" presetSubtype="16" fill="hold" nodeType="afterEffect">
                                  <p:stCondLst>
                                    <p:cond delay="0"/>
                                  </p:stCondLst>
                                  <p:childTnLst>
                                    <p:set>
                                      <p:cBhvr>
                                        <p:cTn id="28" dur="1" fill="hold">
                                          <p:stCondLst>
                                            <p:cond delay="0"/>
                                          </p:stCondLst>
                                        </p:cTn>
                                        <p:tgtEl>
                                          <p:spTgt spid="50"/>
                                        </p:tgtEl>
                                        <p:attrNameLst>
                                          <p:attrName>style.visibility</p:attrName>
                                        </p:attrNameLst>
                                      </p:cBhvr>
                                      <p:to>
                                        <p:strVal val="visible"/>
                                      </p:to>
                                    </p:set>
                                    <p:anim calcmode="lin" valueType="num">
                                      <p:cBhvr>
                                        <p:cTn id="29" dur="1250" fill="hold"/>
                                        <p:tgtEl>
                                          <p:spTgt spid="50"/>
                                        </p:tgtEl>
                                        <p:attrNameLst>
                                          <p:attrName>ppt_w</p:attrName>
                                        </p:attrNameLst>
                                      </p:cBhvr>
                                      <p:tavLst>
                                        <p:tav tm="0">
                                          <p:val>
                                            <p:fltVal val="0"/>
                                          </p:val>
                                        </p:tav>
                                        <p:tav tm="100000">
                                          <p:val>
                                            <p:strVal val="#ppt_w"/>
                                          </p:val>
                                        </p:tav>
                                      </p:tavLst>
                                    </p:anim>
                                    <p:anim calcmode="lin" valueType="num">
                                      <p:cBhvr>
                                        <p:cTn id="30" dur="1250" fill="hold"/>
                                        <p:tgtEl>
                                          <p:spTgt spid="50"/>
                                        </p:tgtEl>
                                        <p:attrNameLst>
                                          <p:attrName>ppt_h</p:attrName>
                                        </p:attrNameLst>
                                      </p:cBhvr>
                                      <p:tavLst>
                                        <p:tav tm="0">
                                          <p:val>
                                            <p:fltVal val="0"/>
                                          </p:val>
                                        </p:tav>
                                        <p:tav tm="100000">
                                          <p:val>
                                            <p:strVal val="#ppt_h"/>
                                          </p:val>
                                        </p:tav>
                                      </p:tavLst>
                                    </p:anim>
                                    <p:animEffect transition="in" filter="fade">
                                      <p:cBhvr>
                                        <p:cTn id="31" dur="1250"/>
                                        <p:tgtEl>
                                          <p:spTgt spid="50"/>
                                        </p:tgtEl>
                                      </p:cBhvr>
                                    </p:animEffect>
                                  </p:childTnLst>
                                </p:cTn>
                              </p:par>
                            </p:childTnLst>
                          </p:cTn>
                        </p:par>
                        <p:par>
                          <p:cTn id="32" fill="hold" nodeType="afterGroup">
                            <p:stCondLst>
                              <p:cond delay="2750"/>
                            </p:stCondLst>
                            <p:childTnLst>
                              <p:par>
                                <p:cTn id="33" presetID="31" presetClass="entr" presetSubtype="0" fill="hold" nodeType="afterEffect">
                                  <p:stCondLst>
                                    <p:cond delay="0"/>
                                  </p:stCondLst>
                                  <p:childTnLst>
                                    <p:set>
                                      <p:cBhvr>
                                        <p:cTn id="34" dur="1" fill="hold">
                                          <p:stCondLst>
                                            <p:cond delay="0"/>
                                          </p:stCondLst>
                                        </p:cTn>
                                        <p:tgtEl>
                                          <p:spTgt spid="60"/>
                                        </p:tgtEl>
                                        <p:attrNameLst>
                                          <p:attrName>style.visibility</p:attrName>
                                        </p:attrNameLst>
                                      </p:cBhvr>
                                      <p:to>
                                        <p:strVal val="visible"/>
                                      </p:to>
                                    </p:set>
                                    <p:anim calcmode="lin" valueType="num">
                                      <p:cBhvr>
                                        <p:cTn id="35" dur="1000" fill="hold"/>
                                        <p:tgtEl>
                                          <p:spTgt spid="60"/>
                                        </p:tgtEl>
                                        <p:attrNameLst>
                                          <p:attrName>ppt_w</p:attrName>
                                        </p:attrNameLst>
                                      </p:cBhvr>
                                      <p:tavLst>
                                        <p:tav tm="0">
                                          <p:val>
                                            <p:fltVal val="0"/>
                                          </p:val>
                                        </p:tav>
                                        <p:tav tm="100000">
                                          <p:val>
                                            <p:strVal val="#ppt_w"/>
                                          </p:val>
                                        </p:tav>
                                      </p:tavLst>
                                    </p:anim>
                                    <p:anim calcmode="lin" valueType="num">
                                      <p:cBhvr>
                                        <p:cTn id="36" dur="1000" fill="hold"/>
                                        <p:tgtEl>
                                          <p:spTgt spid="60"/>
                                        </p:tgtEl>
                                        <p:attrNameLst>
                                          <p:attrName>ppt_h</p:attrName>
                                        </p:attrNameLst>
                                      </p:cBhvr>
                                      <p:tavLst>
                                        <p:tav tm="0">
                                          <p:val>
                                            <p:fltVal val="0"/>
                                          </p:val>
                                        </p:tav>
                                        <p:tav tm="100000">
                                          <p:val>
                                            <p:strVal val="#ppt_h"/>
                                          </p:val>
                                        </p:tav>
                                      </p:tavLst>
                                    </p:anim>
                                    <p:anim calcmode="lin" valueType="num">
                                      <p:cBhvr>
                                        <p:cTn id="37" dur="1000" fill="hold"/>
                                        <p:tgtEl>
                                          <p:spTgt spid="60"/>
                                        </p:tgtEl>
                                        <p:attrNameLst>
                                          <p:attrName>style.rotation</p:attrName>
                                        </p:attrNameLst>
                                      </p:cBhvr>
                                      <p:tavLst>
                                        <p:tav tm="0">
                                          <p:val>
                                            <p:fltVal val="90"/>
                                          </p:val>
                                        </p:tav>
                                        <p:tav tm="100000">
                                          <p:val>
                                            <p:fltVal val="0"/>
                                          </p:val>
                                        </p:tav>
                                      </p:tavLst>
                                    </p:anim>
                                    <p:animEffect transition="in" filter="fade">
                                      <p:cBhvr>
                                        <p:cTn id="38" dur="1000"/>
                                        <p:tgtEl>
                                          <p:spTgt spid="60"/>
                                        </p:tgtEl>
                                      </p:cBhvr>
                                    </p:animEffect>
                                  </p:childTnLst>
                                </p:cTn>
                              </p:par>
                            </p:childTnLst>
                          </p:cTn>
                        </p:par>
                        <p:par>
                          <p:cTn id="39" fill="hold" nodeType="afterGroup">
                            <p:stCondLst>
                              <p:cond delay="3750"/>
                            </p:stCondLst>
                            <p:childTnLst>
                              <p:par>
                                <p:cTn id="40" presetID="2" presetClass="entr" presetSubtype="2" fill="hold" grpId="0" nodeType="afterEffect">
                                  <p:stCondLst>
                                    <p:cond delay="0"/>
                                  </p:stCondLst>
                                  <p:childTnLst>
                                    <p:set>
                                      <p:cBhvr>
                                        <p:cTn id="41" dur="1" fill="hold">
                                          <p:stCondLst>
                                            <p:cond delay="0"/>
                                          </p:stCondLst>
                                        </p:cTn>
                                        <p:tgtEl>
                                          <p:spTgt spid="56"/>
                                        </p:tgtEl>
                                        <p:attrNameLst>
                                          <p:attrName>style.visibility</p:attrName>
                                        </p:attrNameLst>
                                      </p:cBhvr>
                                      <p:to>
                                        <p:strVal val="visible"/>
                                      </p:to>
                                    </p:set>
                                    <p:anim calcmode="lin" valueType="num">
                                      <p:cBhvr additive="base">
                                        <p:cTn id="42" dur="1000" fill="hold"/>
                                        <p:tgtEl>
                                          <p:spTgt spid="56"/>
                                        </p:tgtEl>
                                        <p:attrNameLst>
                                          <p:attrName>ppt_x</p:attrName>
                                        </p:attrNameLst>
                                      </p:cBhvr>
                                      <p:tavLst>
                                        <p:tav tm="0">
                                          <p:val>
                                            <p:strVal val="1+#ppt_w/2"/>
                                          </p:val>
                                        </p:tav>
                                        <p:tav tm="100000">
                                          <p:val>
                                            <p:strVal val="#ppt_x"/>
                                          </p:val>
                                        </p:tav>
                                      </p:tavLst>
                                    </p:anim>
                                    <p:anim calcmode="lin" valueType="num">
                                      <p:cBhvr additive="base">
                                        <p:cTn id="43" dur="1000" fill="hold"/>
                                        <p:tgtEl>
                                          <p:spTgt spid="56"/>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4750"/>
                            </p:stCondLst>
                            <p:childTnLst>
                              <p:par>
                                <p:cTn id="45" presetID="31" presetClass="entr" presetSubtype="0" fill="hold" nodeType="afterEffect">
                                  <p:stCondLst>
                                    <p:cond delay="0"/>
                                  </p:stCondLst>
                                  <p:childTnLst>
                                    <p:set>
                                      <p:cBhvr>
                                        <p:cTn id="46" dur="1" fill="hold">
                                          <p:stCondLst>
                                            <p:cond delay="0"/>
                                          </p:stCondLst>
                                        </p:cTn>
                                        <p:tgtEl>
                                          <p:spTgt spid="65"/>
                                        </p:tgtEl>
                                        <p:attrNameLst>
                                          <p:attrName>style.visibility</p:attrName>
                                        </p:attrNameLst>
                                      </p:cBhvr>
                                      <p:to>
                                        <p:strVal val="visible"/>
                                      </p:to>
                                    </p:set>
                                    <p:anim calcmode="lin" valueType="num">
                                      <p:cBhvr>
                                        <p:cTn id="47" dur="1000" fill="hold"/>
                                        <p:tgtEl>
                                          <p:spTgt spid="65"/>
                                        </p:tgtEl>
                                        <p:attrNameLst>
                                          <p:attrName>ppt_w</p:attrName>
                                        </p:attrNameLst>
                                      </p:cBhvr>
                                      <p:tavLst>
                                        <p:tav tm="0">
                                          <p:val>
                                            <p:fltVal val="0"/>
                                          </p:val>
                                        </p:tav>
                                        <p:tav tm="100000">
                                          <p:val>
                                            <p:strVal val="#ppt_w"/>
                                          </p:val>
                                        </p:tav>
                                      </p:tavLst>
                                    </p:anim>
                                    <p:anim calcmode="lin" valueType="num">
                                      <p:cBhvr>
                                        <p:cTn id="48" dur="1000" fill="hold"/>
                                        <p:tgtEl>
                                          <p:spTgt spid="65"/>
                                        </p:tgtEl>
                                        <p:attrNameLst>
                                          <p:attrName>ppt_h</p:attrName>
                                        </p:attrNameLst>
                                      </p:cBhvr>
                                      <p:tavLst>
                                        <p:tav tm="0">
                                          <p:val>
                                            <p:fltVal val="0"/>
                                          </p:val>
                                        </p:tav>
                                        <p:tav tm="100000">
                                          <p:val>
                                            <p:strVal val="#ppt_h"/>
                                          </p:val>
                                        </p:tav>
                                      </p:tavLst>
                                    </p:anim>
                                    <p:anim calcmode="lin" valueType="num">
                                      <p:cBhvr>
                                        <p:cTn id="49" dur="1000" fill="hold"/>
                                        <p:tgtEl>
                                          <p:spTgt spid="65"/>
                                        </p:tgtEl>
                                        <p:attrNameLst>
                                          <p:attrName>style.rotation</p:attrName>
                                        </p:attrNameLst>
                                      </p:cBhvr>
                                      <p:tavLst>
                                        <p:tav tm="0">
                                          <p:val>
                                            <p:fltVal val="90"/>
                                          </p:val>
                                        </p:tav>
                                        <p:tav tm="100000">
                                          <p:val>
                                            <p:fltVal val="0"/>
                                          </p:val>
                                        </p:tav>
                                      </p:tavLst>
                                    </p:anim>
                                    <p:animEffect transition="in" filter="fade">
                                      <p:cBhvr>
                                        <p:cTn id="50" dur="1000"/>
                                        <p:tgtEl>
                                          <p:spTgt spid="65"/>
                                        </p:tgtEl>
                                      </p:cBhvr>
                                    </p:animEffect>
                                  </p:childTnLst>
                                </p:cTn>
                              </p:par>
                            </p:childTnLst>
                          </p:cTn>
                        </p:par>
                        <p:par>
                          <p:cTn id="51" fill="hold" nodeType="afterGroup">
                            <p:stCondLst>
                              <p:cond delay="5750"/>
                            </p:stCondLst>
                            <p:childTnLst>
                              <p:par>
                                <p:cTn id="52" presetID="2" presetClass="entr" presetSubtype="2" fill="hold" grpId="0" nodeType="afterEffect">
                                  <p:stCondLst>
                                    <p:cond delay="0"/>
                                  </p:stCondLst>
                                  <p:childTnLst>
                                    <p:set>
                                      <p:cBhvr>
                                        <p:cTn id="53" dur="1" fill="hold">
                                          <p:stCondLst>
                                            <p:cond delay="0"/>
                                          </p:stCondLst>
                                        </p:cTn>
                                        <p:tgtEl>
                                          <p:spTgt spid="57"/>
                                        </p:tgtEl>
                                        <p:attrNameLst>
                                          <p:attrName>style.visibility</p:attrName>
                                        </p:attrNameLst>
                                      </p:cBhvr>
                                      <p:to>
                                        <p:strVal val="visible"/>
                                      </p:to>
                                    </p:set>
                                    <p:anim calcmode="lin" valueType="num">
                                      <p:cBhvr additive="base">
                                        <p:cTn id="54" dur="1000" fill="hold"/>
                                        <p:tgtEl>
                                          <p:spTgt spid="57"/>
                                        </p:tgtEl>
                                        <p:attrNameLst>
                                          <p:attrName>ppt_x</p:attrName>
                                        </p:attrNameLst>
                                      </p:cBhvr>
                                      <p:tavLst>
                                        <p:tav tm="0">
                                          <p:val>
                                            <p:strVal val="1+#ppt_w/2"/>
                                          </p:val>
                                        </p:tav>
                                        <p:tav tm="100000">
                                          <p:val>
                                            <p:strVal val="#ppt_x"/>
                                          </p:val>
                                        </p:tav>
                                      </p:tavLst>
                                    </p:anim>
                                    <p:anim calcmode="lin" valueType="num">
                                      <p:cBhvr additive="base">
                                        <p:cTn id="55" dur="1000" fill="hold"/>
                                        <p:tgtEl>
                                          <p:spTgt spid="57"/>
                                        </p:tgtEl>
                                        <p:attrNameLst>
                                          <p:attrName>ppt_y</p:attrName>
                                        </p:attrNameLst>
                                      </p:cBhvr>
                                      <p:tavLst>
                                        <p:tav tm="0">
                                          <p:val>
                                            <p:strVal val="#ppt_y"/>
                                          </p:val>
                                        </p:tav>
                                        <p:tav tm="100000">
                                          <p:val>
                                            <p:strVal val="#ppt_y"/>
                                          </p:val>
                                        </p:tav>
                                      </p:tavLst>
                                    </p:anim>
                                  </p:childTnLst>
                                </p:cTn>
                              </p:par>
                            </p:childTnLst>
                          </p:cTn>
                        </p:par>
                        <p:par>
                          <p:cTn id="56" fill="hold" nodeType="afterGroup">
                            <p:stCondLst>
                              <p:cond delay="6750"/>
                            </p:stCondLst>
                            <p:childTnLst>
                              <p:par>
                                <p:cTn id="57" presetID="31" presetClass="entr" presetSubtype="0" fill="hold" nodeType="afterEffect">
                                  <p:stCondLst>
                                    <p:cond delay="0"/>
                                  </p:stCondLst>
                                  <p:childTnLst>
                                    <p:set>
                                      <p:cBhvr>
                                        <p:cTn id="58" dur="1" fill="hold">
                                          <p:stCondLst>
                                            <p:cond delay="0"/>
                                          </p:stCondLst>
                                        </p:cTn>
                                        <p:tgtEl>
                                          <p:spTgt spid="70"/>
                                        </p:tgtEl>
                                        <p:attrNameLst>
                                          <p:attrName>style.visibility</p:attrName>
                                        </p:attrNameLst>
                                      </p:cBhvr>
                                      <p:to>
                                        <p:strVal val="visible"/>
                                      </p:to>
                                    </p:set>
                                    <p:anim calcmode="lin" valueType="num">
                                      <p:cBhvr>
                                        <p:cTn id="59" dur="1000" fill="hold"/>
                                        <p:tgtEl>
                                          <p:spTgt spid="70"/>
                                        </p:tgtEl>
                                        <p:attrNameLst>
                                          <p:attrName>ppt_w</p:attrName>
                                        </p:attrNameLst>
                                      </p:cBhvr>
                                      <p:tavLst>
                                        <p:tav tm="0">
                                          <p:val>
                                            <p:fltVal val="0"/>
                                          </p:val>
                                        </p:tav>
                                        <p:tav tm="100000">
                                          <p:val>
                                            <p:strVal val="#ppt_w"/>
                                          </p:val>
                                        </p:tav>
                                      </p:tavLst>
                                    </p:anim>
                                    <p:anim calcmode="lin" valueType="num">
                                      <p:cBhvr>
                                        <p:cTn id="60" dur="1000" fill="hold"/>
                                        <p:tgtEl>
                                          <p:spTgt spid="70"/>
                                        </p:tgtEl>
                                        <p:attrNameLst>
                                          <p:attrName>ppt_h</p:attrName>
                                        </p:attrNameLst>
                                      </p:cBhvr>
                                      <p:tavLst>
                                        <p:tav tm="0">
                                          <p:val>
                                            <p:fltVal val="0"/>
                                          </p:val>
                                        </p:tav>
                                        <p:tav tm="100000">
                                          <p:val>
                                            <p:strVal val="#ppt_h"/>
                                          </p:val>
                                        </p:tav>
                                      </p:tavLst>
                                    </p:anim>
                                    <p:anim calcmode="lin" valueType="num">
                                      <p:cBhvr>
                                        <p:cTn id="61" dur="1000" fill="hold"/>
                                        <p:tgtEl>
                                          <p:spTgt spid="70"/>
                                        </p:tgtEl>
                                        <p:attrNameLst>
                                          <p:attrName>style.rotation</p:attrName>
                                        </p:attrNameLst>
                                      </p:cBhvr>
                                      <p:tavLst>
                                        <p:tav tm="0">
                                          <p:val>
                                            <p:fltVal val="90"/>
                                          </p:val>
                                        </p:tav>
                                        <p:tav tm="100000">
                                          <p:val>
                                            <p:fltVal val="0"/>
                                          </p:val>
                                        </p:tav>
                                      </p:tavLst>
                                    </p:anim>
                                    <p:animEffect transition="in" filter="fade">
                                      <p:cBhvr>
                                        <p:cTn id="62" dur="1000"/>
                                        <p:tgtEl>
                                          <p:spTgt spid="70"/>
                                        </p:tgtEl>
                                      </p:cBhvr>
                                    </p:animEffect>
                                  </p:childTnLst>
                                </p:cTn>
                              </p:par>
                            </p:childTnLst>
                          </p:cTn>
                        </p:par>
                        <p:par>
                          <p:cTn id="63" fill="hold" nodeType="afterGroup">
                            <p:stCondLst>
                              <p:cond delay="7750"/>
                            </p:stCondLst>
                            <p:childTnLst>
                              <p:par>
                                <p:cTn id="64" presetID="2" presetClass="entr" presetSubtype="2" fill="hold" grpId="0" nodeType="afterEffect">
                                  <p:stCondLst>
                                    <p:cond delay="0"/>
                                  </p:stCondLst>
                                  <p:childTnLst>
                                    <p:set>
                                      <p:cBhvr>
                                        <p:cTn id="65" dur="1" fill="hold">
                                          <p:stCondLst>
                                            <p:cond delay="0"/>
                                          </p:stCondLst>
                                        </p:cTn>
                                        <p:tgtEl>
                                          <p:spTgt spid="58"/>
                                        </p:tgtEl>
                                        <p:attrNameLst>
                                          <p:attrName>style.visibility</p:attrName>
                                        </p:attrNameLst>
                                      </p:cBhvr>
                                      <p:to>
                                        <p:strVal val="visible"/>
                                      </p:to>
                                    </p:set>
                                    <p:anim calcmode="lin" valueType="num">
                                      <p:cBhvr additive="base">
                                        <p:cTn id="66" dur="1000" fill="hold"/>
                                        <p:tgtEl>
                                          <p:spTgt spid="58"/>
                                        </p:tgtEl>
                                        <p:attrNameLst>
                                          <p:attrName>ppt_x</p:attrName>
                                        </p:attrNameLst>
                                      </p:cBhvr>
                                      <p:tavLst>
                                        <p:tav tm="0">
                                          <p:val>
                                            <p:strVal val="1+#ppt_w/2"/>
                                          </p:val>
                                        </p:tav>
                                        <p:tav tm="100000">
                                          <p:val>
                                            <p:strVal val="#ppt_x"/>
                                          </p:val>
                                        </p:tav>
                                      </p:tavLst>
                                    </p:anim>
                                    <p:anim calcmode="lin" valueType="num">
                                      <p:cBhvr additive="base">
                                        <p:cTn id="67" dur="1000" fill="hold"/>
                                        <p:tgtEl>
                                          <p:spTgt spid="58"/>
                                        </p:tgtEl>
                                        <p:attrNameLst>
                                          <p:attrName>ppt_y</p:attrName>
                                        </p:attrNameLst>
                                      </p:cBhvr>
                                      <p:tavLst>
                                        <p:tav tm="0">
                                          <p:val>
                                            <p:strVal val="#ppt_y"/>
                                          </p:val>
                                        </p:tav>
                                        <p:tav tm="100000">
                                          <p:val>
                                            <p:strVal val="#ppt_y"/>
                                          </p:val>
                                        </p:tav>
                                      </p:tavLst>
                                    </p:anim>
                                  </p:childTnLst>
                                </p:cTn>
                              </p:par>
                            </p:childTnLst>
                          </p:cTn>
                        </p:par>
                        <p:par>
                          <p:cTn id="68" fill="hold" nodeType="afterGroup">
                            <p:stCondLst>
                              <p:cond delay="8750"/>
                            </p:stCondLst>
                            <p:childTnLst>
                              <p:par>
                                <p:cTn id="69" presetID="31" presetClass="entr" presetSubtype="0" fill="hold" nodeType="afterEffect">
                                  <p:stCondLst>
                                    <p:cond delay="0"/>
                                  </p:stCondLst>
                                  <p:childTnLst>
                                    <p:set>
                                      <p:cBhvr>
                                        <p:cTn id="70" dur="1" fill="hold">
                                          <p:stCondLst>
                                            <p:cond delay="0"/>
                                          </p:stCondLst>
                                        </p:cTn>
                                        <p:tgtEl>
                                          <p:spTgt spid="80"/>
                                        </p:tgtEl>
                                        <p:attrNameLst>
                                          <p:attrName>style.visibility</p:attrName>
                                        </p:attrNameLst>
                                      </p:cBhvr>
                                      <p:to>
                                        <p:strVal val="visible"/>
                                      </p:to>
                                    </p:set>
                                    <p:anim calcmode="lin" valueType="num">
                                      <p:cBhvr>
                                        <p:cTn id="71" dur="1000" fill="hold"/>
                                        <p:tgtEl>
                                          <p:spTgt spid="80"/>
                                        </p:tgtEl>
                                        <p:attrNameLst>
                                          <p:attrName>ppt_w</p:attrName>
                                        </p:attrNameLst>
                                      </p:cBhvr>
                                      <p:tavLst>
                                        <p:tav tm="0">
                                          <p:val>
                                            <p:fltVal val="0"/>
                                          </p:val>
                                        </p:tav>
                                        <p:tav tm="100000">
                                          <p:val>
                                            <p:strVal val="#ppt_w"/>
                                          </p:val>
                                        </p:tav>
                                      </p:tavLst>
                                    </p:anim>
                                    <p:anim calcmode="lin" valueType="num">
                                      <p:cBhvr>
                                        <p:cTn id="72" dur="1000" fill="hold"/>
                                        <p:tgtEl>
                                          <p:spTgt spid="80"/>
                                        </p:tgtEl>
                                        <p:attrNameLst>
                                          <p:attrName>ppt_h</p:attrName>
                                        </p:attrNameLst>
                                      </p:cBhvr>
                                      <p:tavLst>
                                        <p:tav tm="0">
                                          <p:val>
                                            <p:fltVal val="0"/>
                                          </p:val>
                                        </p:tav>
                                        <p:tav tm="100000">
                                          <p:val>
                                            <p:strVal val="#ppt_h"/>
                                          </p:val>
                                        </p:tav>
                                      </p:tavLst>
                                    </p:anim>
                                    <p:anim calcmode="lin" valueType="num">
                                      <p:cBhvr>
                                        <p:cTn id="73" dur="1000" fill="hold"/>
                                        <p:tgtEl>
                                          <p:spTgt spid="80"/>
                                        </p:tgtEl>
                                        <p:attrNameLst>
                                          <p:attrName>style.rotation</p:attrName>
                                        </p:attrNameLst>
                                      </p:cBhvr>
                                      <p:tavLst>
                                        <p:tav tm="0">
                                          <p:val>
                                            <p:fltVal val="90"/>
                                          </p:val>
                                        </p:tav>
                                        <p:tav tm="100000">
                                          <p:val>
                                            <p:fltVal val="0"/>
                                          </p:val>
                                        </p:tav>
                                      </p:tavLst>
                                    </p:anim>
                                    <p:animEffect transition="in" filter="fade">
                                      <p:cBhvr>
                                        <p:cTn id="74" dur="1000"/>
                                        <p:tgtEl>
                                          <p:spTgt spid="80"/>
                                        </p:tgtEl>
                                      </p:cBhvr>
                                    </p:animEffect>
                                  </p:childTnLst>
                                </p:cTn>
                              </p:par>
                            </p:childTnLst>
                          </p:cTn>
                        </p:par>
                        <p:par>
                          <p:cTn id="75" fill="hold" nodeType="afterGroup">
                            <p:stCondLst>
                              <p:cond delay="9750"/>
                            </p:stCondLst>
                            <p:childTnLst>
                              <p:par>
                                <p:cTn id="76" presetID="2" presetClass="entr" presetSubtype="2" fill="hold" grpId="0" nodeType="afterEffect">
                                  <p:stCondLst>
                                    <p:cond delay="0"/>
                                  </p:stCondLst>
                                  <p:childTnLst>
                                    <p:set>
                                      <p:cBhvr>
                                        <p:cTn id="77" dur="1" fill="hold">
                                          <p:stCondLst>
                                            <p:cond delay="0"/>
                                          </p:stCondLst>
                                        </p:cTn>
                                        <p:tgtEl>
                                          <p:spTgt spid="59"/>
                                        </p:tgtEl>
                                        <p:attrNameLst>
                                          <p:attrName>style.visibility</p:attrName>
                                        </p:attrNameLst>
                                      </p:cBhvr>
                                      <p:to>
                                        <p:strVal val="visible"/>
                                      </p:to>
                                    </p:set>
                                    <p:anim calcmode="lin" valueType="num">
                                      <p:cBhvr additive="base">
                                        <p:cTn id="78" dur="1000" fill="hold"/>
                                        <p:tgtEl>
                                          <p:spTgt spid="59"/>
                                        </p:tgtEl>
                                        <p:attrNameLst>
                                          <p:attrName>ppt_x</p:attrName>
                                        </p:attrNameLst>
                                      </p:cBhvr>
                                      <p:tavLst>
                                        <p:tav tm="0">
                                          <p:val>
                                            <p:strVal val="1+#ppt_w/2"/>
                                          </p:val>
                                        </p:tav>
                                        <p:tav tm="100000">
                                          <p:val>
                                            <p:strVal val="#ppt_x"/>
                                          </p:val>
                                        </p:tav>
                                      </p:tavLst>
                                    </p:anim>
                                    <p:anim calcmode="lin" valueType="num">
                                      <p:cBhvr additive="base">
                                        <p:cTn id="79" dur="10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6" grpId="0" animBg="1"/>
      <p:bldP spid="57" grpId="0" animBg="1"/>
      <p:bldP spid="58" grpId="0" animBg="1"/>
      <p:bldP spid="5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10244"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xmlns=""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 name="Picture 3" descr="C:\Users\xb\Desktop\53bf653e36a06.png"/>
          <p:cNvPicPr>
            <a:picLocks noChangeAspect="1" noChangeArrowheads="1"/>
          </p:cNvPicPr>
          <p:nvPr/>
        </p:nvPicPr>
        <p:blipFill>
          <a:blip r:embed="rId4"/>
          <a:srcRect/>
          <a:stretch>
            <a:fillRect/>
          </a:stretch>
        </p:blipFill>
        <p:spPr bwMode="auto">
          <a:xfrm>
            <a:off x="422275" y="1790700"/>
            <a:ext cx="873125" cy="774700"/>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xmlns="">
                <a:solidFill>
                  <a:srgbClr val="FFFFFF"/>
                </a:solidFill>
              </a14:hiddenFill>
            </a:ext>
          </a:extLst>
        </p:spPr>
      </p:pic>
      <p:sp>
        <p:nvSpPr>
          <p:cNvPr id="49" name="TextBox 45"/>
          <p:cNvSpPr txBox="1"/>
          <p:nvPr/>
        </p:nvSpPr>
        <p:spPr>
          <a:xfrm>
            <a:off x="703263" y="3983038"/>
            <a:ext cx="1722437" cy="460375"/>
          </a:xfrm>
          <a:prstGeom prst="rect">
            <a:avLst/>
          </a:prstGeom>
          <a:noFill/>
          <a:effectLst>
            <a:outerShdw blurRad="50800" dist="38100" dir="5400000" algn="t" rotWithShape="0">
              <a:prstClr val="black">
                <a:alpha val="40000"/>
              </a:prstClr>
            </a:outerShdw>
          </a:effectLst>
        </p:spPr>
        <p:txBody>
          <a:bodyPr wrap="none">
            <a:spAutoFit/>
          </a:bodyPr>
          <a:lstStyle/>
          <a:p>
            <a:pPr fontAlgn="auto">
              <a:spcBef>
                <a:spcPts val="0"/>
              </a:spcBef>
              <a:spcAft>
                <a:spcPts val="0"/>
              </a:spcAft>
              <a:defRPr/>
            </a:pPr>
            <a:r>
              <a:rPr lang="zh-CN" altLang="en-US" sz="2400" b="1" dirty="0">
                <a:solidFill>
                  <a:srgbClr val="C00000"/>
                </a:solidFill>
                <a:latin typeface="微软雅黑" pitchFamily="34" charset="-122"/>
                <a:ea typeface="微软雅黑" pitchFamily="34" charset="-122"/>
              </a:rPr>
              <a:t>学党章</a:t>
            </a:r>
            <a:r>
              <a:rPr lang="zh-CN" altLang="en-US" sz="2400" b="1" dirty="0">
                <a:latin typeface="微软雅黑" pitchFamily="34" charset="-122"/>
                <a:ea typeface="微软雅黑" pitchFamily="34" charset="-122"/>
              </a:rPr>
              <a:t>党规</a:t>
            </a:r>
          </a:p>
        </p:txBody>
      </p:sp>
      <p:grpSp>
        <p:nvGrpSpPr>
          <p:cNvPr id="50" name="组合 49"/>
          <p:cNvGrpSpPr/>
          <p:nvPr/>
        </p:nvGrpSpPr>
        <p:grpSpPr>
          <a:xfrm>
            <a:off x="1520494" y="1578250"/>
            <a:ext cx="1026434" cy="1026434"/>
            <a:chOff x="4067944" y="1982668"/>
            <a:chExt cx="1026434" cy="1026434"/>
          </a:xfrm>
          <a:effectLst>
            <a:outerShdw blurRad="50800" dist="38100" dir="2700000" algn="tl" rotWithShape="0">
              <a:prstClr val="black">
                <a:alpha val="40000"/>
              </a:prstClr>
            </a:outerShdw>
          </a:effectLst>
        </p:grpSpPr>
        <p:grpSp>
          <p:nvGrpSpPr>
            <p:cNvPr id="51" name="组合 66"/>
            <p:cNvGrpSpPr/>
            <p:nvPr/>
          </p:nvGrpSpPr>
          <p:grpSpPr>
            <a:xfrm>
              <a:off x="4067944" y="1982668"/>
              <a:ext cx="1026434" cy="1026434"/>
              <a:chOff x="2180022" y="2446667"/>
              <a:chExt cx="1008000" cy="1008000"/>
            </a:xfrm>
          </p:grpSpPr>
          <p:sp>
            <p:nvSpPr>
              <p:cNvPr id="53" name="矩形 52"/>
              <p:cNvSpPr/>
              <p:nvPr/>
            </p:nvSpPr>
            <p:spPr>
              <a:xfrm>
                <a:off x="2180022" y="2446667"/>
                <a:ext cx="1008000" cy="1008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4400">
                  <a:solidFill>
                    <a:srgbClr val="C00000"/>
                  </a:solidFill>
                </a:endParaRPr>
              </a:p>
            </p:txBody>
          </p:sp>
          <p:cxnSp>
            <p:nvCxnSpPr>
              <p:cNvPr id="54" name="直接连接符 53"/>
              <p:cNvCxnSpPr/>
              <p:nvPr/>
            </p:nvCxnSpPr>
            <p:spPr>
              <a:xfrm>
                <a:off x="2180022" y="2950667"/>
                <a:ext cx="1008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rot="5400000">
                <a:off x="2180022" y="2950667"/>
                <a:ext cx="1008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52" name="TextBox 14"/>
            <p:cNvSpPr txBox="1"/>
            <p:nvPr/>
          </p:nvSpPr>
          <p:spPr>
            <a:xfrm>
              <a:off x="4220790" y="1982668"/>
              <a:ext cx="713636" cy="1015663"/>
            </a:xfrm>
            <a:prstGeom prst="rect">
              <a:avLst/>
            </a:prstGeom>
            <a:noFill/>
          </p:spPr>
          <p:txBody>
            <a:bodyPr>
              <a:spAutoFit/>
            </a:bodyPr>
            <a:lstStyle/>
            <a:p>
              <a:pPr algn="ctr" fontAlgn="auto">
                <a:spcBef>
                  <a:spcPts val="0"/>
                </a:spcBef>
                <a:spcAft>
                  <a:spcPts val="0"/>
                </a:spcAft>
                <a:defRPr/>
              </a:pPr>
              <a:r>
                <a:rPr lang="zh-CN" altLang="en-US" sz="6000" b="1" dirty="0">
                  <a:gradFill>
                    <a:gsLst>
                      <a:gs pos="0">
                        <a:srgbClr val="FF0000"/>
                      </a:gs>
                      <a:gs pos="50000">
                        <a:srgbClr val="C00000"/>
                      </a:gs>
                      <a:gs pos="100000">
                        <a:srgbClr val="C00000"/>
                      </a:gs>
                    </a:gsLst>
                    <a:lin ang="5400000" scaled="0"/>
                  </a:gradFill>
                  <a:latin typeface="华文行楷" pitchFamily="2" charset="-122"/>
                  <a:ea typeface="华文行楷" pitchFamily="2" charset="-122"/>
                </a:rPr>
                <a:t>学</a:t>
              </a:r>
            </a:p>
          </p:txBody>
        </p:sp>
      </p:grpSp>
      <p:grpSp>
        <p:nvGrpSpPr>
          <p:cNvPr id="38" name="组合 37"/>
          <p:cNvGrpSpPr/>
          <p:nvPr/>
        </p:nvGrpSpPr>
        <p:grpSpPr>
          <a:xfrm>
            <a:off x="427456" y="3075806"/>
            <a:ext cx="2381128" cy="541996"/>
            <a:chOff x="1876447" y="3387172"/>
            <a:chExt cx="2381128" cy="541996"/>
          </a:xfrm>
          <a:effectLst>
            <a:outerShdw blurRad="50800" dist="38100" dir="2700000" algn="tl" rotWithShape="0">
              <a:prstClr val="black">
                <a:alpha val="40000"/>
              </a:prstClr>
            </a:outerShdw>
          </a:effectLst>
        </p:grpSpPr>
        <p:sp>
          <p:nvSpPr>
            <p:cNvPr id="39" name="矩形 38"/>
            <p:cNvSpPr/>
            <p:nvPr/>
          </p:nvSpPr>
          <p:spPr>
            <a:xfrm>
              <a:off x="1876447"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0" name="直接连接符 39"/>
            <p:cNvCxnSpPr/>
            <p:nvPr/>
          </p:nvCxnSpPr>
          <p:spPr>
            <a:xfrm>
              <a:off x="1876447"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5400000">
              <a:off x="1876449"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2" name="TextBox 14"/>
            <p:cNvSpPr txBox="1"/>
            <p:nvPr/>
          </p:nvSpPr>
          <p:spPr>
            <a:xfrm>
              <a:off x="1891134" y="3388598"/>
              <a:ext cx="512623"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两</a:t>
              </a:r>
            </a:p>
          </p:txBody>
        </p:sp>
        <p:sp>
          <p:nvSpPr>
            <p:cNvPr id="43" name="矩形 42"/>
            <p:cNvSpPr/>
            <p:nvPr/>
          </p:nvSpPr>
          <p:spPr>
            <a:xfrm>
              <a:off x="2489490"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4" name="直接连接符 43"/>
            <p:cNvCxnSpPr/>
            <p:nvPr/>
          </p:nvCxnSpPr>
          <p:spPr>
            <a:xfrm>
              <a:off x="2489490"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5400000">
              <a:off x="2489492"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6" name="TextBox 14"/>
            <p:cNvSpPr txBox="1"/>
            <p:nvPr/>
          </p:nvSpPr>
          <p:spPr>
            <a:xfrm>
              <a:off x="2504176"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学</a:t>
              </a:r>
            </a:p>
          </p:txBody>
        </p:sp>
        <p:cxnSp>
          <p:nvCxnSpPr>
            <p:cNvPr id="47" name="直接连接符 46"/>
            <p:cNvCxnSpPr/>
            <p:nvPr/>
          </p:nvCxnSpPr>
          <p:spPr>
            <a:xfrm>
              <a:off x="3102533"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5400000">
              <a:off x="3102535"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5" name="TextBox 14"/>
            <p:cNvSpPr txBox="1"/>
            <p:nvPr/>
          </p:nvSpPr>
          <p:spPr>
            <a:xfrm>
              <a:off x="3117219" y="3388598"/>
              <a:ext cx="512625" cy="523220"/>
            </a:xfrm>
            <a:prstGeom prst="rect">
              <a:avLst/>
            </a:prstGeom>
            <a:noFill/>
            <a:ln>
              <a:noFill/>
            </a:ln>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一</a:t>
              </a:r>
            </a:p>
          </p:txBody>
        </p:sp>
        <p:sp>
          <p:nvSpPr>
            <p:cNvPr id="76" name="矩形 75"/>
            <p:cNvSpPr/>
            <p:nvPr/>
          </p:nvSpPr>
          <p:spPr>
            <a:xfrm>
              <a:off x="3715578"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77" name="直接连接符 76"/>
            <p:cNvCxnSpPr/>
            <p:nvPr/>
          </p:nvCxnSpPr>
          <p:spPr>
            <a:xfrm>
              <a:off x="3715578"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5400000">
              <a:off x="3715580"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1" name="TextBox 14"/>
            <p:cNvSpPr txBox="1"/>
            <p:nvPr/>
          </p:nvSpPr>
          <p:spPr>
            <a:xfrm>
              <a:off x="3730263"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做</a:t>
              </a:r>
            </a:p>
          </p:txBody>
        </p:sp>
        <p:sp>
          <p:nvSpPr>
            <p:cNvPr id="82" name="矩形 81"/>
            <p:cNvSpPr/>
            <p:nvPr/>
          </p:nvSpPr>
          <p:spPr>
            <a:xfrm>
              <a:off x="3118476"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grpSp>
      <p:cxnSp>
        <p:nvCxnSpPr>
          <p:cNvPr id="84" name="直接连接符 83"/>
          <p:cNvCxnSpPr/>
          <p:nvPr/>
        </p:nvCxnSpPr>
        <p:spPr>
          <a:xfrm>
            <a:off x="398463" y="2981325"/>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395288" y="3690938"/>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sp>
        <p:nvSpPr>
          <p:cNvPr id="10251"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9DA831A0-0A93-43C6-9DDC-8603AC60B743}" type="slidenum">
              <a:rPr lang="zh-CN" altLang="en-US" sz="1200" b="1">
                <a:solidFill>
                  <a:srgbClr val="C00000"/>
                </a:solidFill>
                <a:latin typeface="DFPYeaSong-B5"/>
                <a:ea typeface="DFPYeaSong-B5"/>
                <a:cs typeface="DFPYeaSong-B5"/>
              </a:rPr>
              <a:pPr algn="r"/>
              <a:t>8</a:t>
            </a:fld>
            <a:endParaRPr lang="en-US" altLang="zh-CN" sz="1200" b="1">
              <a:solidFill>
                <a:srgbClr val="C00000"/>
              </a:solidFill>
              <a:latin typeface="DFPYeaSong-B5"/>
              <a:ea typeface="DFPYeaSong-B5"/>
              <a:cs typeface="DFPYeaSong-B5"/>
            </a:endParaRPr>
          </a:p>
        </p:txBody>
      </p:sp>
      <p:sp>
        <p:nvSpPr>
          <p:cNvPr id="83" name="矩形 82"/>
          <p:cNvSpPr/>
          <p:nvPr/>
        </p:nvSpPr>
        <p:spPr>
          <a:xfrm>
            <a:off x="3348038" y="1563688"/>
            <a:ext cx="5400675" cy="2935287"/>
          </a:xfrm>
          <a:prstGeom prst="rect">
            <a:avLst/>
          </a:prstGeom>
        </p:spPr>
        <p:txBody>
          <a:bodyPr>
            <a:spAutoFit/>
          </a:bodyPr>
          <a:lstStyle/>
          <a:p>
            <a:pPr fontAlgn="auto">
              <a:lnSpc>
                <a:spcPct val="200000"/>
              </a:lnSpc>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学习</a:t>
            </a:r>
            <a:r>
              <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廉洁自律准则</a:t>
            </a:r>
            <a:r>
              <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纪律处分条例</a:t>
            </a:r>
            <a:r>
              <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等党内法规，学习党的历史，学习革命先辈和先进典型，从违纪违法案件中汲取教训。</a:t>
            </a:r>
          </a:p>
        </p:txBody>
      </p:sp>
      <p:sp>
        <p:nvSpPr>
          <p:cNvPr id="8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“两学一做”主要内容</a:t>
            </a: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mph" presetSubtype="0" fill="hold" grpId="0" nodeType="withEffect">
                                  <p:stCondLst>
                                    <p:cond delay="0"/>
                                  </p:stCondLst>
                                  <p:childTnLst>
                                    <p:animEffect transition="out" filter="fade">
                                      <p:cBhvr>
                                        <p:cTn id="6" dur="500" tmFilter="0, 0; .2, .5; .8, .5; 1, 0"/>
                                        <p:tgtEl>
                                          <p:spTgt spid="49"/>
                                        </p:tgtEl>
                                      </p:cBhvr>
                                    </p:animEffect>
                                    <p:animScale>
                                      <p:cBhvr>
                                        <p:cTn id="7" dur="250" autoRev="1" fill="hold"/>
                                        <p:tgtEl>
                                          <p:spTgt spid="49"/>
                                        </p:tgtEl>
                                      </p:cBhvr>
                                      <p:by x="105000" y="105000"/>
                                    </p:animScale>
                                  </p:childTnLst>
                                </p:cTn>
                              </p:par>
                            </p:childTnLst>
                          </p:cTn>
                        </p:par>
                        <p:par>
                          <p:cTn id="8" fill="hold" nodeType="afterGroup">
                            <p:stCondLst>
                              <p:cond delay="500"/>
                            </p:stCondLst>
                            <p:childTnLst>
                              <p:par>
                                <p:cTn id="9" presetID="1" presetClass="entr" presetSubtype="0" fill="hold" grpId="0" nodeType="afterEffect">
                                  <p:stCondLst>
                                    <p:cond delay="0"/>
                                  </p:stCondLst>
                                  <p:iterate type="lt">
                                    <p:tmAbs val="100"/>
                                  </p:iterate>
                                  <p:childTnLst>
                                    <p:set>
                                      <p:cBhvr>
                                        <p:cTn id="10" dur="1" fill="hold">
                                          <p:stCondLst>
                                            <p:cond delay="0"/>
                                          </p:stCondLst>
                                        </p:cTn>
                                        <p:tgtEl>
                                          <p:spTgt spid="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8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xmlns=""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11268"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xmlns=""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 name="Picture 3" descr="C:\Users\xb\Desktop\53bf653e36a06.png"/>
          <p:cNvPicPr>
            <a:picLocks noChangeAspect="1" noChangeArrowheads="1"/>
          </p:cNvPicPr>
          <p:nvPr/>
        </p:nvPicPr>
        <p:blipFill>
          <a:blip r:embed="rId4"/>
          <a:srcRect/>
          <a:stretch>
            <a:fillRect/>
          </a:stretch>
        </p:blipFill>
        <p:spPr bwMode="auto">
          <a:xfrm>
            <a:off x="422275" y="1790700"/>
            <a:ext cx="873125" cy="774700"/>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xmlns="">
                <a:solidFill>
                  <a:srgbClr val="FFFFFF"/>
                </a:solidFill>
              </a14:hiddenFill>
            </a:ext>
          </a:extLst>
        </p:spPr>
      </p:pic>
      <p:sp>
        <p:nvSpPr>
          <p:cNvPr id="49" name="TextBox 45"/>
          <p:cNvSpPr txBox="1"/>
          <p:nvPr/>
        </p:nvSpPr>
        <p:spPr>
          <a:xfrm>
            <a:off x="703263" y="3983038"/>
            <a:ext cx="1722437" cy="460375"/>
          </a:xfrm>
          <a:prstGeom prst="rect">
            <a:avLst/>
          </a:prstGeom>
          <a:noFill/>
          <a:effectLst>
            <a:outerShdw blurRad="50800" dist="38100" dir="5400000" algn="t" rotWithShape="0">
              <a:prstClr val="black">
                <a:alpha val="40000"/>
              </a:prstClr>
            </a:outerShdw>
          </a:effectLst>
        </p:spPr>
        <p:txBody>
          <a:bodyPr wrap="none">
            <a:spAutoFit/>
          </a:bodyPr>
          <a:lstStyle/>
          <a:p>
            <a:pPr fontAlgn="auto">
              <a:spcBef>
                <a:spcPts val="0"/>
              </a:spcBef>
              <a:spcAft>
                <a:spcPts val="0"/>
              </a:spcAft>
              <a:defRPr/>
            </a:pPr>
            <a:r>
              <a:rPr lang="zh-CN" altLang="en-US" sz="2400" b="1" dirty="0">
                <a:solidFill>
                  <a:srgbClr val="C00000"/>
                </a:solidFill>
                <a:latin typeface="微软雅黑" pitchFamily="34" charset="-122"/>
                <a:ea typeface="微软雅黑" pitchFamily="34" charset="-122"/>
              </a:rPr>
              <a:t>学</a:t>
            </a:r>
            <a:r>
              <a:rPr lang="zh-CN" altLang="en-US" sz="2400" b="1" dirty="0">
                <a:latin typeface="微软雅黑" pitchFamily="34" charset="-122"/>
                <a:ea typeface="微软雅黑" pitchFamily="34" charset="-122"/>
              </a:rPr>
              <a:t>系列讲话</a:t>
            </a:r>
            <a:endParaRPr lang="zh-CN" altLang="en-US" sz="2400" b="1" dirty="0">
              <a:solidFill>
                <a:srgbClr val="C00000"/>
              </a:solidFill>
              <a:latin typeface="微软雅黑" pitchFamily="34" charset="-122"/>
              <a:ea typeface="微软雅黑" pitchFamily="34" charset="-122"/>
            </a:endParaRPr>
          </a:p>
        </p:txBody>
      </p:sp>
      <p:grpSp>
        <p:nvGrpSpPr>
          <p:cNvPr id="50" name="组合 49"/>
          <p:cNvGrpSpPr/>
          <p:nvPr/>
        </p:nvGrpSpPr>
        <p:grpSpPr>
          <a:xfrm>
            <a:off x="1520494" y="1578250"/>
            <a:ext cx="1026434" cy="1026434"/>
            <a:chOff x="4067944" y="1982668"/>
            <a:chExt cx="1026434" cy="1026434"/>
          </a:xfrm>
          <a:effectLst>
            <a:outerShdw blurRad="50800" dist="38100" dir="2700000" algn="tl" rotWithShape="0">
              <a:prstClr val="black">
                <a:alpha val="40000"/>
              </a:prstClr>
            </a:outerShdw>
          </a:effectLst>
        </p:grpSpPr>
        <p:grpSp>
          <p:nvGrpSpPr>
            <p:cNvPr id="51" name="组合 66"/>
            <p:cNvGrpSpPr/>
            <p:nvPr/>
          </p:nvGrpSpPr>
          <p:grpSpPr>
            <a:xfrm>
              <a:off x="4067944" y="1982668"/>
              <a:ext cx="1026434" cy="1026434"/>
              <a:chOff x="2180022" y="2446667"/>
              <a:chExt cx="1008000" cy="1008000"/>
            </a:xfrm>
          </p:grpSpPr>
          <p:sp>
            <p:nvSpPr>
              <p:cNvPr id="53" name="矩形 52"/>
              <p:cNvSpPr/>
              <p:nvPr/>
            </p:nvSpPr>
            <p:spPr>
              <a:xfrm>
                <a:off x="2180022" y="2446667"/>
                <a:ext cx="1008000" cy="1008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4400">
                  <a:solidFill>
                    <a:srgbClr val="C00000"/>
                  </a:solidFill>
                </a:endParaRPr>
              </a:p>
            </p:txBody>
          </p:sp>
          <p:cxnSp>
            <p:nvCxnSpPr>
              <p:cNvPr id="54" name="直接连接符 53"/>
              <p:cNvCxnSpPr/>
              <p:nvPr/>
            </p:nvCxnSpPr>
            <p:spPr>
              <a:xfrm>
                <a:off x="2180022" y="2950667"/>
                <a:ext cx="1008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rot="5400000">
                <a:off x="2180022" y="2950667"/>
                <a:ext cx="1008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52" name="TextBox 14"/>
            <p:cNvSpPr txBox="1"/>
            <p:nvPr/>
          </p:nvSpPr>
          <p:spPr>
            <a:xfrm>
              <a:off x="4220790" y="1982668"/>
              <a:ext cx="713636" cy="1015663"/>
            </a:xfrm>
            <a:prstGeom prst="rect">
              <a:avLst/>
            </a:prstGeom>
            <a:noFill/>
          </p:spPr>
          <p:txBody>
            <a:bodyPr>
              <a:spAutoFit/>
            </a:bodyPr>
            <a:lstStyle/>
            <a:p>
              <a:pPr algn="ctr" fontAlgn="auto">
                <a:spcBef>
                  <a:spcPts val="0"/>
                </a:spcBef>
                <a:spcAft>
                  <a:spcPts val="0"/>
                </a:spcAft>
                <a:defRPr/>
              </a:pPr>
              <a:r>
                <a:rPr lang="zh-CN" altLang="en-US" sz="6000" b="1" dirty="0">
                  <a:gradFill>
                    <a:gsLst>
                      <a:gs pos="0">
                        <a:srgbClr val="FF0000"/>
                      </a:gs>
                      <a:gs pos="50000">
                        <a:srgbClr val="C00000"/>
                      </a:gs>
                      <a:gs pos="100000">
                        <a:srgbClr val="C00000"/>
                      </a:gs>
                    </a:gsLst>
                    <a:lin ang="5400000" scaled="0"/>
                  </a:gradFill>
                  <a:latin typeface="华文行楷" pitchFamily="2" charset="-122"/>
                  <a:ea typeface="华文行楷" pitchFamily="2" charset="-122"/>
                </a:rPr>
                <a:t>学</a:t>
              </a:r>
            </a:p>
          </p:txBody>
        </p:sp>
      </p:grpSp>
      <p:grpSp>
        <p:nvGrpSpPr>
          <p:cNvPr id="38" name="组合 37"/>
          <p:cNvGrpSpPr/>
          <p:nvPr/>
        </p:nvGrpSpPr>
        <p:grpSpPr>
          <a:xfrm>
            <a:off x="427456" y="3075806"/>
            <a:ext cx="2381128" cy="541996"/>
            <a:chOff x="1876447" y="3387172"/>
            <a:chExt cx="2381128" cy="541996"/>
          </a:xfrm>
          <a:effectLst>
            <a:outerShdw blurRad="50800" dist="38100" dir="2700000" algn="tl" rotWithShape="0">
              <a:prstClr val="black">
                <a:alpha val="40000"/>
              </a:prstClr>
            </a:outerShdw>
          </a:effectLst>
        </p:grpSpPr>
        <p:sp>
          <p:nvSpPr>
            <p:cNvPr id="39" name="矩形 38"/>
            <p:cNvSpPr/>
            <p:nvPr/>
          </p:nvSpPr>
          <p:spPr>
            <a:xfrm>
              <a:off x="1876447"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0" name="直接连接符 39"/>
            <p:cNvCxnSpPr/>
            <p:nvPr/>
          </p:nvCxnSpPr>
          <p:spPr>
            <a:xfrm>
              <a:off x="1876447"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5400000">
              <a:off x="1876449"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2" name="TextBox 14"/>
            <p:cNvSpPr txBox="1"/>
            <p:nvPr/>
          </p:nvSpPr>
          <p:spPr>
            <a:xfrm>
              <a:off x="1891134" y="3388598"/>
              <a:ext cx="512623"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两</a:t>
              </a:r>
            </a:p>
          </p:txBody>
        </p:sp>
        <p:sp>
          <p:nvSpPr>
            <p:cNvPr id="43" name="矩形 42"/>
            <p:cNvSpPr/>
            <p:nvPr/>
          </p:nvSpPr>
          <p:spPr>
            <a:xfrm>
              <a:off x="2489490"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4" name="直接连接符 43"/>
            <p:cNvCxnSpPr/>
            <p:nvPr/>
          </p:nvCxnSpPr>
          <p:spPr>
            <a:xfrm>
              <a:off x="2489490"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5400000">
              <a:off x="2489492"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6" name="TextBox 14"/>
            <p:cNvSpPr txBox="1"/>
            <p:nvPr/>
          </p:nvSpPr>
          <p:spPr>
            <a:xfrm>
              <a:off x="2504176"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学</a:t>
              </a:r>
            </a:p>
          </p:txBody>
        </p:sp>
        <p:cxnSp>
          <p:nvCxnSpPr>
            <p:cNvPr id="47" name="直接连接符 46"/>
            <p:cNvCxnSpPr/>
            <p:nvPr/>
          </p:nvCxnSpPr>
          <p:spPr>
            <a:xfrm>
              <a:off x="3102533"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5400000">
              <a:off x="3102535"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5" name="TextBox 14"/>
            <p:cNvSpPr txBox="1"/>
            <p:nvPr/>
          </p:nvSpPr>
          <p:spPr>
            <a:xfrm>
              <a:off x="3117219" y="3388598"/>
              <a:ext cx="512625" cy="523220"/>
            </a:xfrm>
            <a:prstGeom prst="rect">
              <a:avLst/>
            </a:prstGeom>
            <a:noFill/>
            <a:ln>
              <a:noFill/>
            </a:ln>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一</a:t>
              </a:r>
            </a:p>
          </p:txBody>
        </p:sp>
        <p:sp>
          <p:nvSpPr>
            <p:cNvPr id="76" name="矩形 75"/>
            <p:cNvSpPr/>
            <p:nvPr/>
          </p:nvSpPr>
          <p:spPr>
            <a:xfrm>
              <a:off x="3715578"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77" name="直接连接符 76"/>
            <p:cNvCxnSpPr/>
            <p:nvPr/>
          </p:nvCxnSpPr>
          <p:spPr>
            <a:xfrm>
              <a:off x="3715578"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5400000">
              <a:off x="3715580"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1" name="TextBox 14"/>
            <p:cNvSpPr txBox="1"/>
            <p:nvPr/>
          </p:nvSpPr>
          <p:spPr>
            <a:xfrm>
              <a:off x="3730263"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做</a:t>
              </a:r>
            </a:p>
          </p:txBody>
        </p:sp>
        <p:sp>
          <p:nvSpPr>
            <p:cNvPr id="82" name="矩形 81"/>
            <p:cNvSpPr/>
            <p:nvPr/>
          </p:nvSpPr>
          <p:spPr>
            <a:xfrm>
              <a:off x="3118476"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grpSp>
      <p:cxnSp>
        <p:nvCxnSpPr>
          <p:cNvPr id="84" name="直接连接符 83"/>
          <p:cNvCxnSpPr/>
          <p:nvPr/>
        </p:nvCxnSpPr>
        <p:spPr>
          <a:xfrm>
            <a:off x="398463" y="2981325"/>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395288" y="3690938"/>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sp>
        <p:nvSpPr>
          <p:cNvPr id="11275"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14713E23-55B9-453C-A07B-05B0623065FA}" type="slidenum">
              <a:rPr lang="zh-CN" altLang="en-US" sz="1200" b="1">
                <a:solidFill>
                  <a:srgbClr val="C00000"/>
                </a:solidFill>
                <a:latin typeface="DFPYeaSong-B5"/>
                <a:ea typeface="DFPYeaSong-B5"/>
                <a:cs typeface="DFPYeaSong-B5"/>
              </a:rPr>
              <a:pPr algn="r"/>
              <a:t>9</a:t>
            </a:fld>
            <a:endParaRPr lang="en-US" altLang="zh-CN" sz="1200" b="1">
              <a:solidFill>
                <a:srgbClr val="C00000"/>
              </a:solidFill>
              <a:latin typeface="DFPYeaSong-B5"/>
              <a:ea typeface="DFPYeaSong-B5"/>
              <a:cs typeface="DFPYeaSong-B5"/>
            </a:endParaRPr>
          </a:p>
        </p:txBody>
      </p:sp>
      <p:sp>
        <p:nvSpPr>
          <p:cNvPr id="83" name="矩形 82"/>
          <p:cNvSpPr/>
          <p:nvPr/>
        </p:nvSpPr>
        <p:spPr>
          <a:xfrm>
            <a:off x="3348038" y="1419225"/>
            <a:ext cx="5400675" cy="3140075"/>
          </a:xfrm>
          <a:prstGeom prst="rect">
            <a:avLst/>
          </a:prstGeom>
        </p:spPr>
        <p:txBody>
          <a:bodyPr>
            <a:spAutoFit/>
          </a:bodyPr>
          <a:lstStyle/>
          <a:p>
            <a:pPr fontAlgn="auto">
              <a:lnSpc>
                <a:spcPct val="150000"/>
              </a:lnSpc>
              <a:spcBef>
                <a:spcPts val="0"/>
              </a:spcBef>
              <a:spcAft>
                <a:spcPts val="0"/>
              </a:spcAft>
              <a:defRPr/>
            </a:pPr>
            <a:r>
              <a:rPr lang="zh-CN" altLang="en-US" sz="22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认真学习习总书记关于改革发展稳定、内政外交国防、治党治国治军的重要思想。认真学习党中央治国理政新理念新思想新战略。深入领会贯穿其中的马克思主义立场观点方法。深刻理解党的科学理论既一脉相承又与时俱进的内在联系。</a:t>
            </a:r>
          </a:p>
        </p:txBody>
      </p:sp>
      <p:sp>
        <p:nvSpPr>
          <p:cNvPr id="8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“两学一做”主要内容</a:t>
            </a: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1500"/>
                                        <p:tgtEl>
                                          <p:spTgt spid="48"/>
                                        </p:tgtEl>
                                      </p:cBhvr>
                                    </p:animEffect>
                                    <p:anim calcmode="lin" valueType="num">
                                      <p:cBhvr>
                                        <p:cTn id="8" dur="1500" fill="hold"/>
                                        <p:tgtEl>
                                          <p:spTgt spid="48"/>
                                        </p:tgtEl>
                                        <p:attrNameLst>
                                          <p:attrName>ppt_x</p:attrName>
                                        </p:attrNameLst>
                                      </p:cBhvr>
                                      <p:tavLst>
                                        <p:tav tm="0">
                                          <p:val>
                                            <p:strVal val="#ppt_x"/>
                                          </p:val>
                                        </p:tav>
                                        <p:tav tm="100000">
                                          <p:val>
                                            <p:strVal val="#ppt_x"/>
                                          </p:val>
                                        </p:tav>
                                      </p:tavLst>
                                    </p:anim>
                                    <p:anim calcmode="lin" valueType="num">
                                      <p:cBhvr>
                                        <p:cTn id="9" dur="1500" fill="hold"/>
                                        <p:tgtEl>
                                          <p:spTgt spid="48"/>
                                        </p:tgtEl>
                                        <p:attrNameLst>
                                          <p:attrName>ppt_y</p:attrName>
                                        </p:attrNameLst>
                                      </p:cBhvr>
                                      <p:tavLst>
                                        <p:tav tm="0">
                                          <p:val>
                                            <p:strVal val="#ppt_y-.1"/>
                                          </p:val>
                                        </p:tav>
                                        <p:tav tm="100000">
                                          <p:val>
                                            <p:strVal val="#ppt_y"/>
                                          </p:val>
                                        </p:tav>
                                      </p:tavLst>
                                    </p:anim>
                                  </p:childTnLst>
                                </p:cTn>
                              </p:par>
                              <p:par>
                                <p:cTn id="10" presetID="14" presetClass="entr" presetSubtype="10" fill="hold"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randombar(horizontal)">
                                      <p:cBhvr>
                                        <p:cTn id="12" dur="1000"/>
                                        <p:tgtEl>
                                          <p:spTgt spid="38"/>
                                        </p:tgtEl>
                                      </p:cBhvr>
                                    </p:animEffect>
                                  </p:childTnLst>
                                </p:cTn>
                              </p:par>
                              <p:par>
                                <p:cTn id="13" presetID="2" presetClass="entr" presetSubtype="8" fill="hold" nodeType="withEffect">
                                  <p:stCondLst>
                                    <p:cond delay="0"/>
                                  </p:stCondLst>
                                  <p:childTnLst>
                                    <p:set>
                                      <p:cBhvr>
                                        <p:cTn id="14" dur="1" fill="hold">
                                          <p:stCondLst>
                                            <p:cond delay="0"/>
                                          </p:stCondLst>
                                        </p:cTn>
                                        <p:tgtEl>
                                          <p:spTgt spid="84"/>
                                        </p:tgtEl>
                                        <p:attrNameLst>
                                          <p:attrName>style.visibility</p:attrName>
                                        </p:attrNameLst>
                                      </p:cBhvr>
                                      <p:to>
                                        <p:strVal val="visible"/>
                                      </p:to>
                                    </p:set>
                                    <p:anim calcmode="lin" valueType="num">
                                      <p:cBhvr additive="base">
                                        <p:cTn id="15" dur="500" fill="hold"/>
                                        <p:tgtEl>
                                          <p:spTgt spid="84"/>
                                        </p:tgtEl>
                                        <p:attrNameLst>
                                          <p:attrName>ppt_x</p:attrName>
                                        </p:attrNameLst>
                                      </p:cBhvr>
                                      <p:tavLst>
                                        <p:tav tm="0">
                                          <p:val>
                                            <p:strVal val="0-#ppt_w/2"/>
                                          </p:val>
                                        </p:tav>
                                        <p:tav tm="100000">
                                          <p:val>
                                            <p:strVal val="#ppt_x"/>
                                          </p:val>
                                        </p:tav>
                                      </p:tavLst>
                                    </p:anim>
                                    <p:anim calcmode="lin" valueType="num">
                                      <p:cBhvr additive="base">
                                        <p:cTn id="16" dur="500" fill="hold"/>
                                        <p:tgtEl>
                                          <p:spTgt spid="8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85"/>
                                        </p:tgtEl>
                                        <p:attrNameLst>
                                          <p:attrName>style.visibility</p:attrName>
                                        </p:attrNameLst>
                                      </p:cBhvr>
                                      <p:to>
                                        <p:strVal val="visible"/>
                                      </p:to>
                                    </p:set>
                                    <p:anim calcmode="lin" valueType="num">
                                      <p:cBhvr additive="base">
                                        <p:cTn id="19" dur="500" fill="hold"/>
                                        <p:tgtEl>
                                          <p:spTgt spid="85"/>
                                        </p:tgtEl>
                                        <p:attrNameLst>
                                          <p:attrName>ppt_x</p:attrName>
                                        </p:attrNameLst>
                                      </p:cBhvr>
                                      <p:tavLst>
                                        <p:tav tm="0">
                                          <p:val>
                                            <p:strVal val="0-#ppt_w/2"/>
                                          </p:val>
                                        </p:tav>
                                        <p:tav tm="100000">
                                          <p:val>
                                            <p:strVal val="#ppt_x"/>
                                          </p:val>
                                        </p:tav>
                                      </p:tavLst>
                                    </p:anim>
                                    <p:anim calcmode="lin" valueType="num">
                                      <p:cBhvr additive="base">
                                        <p:cTn id="20" dur="500" fill="hold"/>
                                        <p:tgtEl>
                                          <p:spTgt spid="85"/>
                                        </p:tgtEl>
                                        <p:attrNameLst>
                                          <p:attrName>ppt_y</p:attrName>
                                        </p:attrNameLst>
                                      </p:cBhvr>
                                      <p:tavLst>
                                        <p:tav tm="0">
                                          <p:val>
                                            <p:strVal val="#ppt_y"/>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fade">
                                      <p:cBhvr>
                                        <p:cTn id="23" dur="1500"/>
                                        <p:tgtEl>
                                          <p:spTgt spid="49"/>
                                        </p:tgtEl>
                                      </p:cBhvr>
                                    </p:animEffect>
                                    <p:anim calcmode="lin" valueType="num">
                                      <p:cBhvr>
                                        <p:cTn id="24" dur="1500" fill="hold"/>
                                        <p:tgtEl>
                                          <p:spTgt spid="49"/>
                                        </p:tgtEl>
                                        <p:attrNameLst>
                                          <p:attrName>ppt_x</p:attrName>
                                        </p:attrNameLst>
                                      </p:cBhvr>
                                      <p:tavLst>
                                        <p:tav tm="0">
                                          <p:val>
                                            <p:strVal val="#ppt_x"/>
                                          </p:val>
                                        </p:tav>
                                        <p:tav tm="100000">
                                          <p:val>
                                            <p:strVal val="#ppt_x"/>
                                          </p:val>
                                        </p:tav>
                                      </p:tavLst>
                                    </p:anim>
                                    <p:anim calcmode="lin" valueType="num">
                                      <p:cBhvr>
                                        <p:cTn id="25" dur="1500" fill="hold"/>
                                        <p:tgtEl>
                                          <p:spTgt spid="49"/>
                                        </p:tgtEl>
                                        <p:attrNameLst>
                                          <p:attrName>ppt_y</p:attrName>
                                        </p:attrNameLst>
                                      </p:cBhvr>
                                      <p:tavLst>
                                        <p:tav tm="0">
                                          <p:val>
                                            <p:strVal val="#ppt_y+.1"/>
                                          </p:val>
                                        </p:tav>
                                        <p:tav tm="100000">
                                          <p:val>
                                            <p:strVal val="#ppt_y"/>
                                          </p:val>
                                        </p:tav>
                                      </p:tavLst>
                                    </p:anim>
                                  </p:childTnLst>
                                </p:cTn>
                              </p:par>
                            </p:childTnLst>
                          </p:cTn>
                        </p:par>
                        <p:par>
                          <p:cTn id="26" fill="hold" nodeType="afterGroup">
                            <p:stCondLst>
                              <p:cond delay="1500"/>
                            </p:stCondLst>
                            <p:childTnLst>
                              <p:par>
                                <p:cTn id="27" presetID="53" presetClass="entr" presetSubtype="16" fill="hold" nodeType="afterEffect">
                                  <p:stCondLst>
                                    <p:cond delay="0"/>
                                  </p:stCondLst>
                                  <p:childTnLst>
                                    <p:set>
                                      <p:cBhvr>
                                        <p:cTn id="28" dur="1" fill="hold">
                                          <p:stCondLst>
                                            <p:cond delay="0"/>
                                          </p:stCondLst>
                                        </p:cTn>
                                        <p:tgtEl>
                                          <p:spTgt spid="50"/>
                                        </p:tgtEl>
                                        <p:attrNameLst>
                                          <p:attrName>style.visibility</p:attrName>
                                        </p:attrNameLst>
                                      </p:cBhvr>
                                      <p:to>
                                        <p:strVal val="visible"/>
                                      </p:to>
                                    </p:set>
                                    <p:anim calcmode="lin" valueType="num">
                                      <p:cBhvr>
                                        <p:cTn id="29" dur="1250" fill="hold"/>
                                        <p:tgtEl>
                                          <p:spTgt spid="50"/>
                                        </p:tgtEl>
                                        <p:attrNameLst>
                                          <p:attrName>ppt_w</p:attrName>
                                        </p:attrNameLst>
                                      </p:cBhvr>
                                      <p:tavLst>
                                        <p:tav tm="0">
                                          <p:val>
                                            <p:fltVal val="0"/>
                                          </p:val>
                                        </p:tav>
                                        <p:tav tm="100000">
                                          <p:val>
                                            <p:strVal val="#ppt_w"/>
                                          </p:val>
                                        </p:tav>
                                      </p:tavLst>
                                    </p:anim>
                                    <p:anim calcmode="lin" valueType="num">
                                      <p:cBhvr>
                                        <p:cTn id="30" dur="1250" fill="hold"/>
                                        <p:tgtEl>
                                          <p:spTgt spid="50"/>
                                        </p:tgtEl>
                                        <p:attrNameLst>
                                          <p:attrName>ppt_h</p:attrName>
                                        </p:attrNameLst>
                                      </p:cBhvr>
                                      <p:tavLst>
                                        <p:tav tm="0">
                                          <p:val>
                                            <p:fltVal val="0"/>
                                          </p:val>
                                        </p:tav>
                                        <p:tav tm="100000">
                                          <p:val>
                                            <p:strVal val="#ppt_h"/>
                                          </p:val>
                                        </p:tav>
                                      </p:tavLst>
                                    </p:anim>
                                    <p:animEffect transition="in" filter="fade">
                                      <p:cBhvr>
                                        <p:cTn id="31" dur="1250"/>
                                        <p:tgtEl>
                                          <p:spTgt spid="50"/>
                                        </p:tgtEl>
                                      </p:cBhvr>
                                    </p:animEffect>
                                  </p:childTnLst>
                                </p:cTn>
                              </p:par>
                            </p:childTnLst>
                          </p:cTn>
                        </p:par>
                        <p:par>
                          <p:cTn id="32" fill="hold" nodeType="afterGroup">
                            <p:stCondLst>
                              <p:cond delay="2750"/>
                            </p:stCondLst>
                            <p:childTnLst>
                              <p:par>
                                <p:cTn id="33" presetID="1" presetClass="entr" presetSubtype="0" fill="hold" grpId="0" nodeType="afterEffect">
                                  <p:stCondLst>
                                    <p:cond delay="0"/>
                                  </p:stCondLst>
                                  <p:iterate type="lt">
                                    <p:tmAbs val="100"/>
                                  </p:iterate>
                                  <p:childTnLst>
                                    <p:set>
                                      <p:cBhvr>
                                        <p:cTn id="34" dur="1" fill="hold">
                                          <p:stCondLst>
                                            <p:cond delay="0"/>
                                          </p:stCondLst>
                                        </p:cTn>
                                        <p:tgtEl>
                                          <p:spTgt spid="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83"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965</TotalTime>
  <Words>2177</Words>
  <Application>Microsoft Office PowerPoint</Application>
  <PresentationFormat>全屏显示(16:9)</PresentationFormat>
  <Paragraphs>332</Paragraphs>
  <Slides>32</Slides>
  <Notes>2</Notes>
  <HiddenSlides>0</HiddenSlides>
  <MMClips>0</MMClips>
  <ScaleCrop>false</ScaleCrop>
  <HeadingPairs>
    <vt:vector size="4" baseType="variant">
      <vt:variant>
        <vt:lpstr>主题</vt:lpstr>
      </vt:variant>
      <vt:variant>
        <vt:i4>1</vt:i4>
      </vt:variant>
      <vt:variant>
        <vt:lpstr>幻灯片标题</vt:lpstr>
      </vt:variant>
      <vt:variant>
        <vt:i4>32</vt:i4>
      </vt:variant>
    </vt:vector>
  </HeadingPairs>
  <TitlesOfParts>
    <vt:vector size="33"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5lou2</dc:creator>
  <cp:lastModifiedBy>Sky123.Org</cp:lastModifiedBy>
  <cp:revision>111</cp:revision>
  <dcterms:created xsi:type="dcterms:W3CDTF">2016-06-27T11:15:54Z</dcterms:created>
  <dcterms:modified xsi:type="dcterms:W3CDTF">2017-11-02T03:33:20Z</dcterms:modified>
</cp:coreProperties>
</file>