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0" r:id="rId4"/>
    <p:sldId id="261" r:id="rId5"/>
    <p:sldId id="269" r:id="rId6"/>
    <p:sldId id="270" r:id="rId7"/>
    <p:sldId id="271" r:id="rId8"/>
    <p:sldId id="262" r:id="rId9"/>
    <p:sldId id="265" r:id="rId10"/>
    <p:sldId id="266" r:id="rId11"/>
    <p:sldId id="267" r:id="rId12"/>
    <p:sldId id="268" r:id="rId13"/>
    <p:sldId id="263" r:id="rId14"/>
    <p:sldId id="272" r:id="rId15"/>
    <p:sldId id="273" r:id="rId16"/>
    <p:sldId id="274" r:id="rId17"/>
    <p:sldId id="275" r:id="rId18"/>
    <p:sldId id="281" r:id="rId19"/>
    <p:sldId id="264" r:id="rId20"/>
    <p:sldId id="276" r:id="rId21"/>
    <p:sldId id="278" r:id="rId22"/>
    <p:sldId id="279" r:id="rId23"/>
    <p:sldId id="277" r:id="rId24"/>
    <p:sldId id="280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A7E9"/>
    <a:srgbClr val="F9F06E"/>
    <a:srgbClr val="19B7ED"/>
    <a:srgbClr val="49C7D3"/>
    <a:srgbClr val="A980B9"/>
    <a:srgbClr val="4DC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21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50" y="12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07983-4112-42CC-B04A-A83D332FF497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2A5C9-6E62-4B20-BEE0-B2507E7C2E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11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98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8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941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56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592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15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900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113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229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2784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26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640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292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82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4946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9191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938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25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80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38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3537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35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932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2A5C9-6E62-4B20-BEE0-B2507E7C2E1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720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3BA09-1BBB-44E5-95B3-402DC97A4DF1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1304B-C776-4DE5-B34F-DDDE06A8193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BCC969-6A88-4F8B-A33D-135BA04237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" t="91" r="28" b="-85"/>
          <a:stretch/>
        </p:blipFill>
        <p:spPr>
          <a:xfrm>
            <a:off x="0" y="3324"/>
            <a:ext cx="12192000" cy="6859516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B7A4630E-840C-4E69-A9EA-E66A61AF1911}"/>
              </a:ext>
            </a:extLst>
          </p:cNvPr>
          <p:cNvSpPr/>
          <p:nvPr/>
        </p:nvSpPr>
        <p:spPr>
          <a:xfrm>
            <a:off x="1014549" y="711926"/>
            <a:ext cx="10162903" cy="54341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0800">
            <a:solidFill>
              <a:srgbClr val="19B7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53">
            <a:extLst>
              <a:ext uri="{FF2B5EF4-FFF2-40B4-BE49-F238E27FC236}">
                <a16:creationId xmlns:a16="http://schemas.microsoft.com/office/drawing/2014/main" xmlns="" id="{6CDB5934-F3BB-4CB1-87A9-A20C7F698E56}"/>
              </a:ext>
            </a:extLst>
          </p:cNvPr>
          <p:cNvSpPr txBox="1"/>
          <p:nvPr/>
        </p:nvSpPr>
        <p:spPr>
          <a:xfrm>
            <a:off x="2583355" y="1638711"/>
            <a:ext cx="70252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8800" dirty="0">
                <a:latin typeface="DotumChe" panose="020B0609000101010101" pitchFamily="49" charset="-127"/>
                <a:ea typeface="DotumChe" panose="020B0609000101010101" pitchFamily="49" charset="-127"/>
              </a:rPr>
              <a:t>SMALL FRESH </a:t>
            </a:r>
            <a:endParaRPr lang="zh-CN" altLang="en-US" sz="8800" dirty="0">
              <a:latin typeface="DotumChe" panose="020B0609000101010101" pitchFamily="49" charset="-127"/>
              <a:ea typeface="DotumChe" panose="020B0609000101010101" pitchFamily="49" charset="-127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xmlns="" id="{3FB0AF10-5552-492F-BB3E-C28EE0DD3B6A}"/>
              </a:ext>
            </a:extLst>
          </p:cNvPr>
          <p:cNvCxnSpPr>
            <a:cxnSpLocks/>
          </p:cNvCxnSpPr>
          <p:nvPr/>
        </p:nvCxnSpPr>
        <p:spPr>
          <a:xfrm>
            <a:off x="3059602" y="3172492"/>
            <a:ext cx="6059684" cy="0"/>
          </a:xfrm>
          <a:prstGeom prst="straightConnector1">
            <a:avLst/>
          </a:prstGeom>
          <a:ln w="38100">
            <a:solidFill>
              <a:schemeClr val="bg1">
                <a:lumMod val="8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C66F7FB-01BA-4C98-8E1D-535EFA1EF39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647" y="2419294"/>
            <a:ext cx="407920" cy="3837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BBF63A6-4F49-4F77-9823-9C9F4892224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925" y="2084605"/>
            <a:ext cx="298132" cy="299469"/>
          </a:xfrm>
          <a:prstGeom prst="rect">
            <a:avLst/>
          </a:prstGeom>
        </p:spPr>
      </p:pic>
      <p:sp>
        <p:nvSpPr>
          <p:cNvPr id="15" name="文本框 9">
            <a:extLst>
              <a:ext uri="{FF2B5EF4-FFF2-40B4-BE49-F238E27FC236}">
                <a16:creationId xmlns:a16="http://schemas.microsoft.com/office/drawing/2014/main" xmlns="" id="{5B26FF7F-3DC0-4A70-BCFD-3B401E0BBDF0}"/>
              </a:ext>
            </a:extLst>
          </p:cNvPr>
          <p:cNvSpPr txBox="1"/>
          <p:nvPr/>
        </p:nvSpPr>
        <p:spPr>
          <a:xfrm>
            <a:off x="2016994" y="4635183"/>
            <a:ext cx="8158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This template applies to the training course of team capability building and cadre capability enhancement.</a:t>
            </a:r>
            <a:endParaRPr lang="zh-CN" altLang="en-US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16145C9-84B4-4E80-9E37-F52B78740406}"/>
              </a:ext>
            </a:extLst>
          </p:cNvPr>
          <p:cNvGrpSpPr/>
          <p:nvPr/>
        </p:nvGrpSpPr>
        <p:grpSpPr>
          <a:xfrm>
            <a:off x="3249328" y="3437403"/>
            <a:ext cx="5693345" cy="923330"/>
            <a:chOff x="3249328" y="3437403"/>
            <a:chExt cx="5693345" cy="923330"/>
          </a:xfrm>
        </p:grpSpPr>
        <p:sp>
          <p:nvSpPr>
            <p:cNvPr id="14" name="文本框 7">
              <a:extLst>
                <a:ext uri="{FF2B5EF4-FFF2-40B4-BE49-F238E27FC236}">
                  <a16:creationId xmlns:a16="http://schemas.microsoft.com/office/drawing/2014/main" xmlns="" id="{2BC5C3FB-3871-4450-A52E-7CB074AF5CA5}"/>
                </a:ext>
              </a:extLst>
            </p:cNvPr>
            <p:cNvSpPr txBox="1"/>
            <p:nvPr/>
          </p:nvSpPr>
          <p:spPr>
            <a:xfrm>
              <a:off x="3249328" y="3437403"/>
              <a:ext cx="569334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5400" spc="600" dirty="0">
                  <a:latin typeface="浪漫雅圆" panose="02010601040101010101" pitchFamily="2" charset="-122"/>
                  <a:ea typeface="浪漫雅圆" panose="02010601040101010101" pitchFamily="2" charset="-122"/>
                </a:rPr>
                <a:t>小清新</a:t>
              </a:r>
              <a:r>
                <a:rPr lang="en-US" altLang="zh-CN" sz="5400" spc="600" dirty="0">
                  <a:latin typeface="浪漫雅圆" panose="02010601040101010101" pitchFamily="2" charset="-122"/>
                  <a:ea typeface="浪漫雅圆" panose="02010601040101010101" pitchFamily="2" charset="-122"/>
                </a:rPr>
                <a:t>PPT</a:t>
              </a:r>
              <a:r>
                <a:rPr lang="zh-CN" altLang="en-US" sz="5400" spc="600" dirty="0">
                  <a:latin typeface="浪漫雅圆" panose="02010601040101010101" pitchFamily="2" charset="-122"/>
                  <a:ea typeface="浪漫雅圆" panose="02010601040101010101" pitchFamily="2" charset="-122"/>
                </a:rPr>
                <a:t>模板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3AFE1135-5BFF-46C9-8BEF-0C64E4A35E3B}"/>
                </a:ext>
              </a:extLst>
            </p:cNvPr>
            <p:cNvSpPr/>
            <p:nvPr/>
          </p:nvSpPr>
          <p:spPr>
            <a:xfrm>
              <a:off x="5854148" y="3650666"/>
              <a:ext cx="805069" cy="4174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F236546F-7696-42ED-BDF3-B0030D7549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2816" y="3684389"/>
              <a:ext cx="407920" cy="383721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B2E0483-1801-450D-9B50-C7EE958A7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6032" y="3678934"/>
              <a:ext cx="382008" cy="383721"/>
            </a:xfrm>
            <a:prstGeom prst="rect">
              <a:avLst/>
            </a:prstGeom>
          </p:spPr>
        </p:pic>
      </p:grpSp>
      <p:pic>
        <p:nvPicPr>
          <p:cNvPr id="6" name="Pianoboy - The truth that you leave">
            <a:hlinkClick r:id="" action="ppaction://media"/>
            <a:extLst>
              <a:ext uri="{FF2B5EF4-FFF2-40B4-BE49-F238E27FC236}">
                <a16:creationId xmlns:a16="http://schemas.microsoft.com/office/drawing/2014/main" xmlns="" id="{2201F16D-D82C-48B9-9385-62C422BBB3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931547" y="55336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" grpId="0" animBg="1"/>
      <p:bldP spid="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22D7E5-294F-46C1-BE20-26029AC9576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757197" y="503583"/>
            <a:chExt cx="3814803" cy="74300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A70FF5B-0F89-4923-A80B-ACF43E94747D}"/>
                </a:ext>
              </a:extLst>
            </p:cNvPr>
            <p:cNvGrpSpPr/>
            <p:nvPr/>
          </p:nvGrpSpPr>
          <p:grpSpPr>
            <a:xfrm>
              <a:off x="757197" y="503583"/>
              <a:ext cx="743004" cy="743004"/>
              <a:chOff x="5207000" y="914400"/>
              <a:chExt cx="1727200" cy="1727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5207000" y="914400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A761BAA3-7E71-465D-B6B3-5FEB699B0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6400" y="1236207"/>
                <a:ext cx="1219200" cy="1134386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85B2CEC-669B-4010-AEC3-C9C183B08024}"/>
                </a:ext>
              </a:extLst>
            </p:cNvPr>
            <p:cNvSpPr txBox="1"/>
            <p:nvPr/>
          </p:nvSpPr>
          <p:spPr>
            <a:xfrm>
              <a:off x="1685909" y="612697"/>
              <a:ext cx="288609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14" name="îṡḻiḓé">
            <a:extLst>
              <a:ext uri="{FF2B5EF4-FFF2-40B4-BE49-F238E27FC236}">
                <a16:creationId xmlns:a16="http://schemas.microsoft.com/office/drawing/2014/main" xmlns="" id="{7952F660-8811-41D6-A74A-9ADD088CE502}"/>
              </a:ext>
            </a:extLst>
          </p:cNvPr>
          <p:cNvSpPr/>
          <p:nvPr/>
        </p:nvSpPr>
        <p:spPr>
          <a:xfrm>
            <a:off x="8080030" y="3434357"/>
            <a:ext cx="853072" cy="874213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35D6CBC-A583-440D-AE76-7C2F0ABC95CB}"/>
              </a:ext>
            </a:extLst>
          </p:cNvPr>
          <p:cNvGrpSpPr/>
          <p:nvPr/>
        </p:nvGrpSpPr>
        <p:grpSpPr>
          <a:xfrm>
            <a:off x="669925" y="1689294"/>
            <a:ext cx="2235321" cy="4364339"/>
            <a:chOff x="669925" y="1689294"/>
            <a:chExt cx="2235321" cy="4364339"/>
          </a:xfrm>
        </p:grpSpPr>
        <p:grpSp>
          <p:nvGrpSpPr>
            <p:cNvPr id="9" name="ïṥḷîdê">
              <a:extLst>
                <a:ext uri="{FF2B5EF4-FFF2-40B4-BE49-F238E27FC236}">
                  <a16:creationId xmlns:a16="http://schemas.microsoft.com/office/drawing/2014/main" xmlns="" id="{8AE7B6E6-3082-4DA3-84B9-291D728B1490}"/>
                </a:ext>
              </a:extLst>
            </p:cNvPr>
            <p:cNvGrpSpPr/>
            <p:nvPr/>
          </p:nvGrpSpPr>
          <p:grpSpPr>
            <a:xfrm>
              <a:off x="669925" y="1689294"/>
              <a:ext cx="2235321" cy="4364339"/>
              <a:chOff x="669925" y="1478280"/>
              <a:chExt cx="2235321" cy="4364339"/>
            </a:xfrm>
          </p:grpSpPr>
          <p:sp>
            <p:nvSpPr>
              <p:cNvPr id="34" name="ïṣļîḋé">
                <a:extLst>
                  <a:ext uri="{FF2B5EF4-FFF2-40B4-BE49-F238E27FC236}">
                    <a16:creationId xmlns:a16="http://schemas.microsoft.com/office/drawing/2014/main" xmlns="" id="{48C0AD94-64D2-4FA4-8118-54DF2EFF97D6}"/>
                  </a:ext>
                </a:extLst>
              </p:cNvPr>
              <p:cNvSpPr/>
              <p:nvPr/>
            </p:nvSpPr>
            <p:spPr>
              <a:xfrm>
                <a:off x="669925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íSľîḑe">
                <a:extLst>
                  <a:ext uri="{FF2B5EF4-FFF2-40B4-BE49-F238E27FC236}">
                    <a16:creationId xmlns:a16="http://schemas.microsoft.com/office/drawing/2014/main" xmlns="" id="{A4C3DF20-A2AF-494F-B978-86F2BCEE60AE}"/>
                  </a:ext>
                </a:extLst>
              </p:cNvPr>
              <p:cNvSpPr/>
              <p:nvPr/>
            </p:nvSpPr>
            <p:spPr>
              <a:xfrm>
                <a:off x="669925" y="1478280"/>
                <a:ext cx="2235321" cy="558800"/>
              </a:xfrm>
              <a:prstGeom prst="rect">
                <a:avLst/>
              </a:prstGeom>
              <a:solidFill>
                <a:srgbClr val="F9F06E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íṡ1íḍé">
                <a:extLst>
                  <a:ext uri="{FF2B5EF4-FFF2-40B4-BE49-F238E27FC236}">
                    <a16:creationId xmlns:a16="http://schemas.microsoft.com/office/drawing/2014/main" xmlns="" id="{0501FEEF-1324-45DC-A983-868F5C3FECA2}"/>
                  </a:ext>
                </a:extLst>
              </p:cNvPr>
              <p:cNvGrpSpPr/>
              <p:nvPr/>
            </p:nvGrpSpPr>
            <p:grpSpPr>
              <a:xfrm>
                <a:off x="731110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38" name="îṣliḋè">
                  <a:extLst>
                    <a:ext uri="{FF2B5EF4-FFF2-40B4-BE49-F238E27FC236}">
                      <a16:creationId xmlns:a16="http://schemas.microsoft.com/office/drawing/2014/main" xmlns="" id="{4B525A6C-E63E-4B20-9846-2F6E76C676BB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39" name="í$1îḋè">
                  <a:extLst>
                    <a:ext uri="{FF2B5EF4-FFF2-40B4-BE49-F238E27FC236}">
                      <a16:creationId xmlns:a16="http://schemas.microsoft.com/office/drawing/2014/main" xmlns="" id="{BF32D9D8-FF7E-42A8-BD30-3BB673DA2C56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</p:grpSp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4F11E03F-E0F8-44EC-9CD3-E2E940672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5508" y="4696138"/>
              <a:ext cx="968764" cy="973108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6207D55-3502-4956-A85C-09B804B29517}"/>
              </a:ext>
            </a:extLst>
          </p:cNvPr>
          <p:cNvGrpSpPr/>
          <p:nvPr/>
        </p:nvGrpSpPr>
        <p:grpSpPr>
          <a:xfrm>
            <a:off x="5538938" y="1689294"/>
            <a:ext cx="2235321" cy="4364339"/>
            <a:chOff x="5538938" y="1689294"/>
            <a:chExt cx="2235321" cy="4364339"/>
          </a:xfrm>
        </p:grpSpPr>
        <p:grpSp>
          <p:nvGrpSpPr>
            <p:cNvPr id="15" name="íṣḻiḓé">
              <a:extLst>
                <a:ext uri="{FF2B5EF4-FFF2-40B4-BE49-F238E27FC236}">
                  <a16:creationId xmlns:a16="http://schemas.microsoft.com/office/drawing/2014/main" xmlns="" id="{7704A11D-DEE3-4B14-BD4E-D0D4747E7248}"/>
                </a:ext>
              </a:extLst>
            </p:cNvPr>
            <p:cNvGrpSpPr/>
            <p:nvPr/>
          </p:nvGrpSpPr>
          <p:grpSpPr>
            <a:xfrm>
              <a:off x="5538938" y="1689294"/>
              <a:ext cx="2235321" cy="4364339"/>
              <a:chOff x="5496863" y="1478280"/>
              <a:chExt cx="2235321" cy="4364339"/>
            </a:xfrm>
          </p:grpSpPr>
          <p:sp>
            <p:nvSpPr>
              <p:cNvPr id="16" name="ïş1ïḋe">
                <a:extLst>
                  <a:ext uri="{FF2B5EF4-FFF2-40B4-BE49-F238E27FC236}">
                    <a16:creationId xmlns:a16="http://schemas.microsoft.com/office/drawing/2014/main" xmlns="" id="{41D61669-226D-45D9-9856-6C16922D5B27}"/>
                  </a:ext>
                </a:extLst>
              </p:cNvPr>
              <p:cNvSpPr/>
              <p:nvPr/>
            </p:nvSpPr>
            <p:spPr>
              <a:xfrm>
                <a:off x="5496863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í$ľîḋe">
                <a:extLst>
                  <a:ext uri="{FF2B5EF4-FFF2-40B4-BE49-F238E27FC236}">
                    <a16:creationId xmlns:a16="http://schemas.microsoft.com/office/drawing/2014/main" xmlns="" id="{78D6F3A6-9F24-419C-8F1A-79EE41B5EA12}"/>
                  </a:ext>
                </a:extLst>
              </p:cNvPr>
              <p:cNvSpPr/>
              <p:nvPr/>
            </p:nvSpPr>
            <p:spPr>
              <a:xfrm>
                <a:off x="5496863" y="1478280"/>
                <a:ext cx="2235321" cy="558800"/>
              </a:xfrm>
              <a:prstGeom prst="rect">
                <a:avLst/>
              </a:prstGeom>
              <a:solidFill>
                <a:srgbClr val="18A7E9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isḷïďe">
                <a:extLst>
                  <a:ext uri="{FF2B5EF4-FFF2-40B4-BE49-F238E27FC236}">
                    <a16:creationId xmlns:a16="http://schemas.microsoft.com/office/drawing/2014/main" xmlns="" id="{A1943340-DE27-4E8A-867D-210CC4020240}"/>
                  </a:ext>
                </a:extLst>
              </p:cNvPr>
              <p:cNvGrpSpPr/>
              <p:nvPr/>
            </p:nvGrpSpPr>
            <p:grpSpPr>
              <a:xfrm>
                <a:off x="5558048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0" name="ís1iďe">
                  <a:extLst>
                    <a:ext uri="{FF2B5EF4-FFF2-40B4-BE49-F238E27FC236}">
                      <a16:creationId xmlns:a16="http://schemas.microsoft.com/office/drawing/2014/main" xmlns="" id="{0E7832B2-9EAD-4BA2-95C7-BBBEE9A4BD86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1" name="í$ľíḑê">
                  <a:extLst>
                    <a:ext uri="{FF2B5EF4-FFF2-40B4-BE49-F238E27FC236}">
                      <a16:creationId xmlns:a16="http://schemas.microsoft.com/office/drawing/2014/main" xmlns="" id="{5BAC38A1-C9D5-4F73-9937-8BD664943675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</p:grpSp>
        </p:grp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BB4B89DD-65D4-41A2-BB76-0D939B2CF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6754" y="4683396"/>
              <a:ext cx="1073253" cy="998592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449BBA7-6ECB-4E30-ABC9-DDC8110F093A}"/>
              </a:ext>
            </a:extLst>
          </p:cNvPr>
          <p:cNvGrpSpPr/>
          <p:nvPr/>
        </p:nvGrpSpPr>
        <p:grpSpPr>
          <a:xfrm>
            <a:off x="9280949" y="1689294"/>
            <a:ext cx="2235321" cy="4364339"/>
            <a:chOff x="9280949" y="1689294"/>
            <a:chExt cx="2235321" cy="4364339"/>
          </a:xfrm>
        </p:grpSpPr>
        <p:grpSp>
          <p:nvGrpSpPr>
            <p:cNvPr id="11" name="íṥḷîde">
              <a:extLst>
                <a:ext uri="{FF2B5EF4-FFF2-40B4-BE49-F238E27FC236}">
                  <a16:creationId xmlns:a16="http://schemas.microsoft.com/office/drawing/2014/main" xmlns="" id="{FA5348DB-F8ED-4282-A371-A5D69E8D70CF}"/>
                </a:ext>
              </a:extLst>
            </p:cNvPr>
            <p:cNvGrpSpPr/>
            <p:nvPr/>
          </p:nvGrpSpPr>
          <p:grpSpPr>
            <a:xfrm>
              <a:off x="9280949" y="1689294"/>
              <a:ext cx="2235321" cy="4364339"/>
              <a:chOff x="9280949" y="1478280"/>
              <a:chExt cx="2235321" cy="4364339"/>
            </a:xfrm>
          </p:grpSpPr>
          <p:sp>
            <p:nvSpPr>
              <p:cNvPr id="28" name="îṡḻíďe">
                <a:extLst>
                  <a:ext uri="{FF2B5EF4-FFF2-40B4-BE49-F238E27FC236}">
                    <a16:creationId xmlns:a16="http://schemas.microsoft.com/office/drawing/2014/main" xmlns="" id="{DF1A766D-EDB2-45CD-AB0A-84AC3CB42EE7}"/>
                  </a:ext>
                </a:extLst>
              </p:cNvPr>
              <p:cNvSpPr/>
              <p:nvPr/>
            </p:nvSpPr>
            <p:spPr>
              <a:xfrm>
                <a:off x="9280949" y="2209800"/>
                <a:ext cx="2235321" cy="3632819"/>
              </a:xfrm>
              <a:prstGeom prst="rect">
                <a:avLst/>
              </a:prstGeom>
              <a:solidFill>
                <a:srgbClr val="A9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îṩḷïďe">
                <a:extLst>
                  <a:ext uri="{FF2B5EF4-FFF2-40B4-BE49-F238E27FC236}">
                    <a16:creationId xmlns:a16="http://schemas.microsoft.com/office/drawing/2014/main" xmlns="" id="{8621E1E0-074F-419F-9BBD-96DF99586DBF}"/>
                  </a:ext>
                </a:extLst>
              </p:cNvPr>
              <p:cNvSpPr/>
              <p:nvPr/>
            </p:nvSpPr>
            <p:spPr>
              <a:xfrm>
                <a:off x="9280949" y="1478280"/>
                <a:ext cx="2235321" cy="558800"/>
              </a:xfrm>
              <a:prstGeom prst="rect">
                <a:avLst/>
              </a:prstGeom>
              <a:solidFill>
                <a:srgbClr val="A980B9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îŝľîḓé">
                <a:extLst>
                  <a:ext uri="{FF2B5EF4-FFF2-40B4-BE49-F238E27FC236}">
                    <a16:creationId xmlns:a16="http://schemas.microsoft.com/office/drawing/2014/main" xmlns="" id="{4A06153A-C8B5-44F0-8F7C-5E0997C2572C}"/>
                  </a:ext>
                </a:extLst>
              </p:cNvPr>
              <p:cNvGrpSpPr/>
              <p:nvPr/>
            </p:nvGrpSpPr>
            <p:grpSpPr>
              <a:xfrm>
                <a:off x="9342134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32" name="ïş1íḋe">
                  <a:extLst>
                    <a:ext uri="{FF2B5EF4-FFF2-40B4-BE49-F238E27FC236}">
                      <a16:creationId xmlns:a16="http://schemas.microsoft.com/office/drawing/2014/main" xmlns="" id="{4D4BE690-6E78-4189-BB16-D00AAA349611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  <a:endParaRPr lang="zh-CN" altLang="en-US" sz="1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íşľïḓé">
                  <a:extLst>
                    <a:ext uri="{FF2B5EF4-FFF2-40B4-BE49-F238E27FC236}">
                      <a16:creationId xmlns:a16="http://schemas.microsoft.com/office/drawing/2014/main" xmlns="" id="{F6B4E564-EABD-4313-ADCB-51F88117D550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>
                      <a:solidFill>
                        <a:schemeClr val="bg1"/>
                      </a:solidFill>
                    </a:rPr>
                    <a:t>标题文本预设</a:t>
                  </a:r>
                  <a:endParaRPr lang="en-US" altLang="zh-CN" sz="20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2FF9BCEC-E432-4DAA-8E21-A0FC23E21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1981" y="4677899"/>
              <a:ext cx="1073253" cy="100958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1852E94-A509-4B89-A140-5B2DEE9E6BEA}"/>
              </a:ext>
            </a:extLst>
          </p:cNvPr>
          <p:cNvGrpSpPr/>
          <p:nvPr/>
        </p:nvGrpSpPr>
        <p:grpSpPr>
          <a:xfrm>
            <a:off x="3104432" y="1689294"/>
            <a:ext cx="2235321" cy="4364339"/>
            <a:chOff x="3104432" y="1689294"/>
            <a:chExt cx="2235321" cy="4364339"/>
          </a:xfrm>
        </p:grpSpPr>
        <p:grpSp>
          <p:nvGrpSpPr>
            <p:cNvPr id="13" name="iṣľiḍé">
              <a:extLst>
                <a:ext uri="{FF2B5EF4-FFF2-40B4-BE49-F238E27FC236}">
                  <a16:creationId xmlns:a16="http://schemas.microsoft.com/office/drawing/2014/main" xmlns="" id="{C762066B-C0A7-436E-AA26-B51C2B8ECFAA}"/>
                </a:ext>
              </a:extLst>
            </p:cNvPr>
            <p:cNvGrpSpPr/>
            <p:nvPr/>
          </p:nvGrpSpPr>
          <p:grpSpPr>
            <a:xfrm>
              <a:off x="3104432" y="1689294"/>
              <a:ext cx="2235321" cy="4364339"/>
              <a:chOff x="3083394" y="1478280"/>
              <a:chExt cx="2235321" cy="4364339"/>
            </a:xfrm>
          </p:grpSpPr>
          <p:sp>
            <p:nvSpPr>
              <p:cNvPr id="22" name="ïślïďe">
                <a:extLst>
                  <a:ext uri="{FF2B5EF4-FFF2-40B4-BE49-F238E27FC236}">
                    <a16:creationId xmlns:a16="http://schemas.microsoft.com/office/drawing/2014/main" xmlns="" id="{E79A7F65-82C1-42FD-94C5-20D341A6AC91}"/>
                  </a:ext>
                </a:extLst>
              </p:cNvPr>
              <p:cNvSpPr/>
              <p:nvPr/>
            </p:nvSpPr>
            <p:spPr>
              <a:xfrm>
                <a:off x="3083394" y="2209800"/>
                <a:ext cx="2235321" cy="36328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iśḷiḑé">
                <a:extLst>
                  <a:ext uri="{FF2B5EF4-FFF2-40B4-BE49-F238E27FC236}">
                    <a16:creationId xmlns:a16="http://schemas.microsoft.com/office/drawing/2014/main" xmlns="" id="{AB338A14-5B6E-4135-B37E-EF91890B1405}"/>
                  </a:ext>
                </a:extLst>
              </p:cNvPr>
              <p:cNvSpPr/>
              <p:nvPr/>
            </p:nvSpPr>
            <p:spPr>
              <a:xfrm>
                <a:off x="3083394" y="1478280"/>
                <a:ext cx="2235321" cy="558800"/>
              </a:xfrm>
              <a:prstGeom prst="rect">
                <a:avLst/>
              </a:prstGeom>
              <a:solidFill>
                <a:srgbClr val="49C7D3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ïśḷíďé">
                <a:extLst>
                  <a:ext uri="{FF2B5EF4-FFF2-40B4-BE49-F238E27FC236}">
                    <a16:creationId xmlns:a16="http://schemas.microsoft.com/office/drawing/2014/main" xmlns="" id="{5F04A5C5-B196-4D87-B14B-FF4A5373D522}"/>
                  </a:ext>
                </a:extLst>
              </p:cNvPr>
              <p:cNvGrpSpPr/>
              <p:nvPr/>
            </p:nvGrpSpPr>
            <p:grpSpPr>
              <a:xfrm>
                <a:off x="3144579" y="2598999"/>
                <a:ext cx="2112950" cy="1660002"/>
                <a:chOff x="813428" y="2566558"/>
                <a:chExt cx="2627179" cy="1660002"/>
              </a:xfrm>
            </p:grpSpPr>
            <p:sp>
              <p:nvSpPr>
                <p:cNvPr id="26" name="îṣliďè">
                  <a:extLst>
                    <a:ext uri="{FF2B5EF4-FFF2-40B4-BE49-F238E27FC236}">
                      <a16:creationId xmlns:a16="http://schemas.microsoft.com/office/drawing/2014/main" xmlns="" id="{4BB8277A-A56E-4FE2-9AB7-5040F84E34D9}"/>
                    </a:ext>
                  </a:extLst>
                </p:cNvPr>
                <p:cNvSpPr/>
                <p:nvPr/>
              </p:nvSpPr>
              <p:spPr bwMode="auto">
                <a:xfrm>
                  <a:off x="813428" y="3008362"/>
                  <a:ext cx="2627177" cy="12181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  <p:sp>
              <p:nvSpPr>
                <p:cNvPr id="27" name="íṩlîḓê">
                  <a:extLst>
                    <a:ext uri="{FF2B5EF4-FFF2-40B4-BE49-F238E27FC236}">
                      <a16:creationId xmlns:a16="http://schemas.microsoft.com/office/drawing/2014/main" xmlns="" id="{9256AB39-830D-414C-9B02-066E01C03A25}"/>
                    </a:ext>
                  </a:extLst>
                </p:cNvPr>
                <p:cNvSpPr txBox="1"/>
                <p:nvPr/>
              </p:nvSpPr>
              <p:spPr bwMode="auto">
                <a:xfrm>
                  <a:off x="813429" y="2566558"/>
                  <a:ext cx="262717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</p:grpSp>
        </p:grp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D6E235DF-121F-42FE-A027-1D8348442B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6263" y="4670540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606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22D7E5-294F-46C1-BE20-26029AC9576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757197" y="503583"/>
            <a:chExt cx="3814803" cy="74300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A70FF5B-0F89-4923-A80B-ACF43E94747D}"/>
                </a:ext>
              </a:extLst>
            </p:cNvPr>
            <p:cNvGrpSpPr/>
            <p:nvPr/>
          </p:nvGrpSpPr>
          <p:grpSpPr>
            <a:xfrm>
              <a:off x="757197" y="503583"/>
              <a:ext cx="743004" cy="743004"/>
              <a:chOff x="5207000" y="914400"/>
              <a:chExt cx="1727200" cy="1727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5207000" y="914400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A761BAA3-7E71-465D-B6B3-5FEB699B0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6400" y="1236207"/>
                <a:ext cx="1219200" cy="1134386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85B2CEC-669B-4010-AEC3-C9C183B08024}"/>
                </a:ext>
              </a:extLst>
            </p:cNvPr>
            <p:cNvSpPr txBox="1"/>
            <p:nvPr/>
          </p:nvSpPr>
          <p:spPr>
            <a:xfrm>
              <a:off x="1685909" y="612697"/>
              <a:ext cx="288609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9" name="íŝļïḓé">
            <a:extLst>
              <a:ext uri="{FF2B5EF4-FFF2-40B4-BE49-F238E27FC236}">
                <a16:creationId xmlns:a16="http://schemas.microsoft.com/office/drawing/2014/main" xmlns="" id="{590773CC-1869-490B-9D95-C053900CFA66}"/>
              </a:ext>
            </a:extLst>
          </p:cNvPr>
          <p:cNvGrpSpPr/>
          <p:nvPr/>
        </p:nvGrpSpPr>
        <p:grpSpPr>
          <a:xfrm>
            <a:off x="1478359" y="1339558"/>
            <a:ext cx="9246390" cy="2206779"/>
            <a:chOff x="4361942" y="1726375"/>
            <a:chExt cx="7158546" cy="2053177"/>
          </a:xfrm>
        </p:grpSpPr>
        <p:sp>
          <p:nvSpPr>
            <p:cNvPr id="60" name="îsḻîḍe">
              <a:extLst>
                <a:ext uri="{FF2B5EF4-FFF2-40B4-BE49-F238E27FC236}">
                  <a16:creationId xmlns:a16="http://schemas.microsoft.com/office/drawing/2014/main" xmlns="" id="{8EA89433-4FFB-401F-A21E-63A5EE27CA9E}"/>
                </a:ext>
              </a:extLst>
            </p:cNvPr>
            <p:cNvSpPr/>
            <p:nvPr/>
          </p:nvSpPr>
          <p:spPr bwMode="auto">
            <a:xfrm>
              <a:off x="4366395" y="2723984"/>
              <a:ext cx="2023255" cy="711557"/>
            </a:xfrm>
            <a:custGeom>
              <a:avLst/>
              <a:gdLst>
                <a:gd name="T0" fmla="*/ 1803400 w 21600"/>
                <a:gd name="T1" fmla="*/ 973932 h 21600"/>
                <a:gd name="T2" fmla="*/ 1803400 w 21600"/>
                <a:gd name="T3" fmla="*/ 973932 h 21600"/>
                <a:gd name="T4" fmla="*/ 1803400 w 21600"/>
                <a:gd name="T5" fmla="*/ 973932 h 21600"/>
                <a:gd name="T6" fmla="*/ 1803400 w 21600"/>
                <a:gd name="T7" fmla="*/ 9739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zh-CN" altLang="en-US" dirty="0"/>
                <a:t>标题文本预设</a:t>
              </a:r>
              <a:endParaRPr lang="en-US" altLang="zh-CN" dirty="0"/>
            </a:p>
          </p:txBody>
        </p:sp>
        <p:sp>
          <p:nvSpPr>
            <p:cNvPr id="62" name="iṩḻïḑé">
              <a:extLst>
                <a:ext uri="{FF2B5EF4-FFF2-40B4-BE49-F238E27FC236}">
                  <a16:creationId xmlns:a16="http://schemas.microsoft.com/office/drawing/2014/main" xmlns="" id="{6F1A2647-6B6E-4C1C-8BC3-A25777230D80}"/>
                </a:ext>
              </a:extLst>
            </p:cNvPr>
            <p:cNvSpPr/>
            <p:nvPr/>
          </p:nvSpPr>
          <p:spPr bwMode="auto">
            <a:xfrm rot="10800000">
              <a:off x="5898084" y="3109048"/>
              <a:ext cx="487113" cy="333452"/>
            </a:xfrm>
            <a:custGeom>
              <a:avLst/>
              <a:gdLst>
                <a:gd name="T0" fmla="*/ 434181 w 21600"/>
                <a:gd name="T1" fmla="*/ 456407 h 21600"/>
                <a:gd name="T2" fmla="*/ 434181 w 21600"/>
                <a:gd name="T3" fmla="*/ 456407 h 21600"/>
                <a:gd name="T4" fmla="*/ 434181 w 21600"/>
                <a:gd name="T5" fmla="*/ 456407 h 21600"/>
                <a:gd name="T6" fmla="*/ 434181 w 21600"/>
                <a:gd name="T7" fmla="*/ 4564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ṡḷíďè">
              <a:extLst>
                <a:ext uri="{FF2B5EF4-FFF2-40B4-BE49-F238E27FC236}">
                  <a16:creationId xmlns:a16="http://schemas.microsoft.com/office/drawing/2014/main" xmlns="" id="{D821063A-7DE8-46F2-A600-4D0BCBCC6408}"/>
                </a:ext>
              </a:extLst>
            </p:cNvPr>
            <p:cNvSpPr/>
            <p:nvPr/>
          </p:nvSpPr>
          <p:spPr bwMode="auto">
            <a:xfrm>
              <a:off x="5884726" y="2397491"/>
              <a:ext cx="2023255" cy="711557"/>
            </a:xfrm>
            <a:custGeom>
              <a:avLst/>
              <a:gdLst>
                <a:gd name="T0" fmla="*/ 1803400 w 21600"/>
                <a:gd name="T1" fmla="*/ 973931 h 21600"/>
                <a:gd name="T2" fmla="*/ 1803400 w 21600"/>
                <a:gd name="T3" fmla="*/ 973931 h 21600"/>
                <a:gd name="T4" fmla="*/ 1803400 w 21600"/>
                <a:gd name="T5" fmla="*/ 973931 h 21600"/>
                <a:gd name="T6" fmla="*/ 1803400 w 21600"/>
                <a:gd name="T7" fmla="*/ 9739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zh-CN" altLang="en-US" dirty="0"/>
                <a:t>标题文本预设</a:t>
              </a:r>
              <a:endParaRPr lang="en-US" altLang="zh-CN" dirty="0"/>
            </a:p>
          </p:txBody>
        </p:sp>
        <p:sp>
          <p:nvSpPr>
            <p:cNvPr id="64" name="ïṧḻïḍé">
              <a:extLst>
                <a:ext uri="{FF2B5EF4-FFF2-40B4-BE49-F238E27FC236}">
                  <a16:creationId xmlns:a16="http://schemas.microsoft.com/office/drawing/2014/main" xmlns="" id="{A11C97CE-0E8F-4982-907D-B830AF23B401}"/>
                </a:ext>
              </a:extLst>
            </p:cNvPr>
            <p:cNvSpPr/>
            <p:nvPr/>
          </p:nvSpPr>
          <p:spPr bwMode="auto">
            <a:xfrm rot="10800000">
              <a:off x="7420869" y="2774437"/>
              <a:ext cx="487113" cy="333452"/>
            </a:xfrm>
            <a:custGeom>
              <a:avLst/>
              <a:gdLst>
                <a:gd name="T0" fmla="*/ 434181 w 21600"/>
                <a:gd name="T1" fmla="*/ 456406 h 21600"/>
                <a:gd name="T2" fmla="*/ 434181 w 21600"/>
                <a:gd name="T3" fmla="*/ 456406 h 21600"/>
                <a:gd name="T4" fmla="*/ 434181 w 21600"/>
                <a:gd name="T5" fmla="*/ 456406 h 21600"/>
                <a:gd name="T6" fmla="*/ 434181 w 21600"/>
                <a:gd name="T7" fmla="*/ 456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$1íḓé">
              <a:extLst>
                <a:ext uri="{FF2B5EF4-FFF2-40B4-BE49-F238E27FC236}">
                  <a16:creationId xmlns:a16="http://schemas.microsoft.com/office/drawing/2014/main" xmlns="" id="{EF99BAA9-F0A5-463D-9690-F729CE505003}"/>
                </a:ext>
              </a:extLst>
            </p:cNvPr>
            <p:cNvSpPr/>
            <p:nvPr/>
          </p:nvSpPr>
          <p:spPr bwMode="auto">
            <a:xfrm>
              <a:off x="7403058" y="2062879"/>
              <a:ext cx="2023255" cy="711557"/>
            </a:xfrm>
            <a:custGeom>
              <a:avLst/>
              <a:gdLst>
                <a:gd name="T0" fmla="*/ 1803400 w 21600"/>
                <a:gd name="T1" fmla="*/ 973932 h 21600"/>
                <a:gd name="T2" fmla="*/ 1803400 w 21600"/>
                <a:gd name="T3" fmla="*/ 973932 h 21600"/>
                <a:gd name="T4" fmla="*/ 1803400 w 21600"/>
                <a:gd name="T5" fmla="*/ 973932 h 21600"/>
                <a:gd name="T6" fmla="*/ 1803400 w 21600"/>
                <a:gd name="T7" fmla="*/ 9739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zh-CN" altLang="en-US" dirty="0"/>
                <a:t>标题文本预设</a:t>
              </a:r>
              <a:endParaRPr lang="en-US" altLang="zh-CN" dirty="0"/>
            </a:p>
          </p:txBody>
        </p:sp>
        <p:sp>
          <p:nvSpPr>
            <p:cNvPr id="66" name="îṥḷïďé">
              <a:extLst>
                <a:ext uri="{FF2B5EF4-FFF2-40B4-BE49-F238E27FC236}">
                  <a16:creationId xmlns:a16="http://schemas.microsoft.com/office/drawing/2014/main" xmlns="" id="{7AF7CE45-2A4F-487C-91AB-9E72D65DC76E}"/>
                </a:ext>
              </a:extLst>
            </p:cNvPr>
            <p:cNvSpPr/>
            <p:nvPr/>
          </p:nvSpPr>
          <p:spPr bwMode="auto">
            <a:xfrm rot="10800000">
              <a:off x="4361942" y="3446100"/>
              <a:ext cx="487113" cy="333452"/>
            </a:xfrm>
            <a:custGeom>
              <a:avLst/>
              <a:gdLst>
                <a:gd name="T0" fmla="*/ 434181 w 21600"/>
                <a:gd name="T1" fmla="*/ 456407 h 21600"/>
                <a:gd name="T2" fmla="*/ 434181 w 21600"/>
                <a:gd name="T3" fmla="*/ 456407 h 21600"/>
                <a:gd name="T4" fmla="*/ 434181 w 21600"/>
                <a:gd name="T5" fmla="*/ 456407 h 21600"/>
                <a:gd name="T6" fmla="*/ 434181 w 21600"/>
                <a:gd name="T7" fmla="*/ 4564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$ḷidê">
              <a:extLst>
                <a:ext uri="{FF2B5EF4-FFF2-40B4-BE49-F238E27FC236}">
                  <a16:creationId xmlns:a16="http://schemas.microsoft.com/office/drawing/2014/main" xmlns="" id="{09D062E6-43C3-4F99-AD4E-2DDD38BD6B5B}"/>
                </a:ext>
              </a:extLst>
            </p:cNvPr>
            <p:cNvSpPr/>
            <p:nvPr/>
          </p:nvSpPr>
          <p:spPr bwMode="auto">
            <a:xfrm rot="10800000">
              <a:off x="8939200" y="2440984"/>
              <a:ext cx="487113" cy="333452"/>
            </a:xfrm>
            <a:custGeom>
              <a:avLst/>
              <a:gdLst>
                <a:gd name="T0" fmla="*/ 434181 w 21600"/>
                <a:gd name="T1" fmla="*/ 456406 h 21600"/>
                <a:gd name="T2" fmla="*/ 434181 w 21600"/>
                <a:gd name="T3" fmla="*/ 456406 h 21600"/>
                <a:gd name="T4" fmla="*/ 434181 w 21600"/>
                <a:gd name="T5" fmla="*/ 456406 h 21600"/>
                <a:gd name="T6" fmla="*/ 434181 w 21600"/>
                <a:gd name="T7" fmla="*/ 4564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599"/>
                  </a:lnTo>
                  <a:lnTo>
                    <a:pt x="21600" y="215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ļíḍe">
              <a:extLst>
                <a:ext uri="{FF2B5EF4-FFF2-40B4-BE49-F238E27FC236}">
                  <a16:creationId xmlns:a16="http://schemas.microsoft.com/office/drawing/2014/main" xmlns="" id="{FE29B4C2-9410-4070-B33E-543C8801EBE8}"/>
                </a:ext>
              </a:extLst>
            </p:cNvPr>
            <p:cNvSpPr/>
            <p:nvPr/>
          </p:nvSpPr>
          <p:spPr bwMode="auto">
            <a:xfrm>
              <a:off x="8943653" y="1726375"/>
              <a:ext cx="2576835" cy="711557"/>
            </a:xfrm>
            <a:prstGeom prst="homePlate">
              <a:avLst/>
            </a:prstGeom>
            <a:solidFill>
              <a:srgbClr val="19B7ED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标题文本预设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9ECD13F5-CC42-41C6-9171-DEB82668C91D}"/>
              </a:ext>
            </a:extLst>
          </p:cNvPr>
          <p:cNvGrpSpPr/>
          <p:nvPr/>
        </p:nvGrpSpPr>
        <p:grpSpPr>
          <a:xfrm>
            <a:off x="538539" y="4166315"/>
            <a:ext cx="11114199" cy="2294594"/>
            <a:chOff x="538539" y="4166315"/>
            <a:chExt cx="11114199" cy="229459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48D28A9-285F-4030-9CBC-6F112D8CB97D}"/>
                </a:ext>
              </a:extLst>
            </p:cNvPr>
            <p:cNvCxnSpPr>
              <a:cxnSpLocks/>
            </p:cNvCxnSpPr>
            <p:nvPr/>
          </p:nvCxnSpPr>
          <p:spPr>
            <a:xfrm>
              <a:off x="538539" y="4738741"/>
              <a:ext cx="11114199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ïsľïḑê">
              <a:extLst>
                <a:ext uri="{FF2B5EF4-FFF2-40B4-BE49-F238E27FC236}">
                  <a16:creationId xmlns:a16="http://schemas.microsoft.com/office/drawing/2014/main" xmlns="" id="{6D5CA8E4-ED73-4201-A0EE-C1EEAB6DDCCC}"/>
                </a:ext>
              </a:extLst>
            </p:cNvPr>
            <p:cNvGrpSpPr/>
            <p:nvPr/>
          </p:nvGrpSpPr>
          <p:grpSpPr>
            <a:xfrm>
              <a:off x="1500733" y="5120568"/>
              <a:ext cx="2041325" cy="1340340"/>
              <a:chOff x="673100" y="5109110"/>
              <a:chExt cx="1580392" cy="1037690"/>
            </a:xfrm>
          </p:grpSpPr>
          <p:sp>
            <p:nvSpPr>
              <p:cNvPr id="40" name="iṣľíďé">
                <a:extLst>
                  <a:ext uri="{FF2B5EF4-FFF2-40B4-BE49-F238E27FC236}">
                    <a16:creationId xmlns:a16="http://schemas.microsoft.com/office/drawing/2014/main" xmlns="" id="{0A4D6015-6810-48F6-AF6C-B063E6B50A3F}"/>
                  </a:ext>
                </a:extLst>
              </p:cNvPr>
              <p:cNvSpPr txBox="1"/>
              <p:nvPr/>
            </p:nvSpPr>
            <p:spPr bwMode="auto">
              <a:xfrm>
                <a:off x="673100" y="5109110"/>
                <a:ext cx="158039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en-US" altLang="zh-CN" b="1" dirty="0"/>
              </a:p>
            </p:txBody>
          </p:sp>
          <p:sp>
            <p:nvSpPr>
              <p:cNvPr id="41" name="ïŝḻiḓé">
                <a:extLst>
                  <a:ext uri="{FF2B5EF4-FFF2-40B4-BE49-F238E27FC236}">
                    <a16:creationId xmlns:a16="http://schemas.microsoft.com/office/drawing/2014/main" xmlns="" id="{6DAE0F1B-DE96-4AC8-85E3-4D15908DAC41}"/>
                  </a:ext>
                </a:extLst>
              </p:cNvPr>
              <p:cNvSpPr txBox="1"/>
              <p:nvPr/>
            </p:nvSpPr>
            <p:spPr>
              <a:xfrm>
                <a:off x="673100" y="5550915"/>
                <a:ext cx="1580392" cy="595885"/>
              </a:xfrm>
              <a:prstGeom prst="rect">
                <a:avLst/>
              </a:prstGeom>
            </p:spPr>
            <p:txBody>
              <a:bodyPr wrap="square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Supporting text here. 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33" name="îşḻíďè">
              <a:extLst>
                <a:ext uri="{FF2B5EF4-FFF2-40B4-BE49-F238E27FC236}">
                  <a16:creationId xmlns:a16="http://schemas.microsoft.com/office/drawing/2014/main" xmlns="" id="{B3133F8C-A5F2-4BF7-AB7D-B98BAAED07EB}"/>
                </a:ext>
              </a:extLst>
            </p:cNvPr>
            <p:cNvGrpSpPr/>
            <p:nvPr/>
          </p:nvGrpSpPr>
          <p:grpSpPr>
            <a:xfrm>
              <a:off x="3894281" y="5120568"/>
              <a:ext cx="2041325" cy="1340340"/>
              <a:chOff x="673100" y="5109110"/>
              <a:chExt cx="1580392" cy="1037690"/>
            </a:xfrm>
          </p:grpSpPr>
          <p:sp>
            <p:nvSpPr>
              <p:cNvPr id="34" name="iṧľiḓè">
                <a:extLst>
                  <a:ext uri="{FF2B5EF4-FFF2-40B4-BE49-F238E27FC236}">
                    <a16:creationId xmlns:a16="http://schemas.microsoft.com/office/drawing/2014/main" xmlns="" id="{43F28460-02B7-4C51-89E7-C2EB920EC931}"/>
                  </a:ext>
                </a:extLst>
              </p:cNvPr>
              <p:cNvSpPr txBox="1"/>
              <p:nvPr/>
            </p:nvSpPr>
            <p:spPr bwMode="auto">
              <a:xfrm>
                <a:off x="673100" y="5109110"/>
                <a:ext cx="158039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en-US" altLang="zh-CN" b="1" dirty="0"/>
              </a:p>
            </p:txBody>
          </p:sp>
          <p:sp>
            <p:nvSpPr>
              <p:cNvPr id="35" name="îSḷîḑê">
                <a:extLst>
                  <a:ext uri="{FF2B5EF4-FFF2-40B4-BE49-F238E27FC236}">
                    <a16:creationId xmlns:a16="http://schemas.microsoft.com/office/drawing/2014/main" xmlns="" id="{62B06444-A959-47BF-BE33-89AF56B055A0}"/>
                  </a:ext>
                </a:extLst>
              </p:cNvPr>
              <p:cNvSpPr txBox="1"/>
              <p:nvPr/>
            </p:nvSpPr>
            <p:spPr>
              <a:xfrm>
                <a:off x="673100" y="5550915"/>
                <a:ext cx="1580392" cy="595885"/>
              </a:xfrm>
              <a:prstGeom prst="rect">
                <a:avLst/>
              </a:prstGeom>
            </p:spPr>
            <p:txBody>
              <a:bodyPr wrap="square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Supporting text here. 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7" name="ïš1îḑé">
              <a:extLst>
                <a:ext uri="{FF2B5EF4-FFF2-40B4-BE49-F238E27FC236}">
                  <a16:creationId xmlns:a16="http://schemas.microsoft.com/office/drawing/2014/main" xmlns="" id="{4FB95F3F-360D-4251-9148-5A8344595F9F}"/>
                </a:ext>
              </a:extLst>
            </p:cNvPr>
            <p:cNvGrpSpPr/>
            <p:nvPr/>
          </p:nvGrpSpPr>
          <p:grpSpPr>
            <a:xfrm>
              <a:off x="6287828" y="5120569"/>
              <a:ext cx="2041325" cy="1340340"/>
              <a:chOff x="673100" y="5109110"/>
              <a:chExt cx="1580392" cy="1037690"/>
            </a:xfrm>
          </p:grpSpPr>
          <p:sp>
            <p:nvSpPr>
              <p:cNvPr id="28" name="ïṣ1ïḍé">
                <a:extLst>
                  <a:ext uri="{FF2B5EF4-FFF2-40B4-BE49-F238E27FC236}">
                    <a16:creationId xmlns:a16="http://schemas.microsoft.com/office/drawing/2014/main" xmlns="" id="{34DF9404-8AFF-4E40-B156-E9748749AB63}"/>
                  </a:ext>
                </a:extLst>
              </p:cNvPr>
              <p:cNvSpPr txBox="1"/>
              <p:nvPr/>
            </p:nvSpPr>
            <p:spPr bwMode="auto">
              <a:xfrm>
                <a:off x="673100" y="5109110"/>
                <a:ext cx="158039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en-US" altLang="zh-CN" b="1" dirty="0"/>
              </a:p>
            </p:txBody>
          </p:sp>
          <p:sp>
            <p:nvSpPr>
              <p:cNvPr id="29" name="işlïḋe">
                <a:extLst>
                  <a:ext uri="{FF2B5EF4-FFF2-40B4-BE49-F238E27FC236}">
                    <a16:creationId xmlns:a16="http://schemas.microsoft.com/office/drawing/2014/main" xmlns="" id="{57827427-E8C8-4121-81AD-15747E6E042E}"/>
                  </a:ext>
                </a:extLst>
              </p:cNvPr>
              <p:cNvSpPr txBox="1"/>
              <p:nvPr/>
            </p:nvSpPr>
            <p:spPr>
              <a:xfrm>
                <a:off x="673100" y="5550915"/>
                <a:ext cx="1580392" cy="595885"/>
              </a:xfrm>
              <a:prstGeom prst="rect">
                <a:avLst/>
              </a:prstGeom>
            </p:spPr>
            <p:txBody>
              <a:bodyPr wrap="square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Supporting text here. 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21" name="îśliḓê">
              <a:extLst>
                <a:ext uri="{FF2B5EF4-FFF2-40B4-BE49-F238E27FC236}">
                  <a16:creationId xmlns:a16="http://schemas.microsoft.com/office/drawing/2014/main" xmlns="" id="{EBEA9CAD-D0B0-4DD8-A561-405FB3FB01D6}"/>
                </a:ext>
              </a:extLst>
            </p:cNvPr>
            <p:cNvGrpSpPr/>
            <p:nvPr/>
          </p:nvGrpSpPr>
          <p:grpSpPr>
            <a:xfrm>
              <a:off x="8681373" y="5120568"/>
              <a:ext cx="2041325" cy="1340340"/>
              <a:chOff x="673100" y="5109110"/>
              <a:chExt cx="1580392" cy="1037690"/>
            </a:xfrm>
          </p:grpSpPr>
          <p:sp>
            <p:nvSpPr>
              <p:cNvPr id="22" name="iṩľïdé">
                <a:extLst>
                  <a:ext uri="{FF2B5EF4-FFF2-40B4-BE49-F238E27FC236}">
                    <a16:creationId xmlns:a16="http://schemas.microsoft.com/office/drawing/2014/main" xmlns="" id="{D2A0D442-422C-4319-AFA2-36A815D10DCF}"/>
                  </a:ext>
                </a:extLst>
              </p:cNvPr>
              <p:cNvSpPr txBox="1"/>
              <p:nvPr/>
            </p:nvSpPr>
            <p:spPr bwMode="auto">
              <a:xfrm>
                <a:off x="673100" y="5109110"/>
                <a:ext cx="1580392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en-US" altLang="zh-CN" b="1" dirty="0"/>
              </a:p>
            </p:txBody>
          </p:sp>
          <p:sp>
            <p:nvSpPr>
              <p:cNvPr id="23" name="isliḍe">
                <a:extLst>
                  <a:ext uri="{FF2B5EF4-FFF2-40B4-BE49-F238E27FC236}">
                    <a16:creationId xmlns:a16="http://schemas.microsoft.com/office/drawing/2014/main" xmlns="" id="{95599AD3-C832-4E0B-B7D8-29CD2139C57E}"/>
                  </a:ext>
                </a:extLst>
              </p:cNvPr>
              <p:cNvSpPr txBox="1"/>
              <p:nvPr/>
            </p:nvSpPr>
            <p:spPr>
              <a:xfrm>
                <a:off x="673100" y="5550915"/>
                <a:ext cx="1580392" cy="595885"/>
              </a:xfrm>
              <a:prstGeom prst="rect">
                <a:avLst/>
              </a:prstGeom>
            </p:spPr>
            <p:txBody>
              <a:bodyPr wrap="square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Supporting text here. </a:t>
                </a:r>
              </a:p>
              <a:p>
                <a:pPr marL="0" indent="0" algn="ctr">
                  <a:lnSpc>
                    <a:spcPct val="150000"/>
                  </a:lnSpc>
                  <a:spcBef>
                    <a:spcPct val="0"/>
                  </a:spcBef>
                  <a:buNone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51554A30-58CF-42BA-845B-88D0AFCBA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532" y="4191913"/>
              <a:ext cx="968764" cy="973108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xmlns="" id="{2DFC56DE-654A-4A1C-A1EA-C6E2FCC79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3982" y="4179171"/>
              <a:ext cx="1073253" cy="998592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0EC2FDC5-60E6-417E-B392-2F0A8835F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5408" y="4173674"/>
              <a:ext cx="1073253" cy="1009586"/>
            </a:xfrm>
            <a:prstGeom prst="rect">
              <a:avLst/>
            </a:prstGeom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1879A07C-2997-4049-936E-2089DE014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7007" y="4166315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480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22D7E5-294F-46C1-BE20-26029AC9576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757197" y="503583"/>
            <a:chExt cx="3814803" cy="74300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A70FF5B-0F89-4923-A80B-ACF43E94747D}"/>
                </a:ext>
              </a:extLst>
            </p:cNvPr>
            <p:cNvGrpSpPr/>
            <p:nvPr/>
          </p:nvGrpSpPr>
          <p:grpSpPr>
            <a:xfrm>
              <a:off x="757197" y="503583"/>
              <a:ext cx="743004" cy="743004"/>
              <a:chOff x="5207000" y="914400"/>
              <a:chExt cx="1727200" cy="1727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5207000" y="914400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A761BAA3-7E71-465D-B6B3-5FEB699B0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6400" y="1236207"/>
                <a:ext cx="1219200" cy="1134386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85B2CEC-669B-4010-AEC3-C9C183B08024}"/>
                </a:ext>
              </a:extLst>
            </p:cNvPr>
            <p:cNvSpPr txBox="1"/>
            <p:nvPr/>
          </p:nvSpPr>
          <p:spPr>
            <a:xfrm>
              <a:off x="1685909" y="612697"/>
              <a:ext cx="288609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5EAA5BD-B65E-46E2-947A-104424B74C2D}"/>
              </a:ext>
            </a:extLst>
          </p:cNvPr>
          <p:cNvGrpSpPr/>
          <p:nvPr/>
        </p:nvGrpSpPr>
        <p:grpSpPr>
          <a:xfrm>
            <a:off x="669926" y="2617215"/>
            <a:ext cx="7976412" cy="2722005"/>
            <a:chOff x="669926" y="2617215"/>
            <a:chExt cx="7976412" cy="2722005"/>
          </a:xfrm>
        </p:grpSpPr>
        <p:sp>
          <p:nvSpPr>
            <p:cNvPr id="13" name="ïS1ïḋe">
              <a:extLst>
                <a:ext uri="{FF2B5EF4-FFF2-40B4-BE49-F238E27FC236}">
                  <a16:creationId xmlns:a16="http://schemas.microsoft.com/office/drawing/2014/main" xmlns="" id="{8E9CA92F-D2E4-46A1-90CC-B8D7EDB956A3}"/>
                </a:ext>
              </a:extLst>
            </p:cNvPr>
            <p:cNvSpPr/>
            <p:nvPr/>
          </p:nvSpPr>
          <p:spPr>
            <a:xfrm>
              <a:off x="669926" y="3173461"/>
              <a:ext cx="2196306" cy="833120"/>
            </a:xfrm>
            <a:prstGeom prst="homePlate">
              <a:avLst>
                <a:gd name="adj" fmla="val 51220"/>
              </a:avLst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iš1íde">
              <a:extLst>
                <a:ext uri="{FF2B5EF4-FFF2-40B4-BE49-F238E27FC236}">
                  <a16:creationId xmlns:a16="http://schemas.microsoft.com/office/drawing/2014/main" xmlns="" id="{4CB5A069-422D-4BED-82FC-25DB64925D10}"/>
                </a:ext>
              </a:extLst>
            </p:cNvPr>
            <p:cNvSpPr/>
            <p:nvPr/>
          </p:nvSpPr>
          <p:spPr>
            <a:xfrm>
              <a:off x="2596628" y="3173461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îšľïďé">
              <a:extLst>
                <a:ext uri="{FF2B5EF4-FFF2-40B4-BE49-F238E27FC236}">
                  <a16:creationId xmlns:a16="http://schemas.microsoft.com/office/drawing/2014/main" xmlns="" id="{F58C80BC-49B0-43AE-9AA1-686740DEE6B7}"/>
                </a:ext>
              </a:extLst>
            </p:cNvPr>
            <p:cNvSpPr/>
            <p:nvPr/>
          </p:nvSpPr>
          <p:spPr>
            <a:xfrm>
              <a:off x="4523330" y="3173461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ïş1íḋê">
              <a:extLst>
                <a:ext uri="{FF2B5EF4-FFF2-40B4-BE49-F238E27FC236}">
                  <a16:creationId xmlns:a16="http://schemas.microsoft.com/office/drawing/2014/main" xmlns="" id="{12666CC3-5AD3-43FA-B69E-4D704E2512B3}"/>
                </a:ext>
              </a:extLst>
            </p:cNvPr>
            <p:cNvSpPr/>
            <p:nvPr/>
          </p:nvSpPr>
          <p:spPr>
            <a:xfrm>
              <a:off x="6450032" y="3173461"/>
              <a:ext cx="2196306" cy="833120"/>
            </a:xfrm>
            <a:prstGeom prst="chevron">
              <a:avLst/>
            </a:prstGeom>
            <a:solidFill>
              <a:schemeClr val="bg1">
                <a:lumMod val="95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îṩļïḍè">
              <a:extLst>
                <a:ext uri="{FF2B5EF4-FFF2-40B4-BE49-F238E27FC236}">
                  <a16:creationId xmlns:a16="http://schemas.microsoft.com/office/drawing/2014/main" xmlns="" id="{4CD3AE76-8E39-49CC-A463-EFAC9B89F8F6}"/>
                </a:ext>
              </a:extLst>
            </p:cNvPr>
            <p:cNvSpPr/>
            <p:nvPr/>
          </p:nvSpPr>
          <p:spPr bwMode="auto">
            <a:xfrm>
              <a:off x="669926" y="4121022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2" name="ïṥḷiḑé">
              <a:extLst>
                <a:ext uri="{FF2B5EF4-FFF2-40B4-BE49-F238E27FC236}">
                  <a16:creationId xmlns:a16="http://schemas.microsoft.com/office/drawing/2014/main" xmlns="" id="{0956CE44-81DB-4E07-9F91-82A26A8A9AD2}"/>
                </a:ext>
              </a:extLst>
            </p:cNvPr>
            <p:cNvSpPr txBox="1"/>
            <p:nvPr/>
          </p:nvSpPr>
          <p:spPr bwMode="auto">
            <a:xfrm>
              <a:off x="669926" y="2617215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  <p:sp>
          <p:nvSpPr>
            <p:cNvPr id="23" name="íṥḻïde">
              <a:extLst>
                <a:ext uri="{FF2B5EF4-FFF2-40B4-BE49-F238E27FC236}">
                  <a16:creationId xmlns:a16="http://schemas.microsoft.com/office/drawing/2014/main" xmlns="" id="{C1D06A57-5CBC-4E8F-A17E-DA2100730496}"/>
                </a:ext>
              </a:extLst>
            </p:cNvPr>
            <p:cNvSpPr/>
            <p:nvPr/>
          </p:nvSpPr>
          <p:spPr bwMode="auto">
            <a:xfrm>
              <a:off x="2596628" y="4121022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4" name="ïṥľiďé">
              <a:extLst>
                <a:ext uri="{FF2B5EF4-FFF2-40B4-BE49-F238E27FC236}">
                  <a16:creationId xmlns:a16="http://schemas.microsoft.com/office/drawing/2014/main" xmlns="" id="{CB3EA4DF-E46B-4B51-A3E5-92649C99CE72}"/>
                </a:ext>
              </a:extLst>
            </p:cNvPr>
            <p:cNvSpPr txBox="1"/>
            <p:nvPr/>
          </p:nvSpPr>
          <p:spPr bwMode="auto">
            <a:xfrm>
              <a:off x="2596628" y="2617215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  <p:sp>
          <p:nvSpPr>
            <p:cNvPr id="25" name="íšliḍê">
              <a:extLst>
                <a:ext uri="{FF2B5EF4-FFF2-40B4-BE49-F238E27FC236}">
                  <a16:creationId xmlns:a16="http://schemas.microsoft.com/office/drawing/2014/main" xmlns="" id="{411DD88C-8988-4F86-A7E5-727B7CED1EF5}"/>
                </a:ext>
              </a:extLst>
            </p:cNvPr>
            <p:cNvSpPr/>
            <p:nvPr/>
          </p:nvSpPr>
          <p:spPr bwMode="auto">
            <a:xfrm>
              <a:off x="4523330" y="4121022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6" name="íśḻïďè">
              <a:extLst>
                <a:ext uri="{FF2B5EF4-FFF2-40B4-BE49-F238E27FC236}">
                  <a16:creationId xmlns:a16="http://schemas.microsoft.com/office/drawing/2014/main" xmlns="" id="{769ED31E-6F26-46CB-99FE-005B13BDC95E}"/>
                </a:ext>
              </a:extLst>
            </p:cNvPr>
            <p:cNvSpPr txBox="1"/>
            <p:nvPr/>
          </p:nvSpPr>
          <p:spPr bwMode="auto">
            <a:xfrm>
              <a:off x="4523330" y="2617215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  <p:sp>
          <p:nvSpPr>
            <p:cNvPr id="27" name="îṡḷïḋê">
              <a:extLst>
                <a:ext uri="{FF2B5EF4-FFF2-40B4-BE49-F238E27FC236}">
                  <a16:creationId xmlns:a16="http://schemas.microsoft.com/office/drawing/2014/main" xmlns="" id="{60F2A04C-7294-49FA-9092-A46D30F8D8C1}"/>
                </a:ext>
              </a:extLst>
            </p:cNvPr>
            <p:cNvSpPr/>
            <p:nvPr/>
          </p:nvSpPr>
          <p:spPr bwMode="auto">
            <a:xfrm>
              <a:off x="6450032" y="4121022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8" name="íṧḷîḓe">
              <a:extLst>
                <a:ext uri="{FF2B5EF4-FFF2-40B4-BE49-F238E27FC236}">
                  <a16:creationId xmlns:a16="http://schemas.microsoft.com/office/drawing/2014/main" xmlns="" id="{B5393AA5-7A12-4F36-9E75-897E527D33F2}"/>
                </a:ext>
              </a:extLst>
            </p:cNvPr>
            <p:cNvSpPr txBox="1"/>
            <p:nvPr/>
          </p:nvSpPr>
          <p:spPr bwMode="auto">
            <a:xfrm>
              <a:off x="6450032" y="2617215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A10A958-4DB1-4541-9C12-72B21CBD9508}"/>
              </a:ext>
            </a:extLst>
          </p:cNvPr>
          <p:cNvGrpSpPr/>
          <p:nvPr/>
        </p:nvGrpSpPr>
        <p:grpSpPr>
          <a:xfrm>
            <a:off x="8650162" y="2172675"/>
            <a:ext cx="2864914" cy="4013200"/>
            <a:chOff x="8650162" y="2172675"/>
            <a:chExt cx="2864914" cy="4013200"/>
          </a:xfrm>
        </p:grpSpPr>
        <p:sp>
          <p:nvSpPr>
            <p:cNvPr id="9" name="îṥlíďe">
              <a:extLst>
                <a:ext uri="{FF2B5EF4-FFF2-40B4-BE49-F238E27FC236}">
                  <a16:creationId xmlns:a16="http://schemas.microsoft.com/office/drawing/2014/main" xmlns="" id="{BBA8C6AC-F16F-4285-A3EC-CAE898E50BB7}"/>
                </a:ext>
              </a:extLst>
            </p:cNvPr>
            <p:cNvSpPr/>
            <p:nvPr/>
          </p:nvSpPr>
          <p:spPr>
            <a:xfrm>
              <a:off x="8650162" y="2172675"/>
              <a:ext cx="2864914" cy="2834692"/>
            </a:xfrm>
            <a:prstGeom prst="diamond">
              <a:avLst/>
            </a:prstGeom>
            <a:noFill/>
            <a:ln w="28575">
              <a:solidFill>
                <a:srgbClr val="19B7ED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iṣliḓè">
              <a:extLst>
                <a:ext uri="{FF2B5EF4-FFF2-40B4-BE49-F238E27FC236}">
                  <a16:creationId xmlns:a16="http://schemas.microsoft.com/office/drawing/2014/main" xmlns="" id="{5E8A823D-2227-4203-BF7F-4CED6CDA1CC3}"/>
                </a:ext>
              </a:extLst>
            </p:cNvPr>
            <p:cNvGrpSpPr/>
            <p:nvPr/>
          </p:nvGrpSpPr>
          <p:grpSpPr>
            <a:xfrm>
              <a:off x="8831722" y="5073986"/>
              <a:ext cx="2501794" cy="1111889"/>
              <a:chOff x="673100" y="4103366"/>
              <a:chExt cx="3299436" cy="1111889"/>
            </a:xfrm>
          </p:grpSpPr>
          <p:sp>
            <p:nvSpPr>
              <p:cNvPr id="30" name="ïSľíde">
                <a:extLst>
                  <a:ext uri="{FF2B5EF4-FFF2-40B4-BE49-F238E27FC236}">
                    <a16:creationId xmlns:a16="http://schemas.microsoft.com/office/drawing/2014/main" xmlns="" id="{0719B526-6E4D-47C7-85DB-981852FB0B26}"/>
                  </a:ext>
                </a:extLst>
              </p:cNvPr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íṣļiḑé">
                <a:extLst>
                  <a:ext uri="{FF2B5EF4-FFF2-40B4-BE49-F238E27FC236}">
                    <a16:creationId xmlns:a16="http://schemas.microsoft.com/office/drawing/2014/main" xmlns="" id="{AA522E9E-8613-4CD4-A3EA-718219474458}"/>
                  </a:ext>
                </a:extLst>
              </p:cNvPr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</p:grpSp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2727E809-A550-480F-9A29-9D8C0E0F09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3939" y="3035574"/>
              <a:ext cx="1404043" cy="13063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788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807FF9-B6DB-4DCA-A3A0-30A1980B05B9}"/>
              </a:ext>
            </a:extLst>
          </p:cNvPr>
          <p:cNvSpPr/>
          <p:nvPr/>
        </p:nvSpPr>
        <p:spPr>
          <a:xfrm>
            <a:off x="0" y="4014090"/>
            <a:ext cx="12192000" cy="28439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DB00BE-2F9F-482C-A50B-CB182258C704}"/>
              </a:ext>
            </a:extLst>
          </p:cNvPr>
          <p:cNvGrpSpPr/>
          <p:nvPr/>
        </p:nvGrpSpPr>
        <p:grpSpPr>
          <a:xfrm>
            <a:off x="4464991" y="1382642"/>
            <a:ext cx="3262018" cy="4235592"/>
            <a:chOff x="4464991" y="1382642"/>
            <a:chExt cx="3262018" cy="423559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6DA670A-456E-4157-867D-30D8785F5364}"/>
                </a:ext>
              </a:extLst>
            </p:cNvPr>
            <p:cNvGrpSpPr/>
            <p:nvPr/>
          </p:nvGrpSpPr>
          <p:grpSpPr>
            <a:xfrm>
              <a:off x="4464991" y="1382642"/>
              <a:ext cx="3262018" cy="4235592"/>
              <a:chOff x="945269" y="3240157"/>
              <a:chExt cx="1981132" cy="257241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7D81DC0-ED5C-47E7-8768-9DAF9A0DC187}"/>
                  </a:ext>
                </a:extLst>
              </p:cNvPr>
              <p:cNvSpPr/>
              <p:nvPr/>
            </p:nvSpPr>
            <p:spPr>
              <a:xfrm>
                <a:off x="1038268" y="4085372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şľiḋè">
                <a:extLst>
                  <a:ext uri="{FF2B5EF4-FFF2-40B4-BE49-F238E27FC236}">
                    <a16:creationId xmlns:a16="http://schemas.microsoft.com/office/drawing/2014/main" xmlns="" id="{43BEC1AB-2615-4221-9680-D940E0C0DE09}"/>
                  </a:ext>
                </a:extLst>
              </p:cNvPr>
              <p:cNvSpPr/>
              <p:nvPr/>
            </p:nvSpPr>
            <p:spPr>
              <a:xfrm>
                <a:off x="945269" y="3387915"/>
                <a:ext cx="1981132" cy="51902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4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2A6A366-91EB-4FE7-928D-0351DE6EE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4655" y="3240157"/>
                <a:ext cx="1542361" cy="0"/>
              </a:xfrm>
              <a:prstGeom prst="line">
                <a:avLst/>
              </a:prstGeom>
              <a:ln w="38100">
                <a:solidFill>
                  <a:srgbClr val="19B7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A52ECD4A-67E0-4CC2-A3F0-BCC067EB7C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6341" y="3103203"/>
              <a:ext cx="2408544" cy="22656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544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8B7202-A6FD-45EE-B6A0-89FC57689B7D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36E6930-A915-4CF1-87C9-393BCB17C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07" y="523246"/>
              <a:ext cx="580668" cy="546222"/>
            </a:xfrm>
            <a:prstGeom prst="rect">
              <a:avLst/>
            </a:prstGeom>
          </p:spPr>
        </p:pic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1833332-A98F-4519-9F90-070C1233EB73}"/>
              </a:ext>
            </a:extLst>
          </p:cNvPr>
          <p:cNvCxnSpPr>
            <a:cxnSpLocks/>
            <a:stCxn id="14" idx="3"/>
            <a:endCxn id="33" idx="1"/>
          </p:cNvCxnSpPr>
          <p:nvPr/>
        </p:nvCxnSpPr>
        <p:spPr>
          <a:xfrm>
            <a:off x="2443033" y="2704235"/>
            <a:ext cx="7305934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3CFB5C8-5867-4210-B413-048A2CA315D7}"/>
              </a:ext>
            </a:extLst>
          </p:cNvPr>
          <p:cNvGrpSpPr/>
          <p:nvPr/>
        </p:nvGrpSpPr>
        <p:grpSpPr>
          <a:xfrm>
            <a:off x="673100" y="2096095"/>
            <a:ext cx="2323586" cy="3880449"/>
            <a:chOff x="673100" y="2096095"/>
            <a:chExt cx="2323586" cy="3880449"/>
          </a:xfrm>
        </p:grpSpPr>
        <p:sp>
          <p:nvSpPr>
            <p:cNvPr id="13" name="iṡ1ïḑe">
              <a:extLst>
                <a:ext uri="{FF2B5EF4-FFF2-40B4-BE49-F238E27FC236}">
                  <a16:creationId xmlns:a16="http://schemas.microsoft.com/office/drawing/2014/main" xmlns="" id="{62EC4D2C-55C8-4F20-AB6F-D7DEB9661E99}"/>
                </a:ext>
              </a:extLst>
            </p:cNvPr>
            <p:cNvSpPr/>
            <p:nvPr/>
          </p:nvSpPr>
          <p:spPr>
            <a:xfrm>
              <a:off x="1271801" y="2141142"/>
              <a:ext cx="1126185" cy="1126185"/>
            </a:xfrm>
            <a:prstGeom prst="rect">
              <a:avLst/>
            </a:prstGeom>
            <a:solidFill>
              <a:srgbClr val="19B7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ïsḷîdé">
              <a:extLst>
                <a:ext uri="{FF2B5EF4-FFF2-40B4-BE49-F238E27FC236}">
                  <a16:creationId xmlns:a16="http://schemas.microsoft.com/office/drawing/2014/main" xmlns="" id="{05BD0C8A-13E2-459C-8809-61B796353DEB}"/>
                </a:ext>
              </a:extLst>
            </p:cNvPr>
            <p:cNvSpPr/>
            <p:nvPr/>
          </p:nvSpPr>
          <p:spPr>
            <a:xfrm>
              <a:off x="1226753" y="2096095"/>
              <a:ext cx="1216280" cy="1216280"/>
            </a:xfrm>
            <a:prstGeom prst="rect">
              <a:avLst/>
            </a:prstGeom>
            <a:noFill/>
            <a:ln w="28575"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562DD16-A9A4-4AE9-8F73-41C8F8C9C570}"/>
                </a:ext>
              </a:extLst>
            </p:cNvPr>
            <p:cNvCxnSpPr/>
            <p:nvPr/>
          </p:nvCxnSpPr>
          <p:spPr>
            <a:xfrm flipV="1">
              <a:off x="1834893" y="3312377"/>
              <a:ext cx="0" cy="551431"/>
            </a:xfrm>
            <a:prstGeom prst="line">
              <a:avLst/>
            </a:prstGeom>
            <a:ln w="28575">
              <a:solidFill>
                <a:srgbClr val="19B7ED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išḷîďè">
              <a:extLst>
                <a:ext uri="{FF2B5EF4-FFF2-40B4-BE49-F238E27FC236}">
                  <a16:creationId xmlns:a16="http://schemas.microsoft.com/office/drawing/2014/main" xmlns="" id="{6546B043-D647-4131-B5D7-96F1A5B68B19}"/>
                </a:ext>
              </a:extLst>
            </p:cNvPr>
            <p:cNvSpPr txBox="1"/>
            <p:nvPr/>
          </p:nvSpPr>
          <p:spPr>
            <a:xfrm flipH="1">
              <a:off x="673100" y="5377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8" name="îṡľîde">
              <a:extLst>
                <a:ext uri="{FF2B5EF4-FFF2-40B4-BE49-F238E27FC236}">
                  <a16:creationId xmlns:a16="http://schemas.microsoft.com/office/drawing/2014/main" xmlns="" id="{A6EEEE23-1981-4BD6-848A-34F4B5838C99}"/>
                </a:ext>
              </a:extLst>
            </p:cNvPr>
            <p:cNvSpPr txBox="1"/>
            <p:nvPr/>
          </p:nvSpPr>
          <p:spPr>
            <a:xfrm flipH="1">
              <a:off x="673100" y="463921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ïSḷïḑê">
              <a:extLst>
                <a:ext uri="{FF2B5EF4-FFF2-40B4-BE49-F238E27FC236}">
                  <a16:creationId xmlns:a16="http://schemas.microsoft.com/office/drawing/2014/main" xmlns="" id="{01D957C6-B5E1-4F84-AF15-1F0BE7E9AAF5}"/>
                </a:ext>
              </a:extLst>
            </p:cNvPr>
            <p:cNvSpPr/>
            <p:nvPr/>
          </p:nvSpPr>
          <p:spPr>
            <a:xfrm flipH="1">
              <a:off x="673100" y="4043113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i="1" dirty="0"/>
                <a:t>标题文本预设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C21F7A1-AFD7-463F-AD32-CF4E484D414B}"/>
                </a:ext>
              </a:extLst>
            </p:cNvPr>
            <p:cNvCxnSpPr/>
            <p:nvPr/>
          </p:nvCxnSpPr>
          <p:spPr>
            <a:xfrm>
              <a:off x="673709" y="5307880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1B11D0DF-E036-4237-B145-F39BF1C92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082" y="2217681"/>
              <a:ext cx="968764" cy="97310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E1AC045-E486-4192-A4E9-A2247CF28A14}"/>
              </a:ext>
            </a:extLst>
          </p:cNvPr>
          <p:cNvGrpSpPr/>
          <p:nvPr/>
        </p:nvGrpSpPr>
        <p:grpSpPr>
          <a:xfrm>
            <a:off x="6354576" y="2096095"/>
            <a:ext cx="2323586" cy="3880449"/>
            <a:chOff x="6354576" y="2096095"/>
            <a:chExt cx="2323586" cy="3880449"/>
          </a:xfrm>
        </p:grpSpPr>
        <p:sp>
          <p:nvSpPr>
            <p:cNvPr id="24" name="ïSļíḋé">
              <a:extLst>
                <a:ext uri="{FF2B5EF4-FFF2-40B4-BE49-F238E27FC236}">
                  <a16:creationId xmlns:a16="http://schemas.microsoft.com/office/drawing/2014/main" xmlns="" id="{AC721D43-F7D3-47AA-A14E-2604985E3998}"/>
                </a:ext>
              </a:extLst>
            </p:cNvPr>
            <p:cNvSpPr/>
            <p:nvPr/>
          </p:nvSpPr>
          <p:spPr>
            <a:xfrm>
              <a:off x="6953276" y="2141142"/>
              <a:ext cx="1126185" cy="1126185"/>
            </a:xfrm>
            <a:prstGeom prst="rect">
              <a:avLst/>
            </a:prstGeom>
            <a:solidFill>
              <a:srgbClr val="19B7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is1ïḓê">
              <a:extLst>
                <a:ext uri="{FF2B5EF4-FFF2-40B4-BE49-F238E27FC236}">
                  <a16:creationId xmlns:a16="http://schemas.microsoft.com/office/drawing/2014/main" xmlns="" id="{BF2C518C-A28E-4D15-A1BF-2632F87CB266}"/>
                </a:ext>
              </a:extLst>
            </p:cNvPr>
            <p:cNvSpPr/>
            <p:nvPr/>
          </p:nvSpPr>
          <p:spPr>
            <a:xfrm>
              <a:off x="6908228" y="2096095"/>
              <a:ext cx="1216280" cy="1216280"/>
            </a:xfrm>
            <a:prstGeom prst="rect">
              <a:avLst/>
            </a:prstGeom>
            <a:noFill/>
            <a:ln w="28575"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F89F463C-38CF-4EA5-92DF-5277478C570D}"/>
                </a:ext>
              </a:extLst>
            </p:cNvPr>
            <p:cNvCxnSpPr/>
            <p:nvPr/>
          </p:nvCxnSpPr>
          <p:spPr>
            <a:xfrm flipV="1">
              <a:off x="7516368" y="3312377"/>
              <a:ext cx="0" cy="551431"/>
            </a:xfrm>
            <a:prstGeom prst="line">
              <a:avLst/>
            </a:prstGeom>
            <a:ln w="28575">
              <a:solidFill>
                <a:srgbClr val="19B7ED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ísḷiḑe">
              <a:extLst>
                <a:ext uri="{FF2B5EF4-FFF2-40B4-BE49-F238E27FC236}">
                  <a16:creationId xmlns:a16="http://schemas.microsoft.com/office/drawing/2014/main" xmlns="" id="{50FB27DE-F302-4040-B7FA-E7FCFE83852F}"/>
                </a:ext>
              </a:extLst>
            </p:cNvPr>
            <p:cNvSpPr txBox="1"/>
            <p:nvPr/>
          </p:nvSpPr>
          <p:spPr>
            <a:xfrm flipH="1">
              <a:off x="6354576" y="5377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9" name="íṡlïḍé">
              <a:extLst>
                <a:ext uri="{FF2B5EF4-FFF2-40B4-BE49-F238E27FC236}">
                  <a16:creationId xmlns:a16="http://schemas.microsoft.com/office/drawing/2014/main" xmlns="" id="{4B010E79-C68F-4117-8272-91B5F3BB82E2}"/>
                </a:ext>
              </a:extLst>
            </p:cNvPr>
            <p:cNvSpPr txBox="1"/>
            <p:nvPr/>
          </p:nvSpPr>
          <p:spPr>
            <a:xfrm flipH="1">
              <a:off x="6354576" y="463921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30" name="î$ľíḓé">
              <a:extLst>
                <a:ext uri="{FF2B5EF4-FFF2-40B4-BE49-F238E27FC236}">
                  <a16:creationId xmlns:a16="http://schemas.microsoft.com/office/drawing/2014/main" xmlns="" id="{26DEF0EF-2529-401C-853B-3500C9F0A784}"/>
                </a:ext>
              </a:extLst>
            </p:cNvPr>
            <p:cNvSpPr/>
            <p:nvPr/>
          </p:nvSpPr>
          <p:spPr>
            <a:xfrm flipH="1">
              <a:off x="6354576" y="4043113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i="1" dirty="0"/>
                <a:t>标题文本预设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0DAF351C-3DD1-4FB7-9262-D9FC8D945576}"/>
                </a:ext>
              </a:extLst>
            </p:cNvPr>
            <p:cNvCxnSpPr/>
            <p:nvPr/>
          </p:nvCxnSpPr>
          <p:spPr>
            <a:xfrm>
              <a:off x="6355185" y="5307880"/>
              <a:ext cx="224885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84783063-AF55-47DA-9FCB-E330C2C94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7809" y="2204939"/>
              <a:ext cx="1073253" cy="998592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EE9D6A3-7AD6-4111-8D03-822FC0AB5EFD}"/>
              </a:ext>
            </a:extLst>
          </p:cNvPr>
          <p:cNvGrpSpPr/>
          <p:nvPr/>
        </p:nvGrpSpPr>
        <p:grpSpPr>
          <a:xfrm>
            <a:off x="9195314" y="2096095"/>
            <a:ext cx="2323586" cy="3142361"/>
            <a:chOff x="9195314" y="2096095"/>
            <a:chExt cx="2323586" cy="3142361"/>
          </a:xfrm>
        </p:grpSpPr>
        <p:sp>
          <p:nvSpPr>
            <p:cNvPr id="32" name="iṧḷïḓe">
              <a:extLst>
                <a:ext uri="{FF2B5EF4-FFF2-40B4-BE49-F238E27FC236}">
                  <a16:creationId xmlns:a16="http://schemas.microsoft.com/office/drawing/2014/main" xmlns="" id="{BF7CC46F-4215-45D0-96CA-7F4FC5167B20}"/>
                </a:ext>
              </a:extLst>
            </p:cNvPr>
            <p:cNvSpPr/>
            <p:nvPr/>
          </p:nvSpPr>
          <p:spPr>
            <a:xfrm>
              <a:off x="9794015" y="2141142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íṩḷîḓè">
              <a:extLst>
                <a:ext uri="{FF2B5EF4-FFF2-40B4-BE49-F238E27FC236}">
                  <a16:creationId xmlns:a16="http://schemas.microsoft.com/office/drawing/2014/main" xmlns="" id="{A6457317-EACC-447B-AFEA-CD09057FF387}"/>
                </a:ext>
              </a:extLst>
            </p:cNvPr>
            <p:cNvSpPr/>
            <p:nvPr/>
          </p:nvSpPr>
          <p:spPr>
            <a:xfrm>
              <a:off x="9748967" y="2096095"/>
              <a:ext cx="1216280" cy="1216280"/>
            </a:xfrm>
            <a:prstGeom prst="rect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2C9C6AA3-2008-4A0C-ABDE-3068D27DE3A0}"/>
                </a:ext>
              </a:extLst>
            </p:cNvPr>
            <p:cNvCxnSpPr/>
            <p:nvPr/>
          </p:nvCxnSpPr>
          <p:spPr>
            <a:xfrm flipV="1">
              <a:off x="10357107" y="3312377"/>
              <a:ext cx="0" cy="551431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iṩľîḓe">
              <a:extLst>
                <a:ext uri="{FF2B5EF4-FFF2-40B4-BE49-F238E27FC236}">
                  <a16:creationId xmlns:a16="http://schemas.microsoft.com/office/drawing/2014/main" xmlns="" id="{F7FC4ADB-1036-424D-8B8E-708F02736470}"/>
                </a:ext>
              </a:extLst>
            </p:cNvPr>
            <p:cNvGrpSpPr/>
            <p:nvPr/>
          </p:nvGrpSpPr>
          <p:grpSpPr>
            <a:xfrm>
              <a:off x="9195314" y="4043113"/>
              <a:ext cx="2323586" cy="1195343"/>
              <a:chOff x="8482962" y="3667977"/>
              <a:chExt cx="2323586" cy="1195343"/>
            </a:xfrm>
          </p:grpSpPr>
          <p:sp>
            <p:nvSpPr>
              <p:cNvPr id="37" name="íŝľíďê">
                <a:extLst>
                  <a:ext uri="{FF2B5EF4-FFF2-40B4-BE49-F238E27FC236}">
                    <a16:creationId xmlns:a16="http://schemas.microsoft.com/office/drawing/2014/main" xmlns="" id="{82544682-20E3-43D2-87D3-CA8019B9791A}"/>
                  </a:ext>
                </a:extLst>
              </p:cNvPr>
              <p:cNvSpPr txBox="1"/>
              <p:nvPr/>
            </p:nvSpPr>
            <p:spPr>
              <a:xfrm flipH="1">
                <a:off x="8482962" y="4264080"/>
                <a:ext cx="2323586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8" name="î$ļîḋé">
                <a:extLst>
                  <a:ext uri="{FF2B5EF4-FFF2-40B4-BE49-F238E27FC236}">
                    <a16:creationId xmlns:a16="http://schemas.microsoft.com/office/drawing/2014/main" xmlns="" id="{46DC9DCA-0263-47D7-A50B-0705A51E2F98}"/>
                  </a:ext>
                </a:extLst>
              </p:cNvPr>
              <p:cNvSpPr/>
              <p:nvPr/>
            </p:nvSpPr>
            <p:spPr>
              <a:xfrm flipH="1">
                <a:off x="8482962" y="3667977"/>
                <a:ext cx="2323586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zh-CN" altLang="en-US" sz="2000" b="1" i="1" dirty="0"/>
                  <a:t>标题文本预设</a:t>
                </a:r>
              </a:p>
            </p:txBody>
          </p:sp>
        </p:grp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0A45FFAC-CD07-4403-83A7-5FC626316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5049" y="2199442"/>
              <a:ext cx="1073253" cy="1009586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30759C77-4EA7-41CE-A263-9B2956335B9C}"/>
              </a:ext>
            </a:extLst>
          </p:cNvPr>
          <p:cNvGrpSpPr/>
          <p:nvPr/>
        </p:nvGrpSpPr>
        <p:grpSpPr>
          <a:xfrm>
            <a:off x="3513838" y="2096095"/>
            <a:ext cx="2323586" cy="3142361"/>
            <a:chOff x="3513838" y="2096095"/>
            <a:chExt cx="2323586" cy="3142361"/>
          </a:xfrm>
        </p:grpSpPr>
        <p:sp>
          <p:nvSpPr>
            <p:cNvPr id="21" name="iṥ1iḓê">
              <a:extLst>
                <a:ext uri="{FF2B5EF4-FFF2-40B4-BE49-F238E27FC236}">
                  <a16:creationId xmlns:a16="http://schemas.microsoft.com/office/drawing/2014/main" xmlns="" id="{1C3E1D05-D18E-4F3A-A745-65D5ED12CD09}"/>
                </a:ext>
              </a:extLst>
            </p:cNvPr>
            <p:cNvSpPr txBox="1"/>
            <p:nvPr/>
          </p:nvSpPr>
          <p:spPr>
            <a:xfrm flipH="1">
              <a:off x="3513838" y="4639216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2" name="ïsľîḓê">
              <a:extLst>
                <a:ext uri="{FF2B5EF4-FFF2-40B4-BE49-F238E27FC236}">
                  <a16:creationId xmlns:a16="http://schemas.microsoft.com/office/drawing/2014/main" xmlns="" id="{1AD0EA90-B847-4499-9144-01B83849BD48}"/>
                </a:ext>
              </a:extLst>
            </p:cNvPr>
            <p:cNvSpPr/>
            <p:nvPr/>
          </p:nvSpPr>
          <p:spPr>
            <a:xfrm flipH="1">
              <a:off x="3513838" y="4043113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sz="2000" b="1" i="1" dirty="0"/>
                <a:t>标题文本预设</a:t>
              </a:r>
            </a:p>
          </p:txBody>
        </p:sp>
        <p:grpSp>
          <p:nvGrpSpPr>
            <p:cNvPr id="23" name="íṥ1ïḍê">
              <a:extLst>
                <a:ext uri="{FF2B5EF4-FFF2-40B4-BE49-F238E27FC236}">
                  <a16:creationId xmlns:a16="http://schemas.microsoft.com/office/drawing/2014/main" xmlns="" id="{AC6F33F9-7CDF-4DB3-B6E2-F945FF9A7012}"/>
                </a:ext>
              </a:extLst>
            </p:cNvPr>
            <p:cNvGrpSpPr/>
            <p:nvPr/>
          </p:nvGrpSpPr>
          <p:grpSpPr>
            <a:xfrm>
              <a:off x="4067490" y="2096095"/>
              <a:ext cx="1216280" cy="1767713"/>
              <a:chOff x="4315595" y="1720959"/>
              <a:chExt cx="1216280" cy="1767713"/>
            </a:xfrm>
          </p:grpSpPr>
          <p:sp>
            <p:nvSpPr>
              <p:cNvPr id="39" name="iSḷïḋé">
                <a:extLst>
                  <a:ext uri="{FF2B5EF4-FFF2-40B4-BE49-F238E27FC236}">
                    <a16:creationId xmlns:a16="http://schemas.microsoft.com/office/drawing/2014/main" xmlns="" id="{93B3CE06-13A3-4419-B0FE-D8E362C14AC1}"/>
                  </a:ext>
                </a:extLst>
              </p:cNvPr>
              <p:cNvSpPr/>
              <p:nvPr/>
            </p:nvSpPr>
            <p:spPr>
              <a:xfrm>
                <a:off x="4360644" y="1766006"/>
                <a:ext cx="1126185" cy="112618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40" name="íṩľîḍè">
                <a:extLst>
                  <a:ext uri="{FF2B5EF4-FFF2-40B4-BE49-F238E27FC236}">
                    <a16:creationId xmlns:a16="http://schemas.microsoft.com/office/drawing/2014/main" xmlns="" id="{81C98F41-5120-4748-8545-571D6F215579}"/>
                  </a:ext>
                </a:extLst>
              </p:cNvPr>
              <p:cNvSpPr/>
              <p:nvPr/>
            </p:nvSpPr>
            <p:spPr>
              <a:xfrm>
                <a:off x="4315595" y="1720959"/>
                <a:ext cx="1216280" cy="1216280"/>
              </a:xfrm>
              <a:prstGeom prst="rect">
                <a:avLst/>
              </a:prstGeom>
              <a:noFill/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212A5D8C-5CA9-47CF-8BF1-66C8A0ECB0F3}"/>
                  </a:ext>
                </a:extLst>
              </p:cNvPr>
              <p:cNvCxnSpPr/>
              <p:nvPr/>
            </p:nvCxnSpPr>
            <p:spPr>
              <a:xfrm flipV="1">
                <a:off x="4923736" y="2937241"/>
                <a:ext cx="0" cy="551431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A15FB80D-B9D7-4621-A51F-CFF1EF6A3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305" y="2189930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129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8B7202-A6FD-45EE-B6A0-89FC57689B7D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36E6930-A915-4CF1-87C9-393BCB17C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07" y="523246"/>
              <a:ext cx="580668" cy="546222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5E5CF0D-E0B8-4247-BC6A-085C14962798}"/>
              </a:ext>
            </a:extLst>
          </p:cNvPr>
          <p:cNvGrpSpPr/>
          <p:nvPr/>
        </p:nvGrpSpPr>
        <p:grpSpPr>
          <a:xfrm>
            <a:off x="780273" y="2045640"/>
            <a:ext cx="10653628" cy="3514065"/>
            <a:chOff x="780273" y="2115978"/>
            <a:chExt cx="10653628" cy="3514065"/>
          </a:xfrm>
        </p:grpSpPr>
        <p:sp>
          <p:nvSpPr>
            <p:cNvPr id="37" name="íšļîdè">
              <a:extLst>
                <a:ext uri="{FF2B5EF4-FFF2-40B4-BE49-F238E27FC236}">
                  <a16:creationId xmlns:a16="http://schemas.microsoft.com/office/drawing/2014/main" xmlns="" id="{868F77D6-6109-471C-841A-F21CC47015B6}"/>
                </a:ext>
              </a:extLst>
            </p:cNvPr>
            <p:cNvSpPr/>
            <p:nvPr/>
          </p:nvSpPr>
          <p:spPr bwMode="auto">
            <a:xfrm>
              <a:off x="4911022" y="3241312"/>
              <a:ext cx="1283781" cy="1282447"/>
            </a:xfrm>
            <a:custGeom>
              <a:avLst/>
              <a:gdLst>
                <a:gd name="T0" fmla="*/ 523 w 523"/>
                <a:gd name="T1" fmla="*/ 253 h 522"/>
                <a:gd name="T2" fmla="*/ 523 w 523"/>
                <a:gd name="T3" fmla="*/ 253 h 522"/>
                <a:gd name="T4" fmla="*/ 489 w 523"/>
                <a:gd name="T5" fmla="*/ 132 h 522"/>
                <a:gd name="T6" fmla="*/ 489 w 523"/>
                <a:gd name="T7" fmla="*/ 132 h 522"/>
                <a:gd name="T8" fmla="*/ 262 w 523"/>
                <a:gd name="T9" fmla="*/ 0 h 522"/>
                <a:gd name="T10" fmla="*/ 0 w 523"/>
                <a:gd name="T11" fmla="*/ 261 h 522"/>
                <a:gd name="T12" fmla="*/ 0 w 523"/>
                <a:gd name="T13" fmla="*/ 264 h 522"/>
                <a:gd name="T14" fmla="*/ 133 w 523"/>
                <a:gd name="T15" fmla="*/ 488 h 522"/>
                <a:gd name="T16" fmla="*/ 256 w 523"/>
                <a:gd name="T17" fmla="*/ 522 h 522"/>
                <a:gd name="T18" fmla="*/ 262 w 523"/>
                <a:gd name="T19" fmla="*/ 522 h 522"/>
                <a:gd name="T20" fmla="*/ 262 w 523"/>
                <a:gd name="T21" fmla="*/ 522 h 522"/>
                <a:gd name="T22" fmla="*/ 267 w 523"/>
                <a:gd name="T23" fmla="*/ 522 h 522"/>
                <a:gd name="T24" fmla="*/ 391 w 523"/>
                <a:gd name="T25" fmla="*/ 488 h 522"/>
                <a:gd name="T26" fmla="*/ 267 w 523"/>
                <a:gd name="T27" fmla="*/ 455 h 522"/>
                <a:gd name="T28" fmla="*/ 262 w 523"/>
                <a:gd name="T29" fmla="*/ 455 h 522"/>
                <a:gd name="T30" fmla="*/ 262 w 523"/>
                <a:gd name="T31" fmla="*/ 455 h 522"/>
                <a:gd name="T32" fmla="*/ 256 w 523"/>
                <a:gd name="T33" fmla="*/ 455 h 522"/>
                <a:gd name="T34" fmla="*/ 68 w 523"/>
                <a:gd name="T35" fmla="*/ 264 h 522"/>
                <a:gd name="T36" fmla="*/ 68 w 523"/>
                <a:gd name="T37" fmla="*/ 261 h 522"/>
                <a:gd name="T38" fmla="*/ 262 w 523"/>
                <a:gd name="T39" fmla="*/ 67 h 522"/>
                <a:gd name="T40" fmla="*/ 455 w 523"/>
                <a:gd name="T41" fmla="*/ 253 h 522"/>
                <a:gd name="T42" fmla="*/ 455 w 523"/>
                <a:gd name="T43" fmla="*/ 253 h 522"/>
                <a:gd name="T44" fmla="*/ 455 w 523"/>
                <a:gd name="T45" fmla="*/ 261 h 522"/>
                <a:gd name="T46" fmla="*/ 455 w 523"/>
                <a:gd name="T47" fmla="*/ 264 h 522"/>
                <a:gd name="T48" fmla="*/ 523 w 523"/>
                <a:gd name="T49" fmla="*/ 264 h 522"/>
                <a:gd name="T50" fmla="*/ 523 w 523"/>
                <a:gd name="T51" fmla="*/ 261 h 522"/>
                <a:gd name="T52" fmla="*/ 523 w 523"/>
                <a:gd name="T53" fmla="*/ 25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3" h="522">
                  <a:moveTo>
                    <a:pt x="523" y="253"/>
                  </a:moveTo>
                  <a:cubicBezTo>
                    <a:pt x="523" y="253"/>
                    <a:pt x="523" y="253"/>
                    <a:pt x="523" y="253"/>
                  </a:cubicBezTo>
                  <a:cubicBezTo>
                    <a:pt x="522" y="209"/>
                    <a:pt x="510" y="168"/>
                    <a:pt x="489" y="132"/>
                  </a:cubicBezTo>
                  <a:cubicBezTo>
                    <a:pt x="489" y="132"/>
                    <a:pt x="489" y="132"/>
                    <a:pt x="489" y="132"/>
                  </a:cubicBezTo>
                  <a:cubicBezTo>
                    <a:pt x="444" y="53"/>
                    <a:pt x="359" y="0"/>
                    <a:pt x="262" y="0"/>
                  </a:cubicBezTo>
                  <a:cubicBezTo>
                    <a:pt x="117" y="0"/>
                    <a:pt x="0" y="117"/>
                    <a:pt x="0" y="261"/>
                  </a:cubicBezTo>
                  <a:cubicBezTo>
                    <a:pt x="0" y="262"/>
                    <a:pt x="0" y="263"/>
                    <a:pt x="0" y="264"/>
                  </a:cubicBezTo>
                  <a:cubicBezTo>
                    <a:pt x="1" y="360"/>
                    <a:pt x="55" y="444"/>
                    <a:pt x="133" y="488"/>
                  </a:cubicBezTo>
                  <a:cubicBezTo>
                    <a:pt x="169" y="509"/>
                    <a:pt x="211" y="521"/>
                    <a:pt x="256" y="522"/>
                  </a:cubicBezTo>
                  <a:cubicBezTo>
                    <a:pt x="258" y="522"/>
                    <a:pt x="260" y="522"/>
                    <a:pt x="262" y="522"/>
                  </a:cubicBezTo>
                  <a:cubicBezTo>
                    <a:pt x="262" y="522"/>
                    <a:pt x="262" y="522"/>
                    <a:pt x="262" y="522"/>
                  </a:cubicBezTo>
                  <a:cubicBezTo>
                    <a:pt x="264" y="522"/>
                    <a:pt x="265" y="522"/>
                    <a:pt x="267" y="522"/>
                  </a:cubicBezTo>
                  <a:cubicBezTo>
                    <a:pt x="312" y="521"/>
                    <a:pt x="354" y="509"/>
                    <a:pt x="391" y="488"/>
                  </a:cubicBezTo>
                  <a:cubicBezTo>
                    <a:pt x="354" y="468"/>
                    <a:pt x="312" y="455"/>
                    <a:pt x="267" y="455"/>
                  </a:cubicBezTo>
                  <a:cubicBezTo>
                    <a:pt x="265" y="455"/>
                    <a:pt x="264" y="455"/>
                    <a:pt x="262" y="455"/>
                  </a:cubicBezTo>
                  <a:cubicBezTo>
                    <a:pt x="262" y="455"/>
                    <a:pt x="262" y="455"/>
                    <a:pt x="262" y="455"/>
                  </a:cubicBezTo>
                  <a:cubicBezTo>
                    <a:pt x="260" y="455"/>
                    <a:pt x="258" y="455"/>
                    <a:pt x="256" y="455"/>
                  </a:cubicBezTo>
                  <a:cubicBezTo>
                    <a:pt x="153" y="452"/>
                    <a:pt x="70" y="368"/>
                    <a:pt x="68" y="264"/>
                  </a:cubicBezTo>
                  <a:cubicBezTo>
                    <a:pt x="68" y="263"/>
                    <a:pt x="68" y="262"/>
                    <a:pt x="68" y="261"/>
                  </a:cubicBezTo>
                  <a:cubicBezTo>
                    <a:pt x="68" y="154"/>
                    <a:pt x="155" y="67"/>
                    <a:pt x="262" y="67"/>
                  </a:cubicBezTo>
                  <a:cubicBezTo>
                    <a:pt x="366" y="67"/>
                    <a:pt x="451" y="150"/>
                    <a:pt x="455" y="253"/>
                  </a:cubicBezTo>
                  <a:cubicBezTo>
                    <a:pt x="455" y="253"/>
                    <a:pt x="455" y="253"/>
                    <a:pt x="455" y="253"/>
                  </a:cubicBezTo>
                  <a:cubicBezTo>
                    <a:pt x="455" y="256"/>
                    <a:pt x="455" y="258"/>
                    <a:pt x="455" y="261"/>
                  </a:cubicBezTo>
                  <a:cubicBezTo>
                    <a:pt x="455" y="262"/>
                    <a:pt x="455" y="263"/>
                    <a:pt x="455" y="264"/>
                  </a:cubicBezTo>
                  <a:cubicBezTo>
                    <a:pt x="523" y="264"/>
                    <a:pt x="523" y="264"/>
                    <a:pt x="523" y="264"/>
                  </a:cubicBezTo>
                  <a:cubicBezTo>
                    <a:pt x="523" y="263"/>
                    <a:pt x="523" y="262"/>
                    <a:pt x="523" y="261"/>
                  </a:cubicBezTo>
                  <a:cubicBezTo>
                    <a:pt x="523" y="258"/>
                    <a:pt x="523" y="256"/>
                    <a:pt x="523" y="2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îšlide">
              <a:extLst>
                <a:ext uri="{FF2B5EF4-FFF2-40B4-BE49-F238E27FC236}">
                  <a16:creationId xmlns:a16="http://schemas.microsoft.com/office/drawing/2014/main" xmlns="" id="{D8632F97-D8AB-4645-94BB-FCC43A06B403}"/>
                </a:ext>
              </a:extLst>
            </p:cNvPr>
            <p:cNvSpPr/>
            <p:nvPr/>
          </p:nvSpPr>
          <p:spPr bwMode="auto">
            <a:xfrm>
              <a:off x="3657903" y="434626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íSļïďê">
              <a:extLst>
                <a:ext uri="{FF2B5EF4-FFF2-40B4-BE49-F238E27FC236}">
                  <a16:creationId xmlns:a16="http://schemas.microsoft.com/office/drawing/2014/main" xmlns="" id="{1D473BF7-204F-48D9-961E-D502F0A9C115}"/>
                </a:ext>
              </a:extLst>
            </p:cNvPr>
            <p:cNvSpPr/>
            <p:nvPr/>
          </p:nvSpPr>
          <p:spPr>
            <a:xfrm rot="16200000" flipH="1">
              <a:off x="3226219" y="455297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5" name="iŝ1îḓé">
              <a:extLst>
                <a:ext uri="{FF2B5EF4-FFF2-40B4-BE49-F238E27FC236}">
                  <a16:creationId xmlns:a16="http://schemas.microsoft.com/office/drawing/2014/main" xmlns="" id="{E6F0E7AC-A75E-4CA9-BEB6-4FE6A34E51DF}"/>
                </a:ext>
              </a:extLst>
            </p:cNvPr>
            <p:cNvGrpSpPr/>
            <p:nvPr/>
          </p:nvGrpSpPr>
          <p:grpSpPr>
            <a:xfrm>
              <a:off x="6037691" y="2115978"/>
              <a:ext cx="2895706" cy="1281114"/>
              <a:chOff x="6037691" y="1881518"/>
              <a:chExt cx="2895706" cy="1281114"/>
            </a:xfrm>
          </p:grpSpPr>
          <p:sp>
            <p:nvSpPr>
              <p:cNvPr id="32" name="îṧľïḑé">
                <a:extLst>
                  <a:ext uri="{FF2B5EF4-FFF2-40B4-BE49-F238E27FC236}">
                    <a16:creationId xmlns:a16="http://schemas.microsoft.com/office/drawing/2014/main" xmlns="" id="{8DF86AA2-E390-4C40-809E-C2E6A89623E6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3" name="ïś1ïďê">
                <a:extLst>
                  <a:ext uri="{FF2B5EF4-FFF2-40B4-BE49-F238E27FC236}">
                    <a16:creationId xmlns:a16="http://schemas.microsoft.com/office/drawing/2014/main" xmlns="" id="{010FDDA7-545A-4D71-8AF4-1DB1770E99B1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ïśḷíḋe">
                <a:extLst>
                  <a:ext uri="{FF2B5EF4-FFF2-40B4-BE49-F238E27FC236}">
                    <a16:creationId xmlns:a16="http://schemas.microsoft.com/office/drawing/2014/main" xmlns="" id="{1F17303A-9B8C-4F0A-A9B8-458A4315374E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9" name="iślîḑè">
              <a:extLst>
                <a:ext uri="{FF2B5EF4-FFF2-40B4-BE49-F238E27FC236}">
                  <a16:creationId xmlns:a16="http://schemas.microsoft.com/office/drawing/2014/main" xmlns="" id="{F6BDBA62-FDD7-4644-BBE8-DC803130754D}"/>
                </a:ext>
              </a:extLst>
            </p:cNvPr>
            <p:cNvSpPr/>
            <p:nvPr/>
          </p:nvSpPr>
          <p:spPr bwMode="auto">
            <a:xfrm>
              <a:off x="6028164" y="3231787"/>
              <a:ext cx="1282447" cy="1282447"/>
            </a:xfrm>
            <a:custGeom>
              <a:avLst/>
              <a:gdLst>
                <a:gd name="T0" fmla="*/ 390 w 523"/>
                <a:gd name="T1" fmla="*/ 34 h 522"/>
                <a:gd name="T2" fmla="*/ 390 w 523"/>
                <a:gd name="T3" fmla="*/ 34 h 522"/>
                <a:gd name="T4" fmla="*/ 311 w 523"/>
                <a:gd name="T5" fmla="*/ 4 h 522"/>
                <a:gd name="T6" fmla="*/ 267 w 523"/>
                <a:gd name="T7" fmla="*/ 0 h 522"/>
                <a:gd name="T8" fmla="*/ 262 w 523"/>
                <a:gd name="T9" fmla="*/ 0 h 522"/>
                <a:gd name="T10" fmla="*/ 262 w 523"/>
                <a:gd name="T11" fmla="*/ 67 h 522"/>
                <a:gd name="T12" fmla="*/ 267 w 523"/>
                <a:gd name="T13" fmla="*/ 67 h 522"/>
                <a:gd name="T14" fmla="*/ 267 w 523"/>
                <a:gd name="T15" fmla="*/ 67 h 522"/>
                <a:gd name="T16" fmla="*/ 455 w 523"/>
                <a:gd name="T17" fmla="*/ 261 h 522"/>
                <a:gd name="T18" fmla="*/ 455 w 523"/>
                <a:gd name="T19" fmla="*/ 264 h 522"/>
                <a:gd name="T20" fmla="*/ 261 w 523"/>
                <a:gd name="T21" fmla="*/ 455 h 522"/>
                <a:gd name="T22" fmla="*/ 68 w 523"/>
                <a:gd name="T23" fmla="*/ 269 h 522"/>
                <a:gd name="T24" fmla="*/ 68 w 523"/>
                <a:gd name="T25" fmla="*/ 269 h 522"/>
                <a:gd name="T26" fmla="*/ 68 w 523"/>
                <a:gd name="T27" fmla="*/ 264 h 522"/>
                <a:gd name="T28" fmla="*/ 0 w 523"/>
                <a:gd name="T29" fmla="*/ 264 h 522"/>
                <a:gd name="T30" fmla="*/ 0 w 523"/>
                <a:gd name="T31" fmla="*/ 269 h 522"/>
                <a:gd name="T32" fmla="*/ 0 w 523"/>
                <a:gd name="T33" fmla="*/ 269 h 522"/>
                <a:gd name="T34" fmla="*/ 34 w 523"/>
                <a:gd name="T35" fmla="*/ 390 h 522"/>
                <a:gd name="T36" fmla="*/ 34 w 523"/>
                <a:gd name="T37" fmla="*/ 390 h 522"/>
                <a:gd name="T38" fmla="*/ 261 w 523"/>
                <a:gd name="T39" fmla="*/ 522 h 522"/>
                <a:gd name="T40" fmla="*/ 523 w 523"/>
                <a:gd name="T41" fmla="*/ 264 h 522"/>
                <a:gd name="T42" fmla="*/ 523 w 523"/>
                <a:gd name="T43" fmla="*/ 264 h 522"/>
                <a:gd name="T44" fmla="*/ 523 w 523"/>
                <a:gd name="T45" fmla="*/ 261 h 522"/>
                <a:gd name="T46" fmla="*/ 390 w 523"/>
                <a:gd name="T47" fmla="*/ 3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3" h="522">
                  <a:moveTo>
                    <a:pt x="390" y="34"/>
                  </a:moveTo>
                  <a:cubicBezTo>
                    <a:pt x="390" y="34"/>
                    <a:pt x="390" y="34"/>
                    <a:pt x="390" y="34"/>
                  </a:cubicBezTo>
                  <a:cubicBezTo>
                    <a:pt x="366" y="20"/>
                    <a:pt x="339" y="10"/>
                    <a:pt x="311" y="4"/>
                  </a:cubicBezTo>
                  <a:cubicBezTo>
                    <a:pt x="297" y="2"/>
                    <a:pt x="282" y="0"/>
                    <a:pt x="267" y="0"/>
                  </a:cubicBezTo>
                  <a:cubicBezTo>
                    <a:pt x="265" y="0"/>
                    <a:pt x="263" y="0"/>
                    <a:pt x="262" y="0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3" y="67"/>
                    <a:pt x="265" y="67"/>
                    <a:pt x="267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371" y="70"/>
                    <a:pt x="455" y="156"/>
                    <a:pt x="455" y="261"/>
                  </a:cubicBezTo>
                  <a:cubicBezTo>
                    <a:pt x="455" y="262"/>
                    <a:pt x="455" y="263"/>
                    <a:pt x="455" y="264"/>
                  </a:cubicBezTo>
                  <a:cubicBezTo>
                    <a:pt x="453" y="370"/>
                    <a:pt x="367" y="455"/>
                    <a:pt x="261" y="455"/>
                  </a:cubicBezTo>
                  <a:cubicBezTo>
                    <a:pt x="157" y="455"/>
                    <a:pt x="72" y="372"/>
                    <a:pt x="68" y="269"/>
                  </a:cubicBezTo>
                  <a:cubicBezTo>
                    <a:pt x="68" y="269"/>
                    <a:pt x="68" y="269"/>
                    <a:pt x="68" y="269"/>
                  </a:cubicBezTo>
                  <a:cubicBezTo>
                    <a:pt x="68" y="267"/>
                    <a:pt x="68" y="266"/>
                    <a:pt x="68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6"/>
                    <a:pt x="0" y="268"/>
                    <a:pt x="0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" y="313"/>
                    <a:pt x="14" y="354"/>
                    <a:pt x="34" y="390"/>
                  </a:cubicBezTo>
                  <a:cubicBezTo>
                    <a:pt x="34" y="390"/>
                    <a:pt x="34" y="390"/>
                    <a:pt x="34" y="390"/>
                  </a:cubicBezTo>
                  <a:cubicBezTo>
                    <a:pt x="79" y="469"/>
                    <a:pt x="164" y="522"/>
                    <a:pt x="261" y="522"/>
                  </a:cubicBezTo>
                  <a:cubicBezTo>
                    <a:pt x="405" y="522"/>
                    <a:pt x="521" y="407"/>
                    <a:pt x="523" y="264"/>
                  </a:cubicBezTo>
                  <a:cubicBezTo>
                    <a:pt x="523" y="264"/>
                    <a:pt x="523" y="264"/>
                    <a:pt x="523" y="264"/>
                  </a:cubicBezTo>
                  <a:cubicBezTo>
                    <a:pt x="523" y="263"/>
                    <a:pt x="523" y="262"/>
                    <a:pt x="523" y="261"/>
                  </a:cubicBezTo>
                  <a:cubicBezTo>
                    <a:pt x="523" y="163"/>
                    <a:pt x="470" y="78"/>
                    <a:pt x="390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grpSp>
          <p:nvGrpSpPr>
            <p:cNvPr id="17" name="ïşlïḋé">
              <a:extLst>
                <a:ext uri="{FF2B5EF4-FFF2-40B4-BE49-F238E27FC236}">
                  <a16:creationId xmlns:a16="http://schemas.microsoft.com/office/drawing/2014/main" xmlns="" id="{B907351C-5D7E-4E92-89B8-D9A5865D8F1C}"/>
                </a:ext>
              </a:extLst>
            </p:cNvPr>
            <p:cNvGrpSpPr/>
            <p:nvPr/>
          </p:nvGrpSpPr>
          <p:grpSpPr>
            <a:xfrm>
              <a:off x="780273" y="4367731"/>
              <a:ext cx="2478330" cy="1004758"/>
              <a:chOff x="7403405" y="3336508"/>
              <a:chExt cx="3855146" cy="1004758"/>
            </a:xfrm>
          </p:grpSpPr>
          <p:sp>
            <p:nvSpPr>
              <p:cNvPr id="27" name="iṧļiḍè">
                <a:extLst>
                  <a:ext uri="{FF2B5EF4-FFF2-40B4-BE49-F238E27FC236}">
                    <a16:creationId xmlns:a16="http://schemas.microsoft.com/office/drawing/2014/main" xmlns="" id="{CBB4C0B2-C4A1-4079-8595-33193F9B4AFD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zh-CN" altLang="en-US" sz="2000" b="1" dirty="0"/>
                  <a:t>标题文本预设</a:t>
                </a:r>
              </a:p>
            </p:txBody>
          </p:sp>
          <p:sp>
            <p:nvSpPr>
              <p:cNvPr id="28" name="ïṡľïďé">
                <a:extLst>
                  <a:ext uri="{FF2B5EF4-FFF2-40B4-BE49-F238E27FC236}">
                    <a16:creationId xmlns:a16="http://schemas.microsoft.com/office/drawing/2014/main" xmlns="" id="{49735BB3-CC4D-41A0-A3AC-6BBFCE4F1DC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8" name="ïṥḷíḑê">
              <a:extLst>
                <a:ext uri="{FF2B5EF4-FFF2-40B4-BE49-F238E27FC236}">
                  <a16:creationId xmlns:a16="http://schemas.microsoft.com/office/drawing/2014/main" xmlns="" id="{77849A23-FA76-44A7-B3DF-95B351DD8D27}"/>
                </a:ext>
              </a:extLst>
            </p:cNvPr>
            <p:cNvGrpSpPr/>
            <p:nvPr/>
          </p:nvGrpSpPr>
          <p:grpSpPr>
            <a:xfrm>
              <a:off x="8955571" y="2534618"/>
              <a:ext cx="2478330" cy="1004758"/>
              <a:chOff x="7403405" y="3336508"/>
              <a:chExt cx="3855146" cy="1004758"/>
            </a:xfrm>
          </p:grpSpPr>
          <p:sp>
            <p:nvSpPr>
              <p:cNvPr id="25" name="ïşḷíḓé">
                <a:extLst>
                  <a:ext uri="{FF2B5EF4-FFF2-40B4-BE49-F238E27FC236}">
                    <a16:creationId xmlns:a16="http://schemas.microsoft.com/office/drawing/2014/main" xmlns="" id="{1BC63B01-FF94-45B4-A382-E3702C0A5E8D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000" b="1" dirty="0"/>
                  <a:t>标题文本预设</a:t>
                </a:r>
              </a:p>
            </p:txBody>
          </p:sp>
          <p:sp>
            <p:nvSpPr>
              <p:cNvPr id="26" name="îṡļíḓê">
                <a:extLst>
                  <a:ext uri="{FF2B5EF4-FFF2-40B4-BE49-F238E27FC236}">
                    <a16:creationId xmlns:a16="http://schemas.microsoft.com/office/drawing/2014/main" xmlns="" id="{8A1AA76E-A115-4BFC-8D96-A9304B0F5726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9" name="íṩḻiḋe">
              <a:extLst>
                <a:ext uri="{FF2B5EF4-FFF2-40B4-BE49-F238E27FC236}">
                  <a16:creationId xmlns:a16="http://schemas.microsoft.com/office/drawing/2014/main" xmlns="" id="{AF78873A-7D96-4E93-A77A-90E2A5BEA3EC}"/>
                </a:ext>
              </a:extLst>
            </p:cNvPr>
            <p:cNvGrpSpPr/>
            <p:nvPr/>
          </p:nvGrpSpPr>
          <p:grpSpPr>
            <a:xfrm>
              <a:off x="7289430" y="3683912"/>
              <a:ext cx="2478330" cy="1004758"/>
              <a:chOff x="7403405" y="3336508"/>
              <a:chExt cx="3855146" cy="1004758"/>
            </a:xfrm>
          </p:grpSpPr>
          <p:sp>
            <p:nvSpPr>
              <p:cNvPr id="23" name="íšliḍe">
                <a:extLst>
                  <a:ext uri="{FF2B5EF4-FFF2-40B4-BE49-F238E27FC236}">
                    <a16:creationId xmlns:a16="http://schemas.microsoft.com/office/drawing/2014/main" xmlns="" id="{6AB4F2C5-BAA1-4F3F-8D43-7D45448FD21A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000" b="1" dirty="0"/>
                  <a:t>标题文本预设</a:t>
                </a:r>
              </a:p>
            </p:txBody>
          </p:sp>
          <p:sp>
            <p:nvSpPr>
              <p:cNvPr id="24" name="îšḷïḓê">
                <a:extLst>
                  <a:ext uri="{FF2B5EF4-FFF2-40B4-BE49-F238E27FC236}">
                    <a16:creationId xmlns:a16="http://schemas.microsoft.com/office/drawing/2014/main" xmlns="" id="{B2AEADFD-06FE-4FD8-A42B-306520FA30B1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20" name="íṣ1ïḓê">
              <a:extLst>
                <a:ext uri="{FF2B5EF4-FFF2-40B4-BE49-F238E27FC236}">
                  <a16:creationId xmlns:a16="http://schemas.microsoft.com/office/drawing/2014/main" xmlns="" id="{2F2EEA6C-90B1-455C-BC8E-497256971E3A}"/>
                </a:ext>
              </a:extLst>
            </p:cNvPr>
            <p:cNvGrpSpPr/>
            <p:nvPr/>
          </p:nvGrpSpPr>
          <p:grpSpPr>
            <a:xfrm>
              <a:off x="2327188" y="3088342"/>
              <a:ext cx="2478330" cy="1004758"/>
              <a:chOff x="7403405" y="3336508"/>
              <a:chExt cx="3855146" cy="1004758"/>
            </a:xfrm>
          </p:grpSpPr>
          <p:sp>
            <p:nvSpPr>
              <p:cNvPr id="21" name="iSḻïḓè">
                <a:extLst>
                  <a:ext uri="{FF2B5EF4-FFF2-40B4-BE49-F238E27FC236}">
                    <a16:creationId xmlns:a16="http://schemas.microsoft.com/office/drawing/2014/main" xmlns="" id="{80DFCBC0-87E6-4F4C-855F-D65184C742D9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zh-CN" altLang="en-US" sz="2000" b="1" dirty="0"/>
                  <a:t>标题文本预设</a:t>
                </a:r>
              </a:p>
            </p:txBody>
          </p:sp>
          <p:sp>
            <p:nvSpPr>
              <p:cNvPr id="22" name="ïšľiďe">
                <a:extLst>
                  <a:ext uri="{FF2B5EF4-FFF2-40B4-BE49-F238E27FC236}">
                    <a16:creationId xmlns:a16="http://schemas.microsoft.com/office/drawing/2014/main" xmlns="" id="{F6A25A55-C329-421A-8D93-011532B77EB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6ED379B5-4B7A-42DB-9877-2544FF45D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6977" y="2268312"/>
              <a:ext cx="968764" cy="973108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79EF9A7B-72B8-495D-98EE-39F3BDF55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2256" y="3405879"/>
              <a:ext cx="1073253" cy="998592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EBD137F8-704F-43A2-BA2E-46226B6CD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7161" y="3377742"/>
              <a:ext cx="1073253" cy="1009586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79CD48E4-C4C8-4A0B-9DB8-5CE03ABD6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3224" y="4450256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775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8B7202-A6FD-45EE-B6A0-89FC57689B7D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36E6930-A915-4CF1-87C9-393BCB17C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07" y="523246"/>
              <a:ext cx="580668" cy="546222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7D16A4F-8BF2-47B3-BD3C-B3874E26FA14}"/>
              </a:ext>
            </a:extLst>
          </p:cNvPr>
          <p:cNvGrpSpPr/>
          <p:nvPr/>
        </p:nvGrpSpPr>
        <p:grpSpPr>
          <a:xfrm>
            <a:off x="673100" y="1481990"/>
            <a:ext cx="10845800" cy="1075583"/>
            <a:chOff x="673100" y="1481990"/>
            <a:chExt cx="10845800" cy="1075583"/>
          </a:xfrm>
        </p:grpSpPr>
        <p:sp>
          <p:nvSpPr>
            <p:cNvPr id="10" name="íṩḻïḑè">
              <a:extLst>
                <a:ext uri="{FF2B5EF4-FFF2-40B4-BE49-F238E27FC236}">
                  <a16:creationId xmlns:a16="http://schemas.microsoft.com/office/drawing/2014/main" xmlns="" id="{83AEA742-001A-44D0-ABC3-328E83E6FF9E}"/>
                </a:ext>
              </a:extLst>
            </p:cNvPr>
            <p:cNvSpPr/>
            <p:nvPr/>
          </p:nvSpPr>
          <p:spPr bwMode="auto">
            <a:xfrm>
              <a:off x="673100" y="211039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1" name="îS1îḋé">
              <a:extLst>
                <a:ext uri="{FF2B5EF4-FFF2-40B4-BE49-F238E27FC236}">
                  <a16:creationId xmlns:a16="http://schemas.microsoft.com/office/drawing/2014/main" xmlns="" id="{230FABCC-EB85-44BB-AF54-33C563BB5A85}"/>
                </a:ext>
              </a:extLst>
            </p:cNvPr>
            <p:cNvSpPr/>
            <p:nvPr/>
          </p:nvSpPr>
          <p:spPr>
            <a:xfrm>
              <a:off x="1946837" y="2260242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3" name="i$ļïḋè">
              <a:extLst>
                <a:ext uri="{FF2B5EF4-FFF2-40B4-BE49-F238E27FC236}">
                  <a16:creationId xmlns:a16="http://schemas.microsoft.com/office/drawing/2014/main" xmlns="" id="{369D3442-5558-443C-9B9C-DECD493CB612}"/>
                </a:ext>
              </a:extLst>
            </p:cNvPr>
            <p:cNvSpPr/>
            <p:nvPr/>
          </p:nvSpPr>
          <p:spPr bwMode="auto">
            <a:xfrm>
              <a:off x="3386502" y="2110397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4" name="iṩlïḑé">
              <a:extLst>
                <a:ext uri="{FF2B5EF4-FFF2-40B4-BE49-F238E27FC236}">
                  <a16:creationId xmlns:a16="http://schemas.microsoft.com/office/drawing/2014/main" xmlns="" id="{F88F72CF-BD6E-4D66-8BFD-34A64EAC9AEA}"/>
                </a:ext>
              </a:extLst>
            </p:cNvPr>
            <p:cNvSpPr/>
            <p:nvPr/>
          </p:nvSpPr>
          <p:spPr>
            <a:xfrm>
              <a:off x="4656733" y="226024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5" name="íṡlïḑe">
              <a:extLst>
                <a:ext uri="{FF2B5EF4-FFF2-40B4-BE49-F238E27FC236}">
                  <a16:creationId xmlns:a16="http://schemas.microsoft.com/office/drawing/2014/main" xmlns="" id="{D844DDB0-BF89-45F4-8BC7-5CEC1953ADA1}"/>
                </a:ext>
              </a:extLst>
            </p:cNvPr>
            <p:cNvSpPr/>
            <p:nvPr/>
          </p:nvSpPr>
          <p:spPr bwMode="auto">
            <a:xfrm>
              <a:off x="6113931" y="2110396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6" name="iśḷïḍe">
              <a:extLst>
                <a:ext uri="{FF2B5EF4-FFF2-40B4-BE49-F238E27FC236}">
                  <a16:creationId xmlns:a16="http://schemas.microsoft.com/office/drawing/2014/main" xmlns="" id="{BAD3F0C1-BEB2-4B74-8654-6765E164A5AC}"/>
                </a:ext>
              </a:extLst>
            </p:cNvPr>
            <p:cNvSpPr/>
            <p:nvPr/>
          </p:nvSpPr>
          <p:spPr>
            <a:xfrm>
              <a:off x="7387668" y="2260243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7" name="ïšḷïḋè">
              <a:extLst>
                <a:ext uri="{FF2B5EF4-FFF2-40B4-BE49-F238E27FC236}">
                  <a16:creationId xmlns:a16="http://schemas.microsoft.com/office/drawing/2014/main" xmlns="" id="{66F2FCC4-1AF7-4C6B-877C-4815506D41CC}"/>
                </a:ext>
              </a:extLst>
            </p:cNvPr>
            <p:cNvSpPr/>
            <p:nvPr/>
          </p:nvSpPr>
          <p:spPr bwMode="auto">
            <a:xfrm>
              <a:off x="8823826" y="2110397"/>
              <a:ext cx="2695074" cy="447176"/>
            </a:xfrm>
            <a:custGeom>
              <a:avLst/>
              <a:gdLst>
                <a:gd name="T0" fmla="*/ 2020 w 2022"/>
                <a:gd name="T1" fmla="*/ 259 h 528"/>
                <a:gd name="T2" fmla="*/ 1823 w 2022"/>
                <a:gd name="T3" fmla="*/ 0 h 528"/>
                <a:gd name="T4" fmla="*/ 2 w 2022"/>
                <a:gd name="T5" fmla="*/ 0 h 528"/>
                <a:gd name="T6" fmla="*/ 202 w 2022"/>
                <a:gd name="T7" fmla="*/ 264 h 528"/>
                <a:gd name="T8" fmla="*/ 0 w 2022"/>
                <a:gd name="T9" fmla="*/ 528 h 528"/>
                <a:gd name="T10" fmla="*/ 1821 w 2022"/>
                <a:gd name="T11" fmla="*/ 528 h 528"/>
                <a:gd name="T12" fmla="*/ 2020 w 2022"/>
                <a:gd name="T13" fmla="*/ 266 h 528"/>
                <a:gd name="T14" fmla="*/ 2022 w 2022"/>
                <a:gd name="T15" fmla="*/ 264 h 528"/>
                <a:gd name="T16" fmla="*/ 2020 w 2022"/>
                <a:gd name="T17" fmla="*/ 259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2" h="528">
                  <a:moveTo>
                    <a:pt x="2020" y="259"/>
                  </a:moveTo>
                  <a:lnTo>
                    <a:pt x="1823" y="0"/>
                  </a:lnTo>
                  <a:lnTo>
                    <a:pt x="2" y="0"/>
                  </a:lnTo>
                  <a:lnTo>
                    <a:pt x="202" y="264"/>
                  </a:lnTo>
                  <a:lnTo>
                    <a:pt x="0" y="528"/>
                  </a:lnTo>
                  <a:lnTo>
                    <a:pt x="1821" y="528"/>
                  </a:lnTo>
                  <a:lnTo>
                    <a:pt x="2020" y="266"/>
                  </a:lnTo>
                  <a:lnTo>
                    <a:pt x="2022" y="264"/>
                  </a:lnTo>
                  <a:lnTo>
                    <a:pt x="2020" y="2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id-ID" sz="2400"/>
            </a:p>
          </p:txBody>
        </p:sp>
        <p:sp>
          <p:nvSpPr>
            <p:cNvPr id="18" name="işľïḑè">
              <a:extLst>
                <a:ext uri="{FF2B5EF4-FFF2-40B4-BE49-F238E27FC236}">
                  <a16:creationId xmlns:a16="http://schemas.microsoft.com/office/drawing/2014/main" xmlns="" id="{B2C49D50-8B16-4F6D-8ABB-E5895999808A}"/>
                </a:ext>
              </a:extLst>
            </p:cNvPr>
            <p:cNvSpPr/>
            <p:nvPr/>
          </p:nvSpPr>
          <p:spPr>
            <a:xfrm>
              <a:off x="10097563" y="2260244"/>
              <a:ext cx="147600" cy="147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algn="ctr"/>
              <a:endParaRPr lang="id-ID" sz="2400"/>
            </a:p>
          </p:txBody>
        </p:sp>
        <p:sp>
          <p:nvSpPr>
            <p:cNvPr id="19" name="îṥḷiďê">
              <a:extLst>
                <a:ext uri="{FF2B5EF4-FFF2-40B4-BE49-F238E27FC236}">
                  <a16:creationId xmlns:a16="http://schemas.microsoft.com/office/drawing/2014/main" xmlns="" id="{ED9D2522-A065-445C-81D0-A25E12141B68}"/>
                </a:ext>
              </a:extLst>
            </p:cNvPr>
            <p:cNvSpPr txBox="1"/>
            <p:nvPr/>
          </p:nvSpPr>
          <p:spPr>
            <a:xfrm>
              <a:off x="673100" y="148199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i="1" dirty="0">
                  <a:solidFill>
                    <a:sysClr val="windowText" lastClr="000000"/>
                  </a:solidFill>
                </a:rPr>
                <a:t>标题文本预设</a:t>
              </a:r>
            </a:p>
          </p:txBody>
        </p:sp>
        <p:sp>
          <p:nvSpPr>
            <p:cNvPr id="20" name="ïṣḻíḑe">
              <a:extLst>
                <a:ext uri="{FF2B5EF4-FFF2-40B4-BE49-F238E27FC236}">
                  <a16:creationId xmlns:a16="http://schemas.microsoft.com/office/drawing/2014/main" xmlns="" id="{683023CC-65A7-4367-B47A-8C75B2739557}"/>
                </a:ext>
              </a:extLst>
            </p:cNvPr>
            <p:cNvSpPr txBox="1"/>
            <p:nvPr/>
          </p:nvSpPr>
          <p:spPr>
            <a:xfrm>
              <a:off x="3390009" y="148199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i="1" dirty="0">
                  <a:solidFill>
                    <a:sysClr val="windowText" lastClr="000000"/>
                  </a:solidFill>
                </a:rPr>
                <a:t>标题文本预设</a:t>
              </a:r>
            </a:p>
          </p:txBody>
        </p:sp>
        <p:sp>
          <p:nvSpPr>
            <p:cNvPr id="21" name="iṧľïḑê">
              <a:extLst>
                <a:ext uri="{FF2B5EF4-FFF2-40B4-BE49-F238E27FC236}">
                  <a16:creationId xmlns:a16="http://schemas.microsoft.com/office/drawing/2014/main" xmlns="" id="{57A06F2D-2247-46B3-A6DC-49336CF75D62}"/>
                </a:ext>
              </a:extLst>
            </p:cNvPr>
            <p:cNvSpPr txBox="1"/>
            <p:nvPr/>
          </p:nvSpPr>
          <p:spPr>
            <a:xfrm>
              <a:off x="6106918" y="148199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i="1" dirty="0">
                  <a:solidFill>
                    <a:sysClr val="windowText" lastClr="000000"/>
                  </a:solidFill>
                </a:rPr>
                <a:t>标题文本预设</a:t>
              </a:r>
            </a:p>
          </p:txBody>
        </p:sp>
        <p:sp>
          <p:nvSpPr>
            <p:cNvPr id="22" name="ïsḷíďè">
              <a:extLst>
                <a:ext uri="{FF2B5EF4-FFF2-40B4-BE49-F238E27FC236}">
                  <a16:creationId xmlns:a16="http://schemas.microsoft.com/office/drawing/2014/main" xmlns="" id="{7E3EDD93-2386-41F1-A0E4-22ADD13F8DAD}"/>
                </a:ext>
              </a:extLst>
            </p:cNvPr>
            <p:cNvSpPr txBox="1"/>
            <p:nvPr/>
          </p:nvSpPr>
          <p:spPr>
            <a:xfrm>
              <a:off x="8823826" y="1481990"/>
              <a:ext cx="2695074" cy="499399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 b="1" i="1" dirty="0">
                  <a:solidFill>
                    <a:sysClr val="windowText" lastClr="000000"/>
                  </a:solidFill>
                </a:rPr>
                <a:t>标题文本预设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4B468E68-BC6A-4E66-9606-71D733A67549}"/>
              </a:ext>
            </a:extLst>
          </p:cNvPr>
          <p:cNvGrpSpPr/>
          <p:nvPr/>
        </p:nvGrpSpPr>
        <p:grpSpPr>
          <a:xfrm>
            <a:off x="8890042" y="2557572"/>
            <a:ext cx="2571522" cy="3805139"/>
            <a:chOff x="8890042" y="2557572"/>
            <a:chExt cx="2571522" cy="3805139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8D0D9C80-85AB-4AE5-A7C4-11E76C143A95}"/>
                </a:ext>
              </a:extLst>
            </p:cNvPr>
            <p:cNvCxnSpPr>
              <a:cxnSpLocks/>
            </p:cNvCxnSpPr>
            <p:nvPr/>
          </p:nvCxnSpPr>
          <p:spPr>
            <a:xfrm>
              <a:off x="10162488" y="2557572"/>
              <a:ext cx="8876" cy="1489819"/>
            </a:xfrm>
            <a:prstGeom prst="line">
              <a:avLst/>
            </a:prstGeom>
            <a:ln w="25400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išļïďe">
              <a:extLst>
                <a:ext uri="{FF2B5EF4-FFF2-40B4-BE49-F238E27FC236}">
                  <a16:creationId xmlns:a16="http://schemas.microsoft.com/office/drawing/2014/main" xmlns="" id="{ACC1E90D-635D-458C-9660-2CA0DCD84EFE}"/>
                </a:ext>
              </a:extLst>
            </p:cNvPr>
            <p:cNvGrpSpPr/>
            <p:nvPr/>
          </p:nvGrpSpPr>
          <p:grpSpPr>
            <a:xfrm>
              <a:off x="8890042" y="5454173"/>
              <a:ext cx="2571522" cy="908538"/>
              <a:chOff x="-342900" y="4659981"/>
              <a:chExt cx="2195910" cy="908538"/>
            </a:xfrm>
          </p:grpSpPr>
          <p:sp>
            <p:nvSpPr>
              <p:cNvPr id="38" name="ï$ľíḋé">
                <a:extLst>
                  <a:ext uri="{FF2B5EF4-FFF2-40B4-BE49-F238E27FC236}">
                    <a16:creationId xmlns:a16="http://schemas.microsoft.com/office/drawing/2014/main" xmlns="" id="{CFC0F5FA-C96C-4C69-BE24-2A7326B20AAA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39" name="iṩľîdê">
                <a:extLst>
                  <a:ext uri="{FF2B5EF4-FFF2-40B4-BE49-F238E27FC236}">
                    <a16:creationId xmlns:a16="http://schemas.microsoft.com/office/drawing/2014/main" xmlns="" id="{E9D54621-79F0-48E4-A0F5-E3455E9440D3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zh-CN" altLang="en-US" sz="1800" b="1" dirty="0"/>
              </a:p>
            </p:txBody>
          </p:sp>
        </p:grpSp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xmlns="" id="{651F654C-842A-4D70-BD23-536E1CF61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6981" y="4178809"/>
              <a:ext cx="968764" cy="973108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E71C6657-E835-403F-BD9E-AD3BDD757E63}"/>
              </a:ext>
            </a:extLst>
          </p:cNvPr>
          <p:cNvGrpSpPr/>
          <p:nvPr/>
        </p:nvGrpSpPr>
        <p:grpSpPr>
          <a:xfrm>
            <a:off x="3448278" y="2557572"/>
            <a:ext cx="2571522" cy="3805139"/>
            <a:chOff x="3448278" y="2557572"/>
            <a:chExt cx="2571522" cy="3805139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4736E93E-02D7-42C3-A736-6A473785D412}"/>
                </a:ext>
              </a:extLst>
            </p:cNvPr>
            <p:cNvCxnSpPr>
              <a:cxnSpLocks/>
            </p:cNvCxnSpPr>
            <p:nvPr/>
          </p:nvCxnSpPr>
          <p:spPr>
            <a:xfrm>
              <a:off x="4726095" y="2557572"/>
              <a:ext cx="8876" cy="1489819"/>
            </a:xfrm>
            <a:prstGeom prst="line">
              <a:avLst/>
            </a:prstGeom>
            <a:ln w="25400">
              <a:solidFill>
                <a:srgbClr val="19B7E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íṧļiḋê">
              <a:extLst>
                <a:ext uri="{FF2B5EF4-FFF2-40B4-BE49-F238E27FC236}">
                  <a16:creationId xmlns:a16="http://schemas.microsoft.com/office/drawing/2014/main" xmlns="" id="{99A6DC26-8990-4BCF-9A62-AA2CBD03328F}"/>
                </a:ext>
              </a:extLst>
            </p:cNvPr>
            <p:cNvGrpSpPr/>
            <p:nvPr/>
          </p:nvGrpSpPr>
          <p:grpSpPr>
            <a:xfrm>
              <a:off x="3448278" y="5454173"/>
              <a:ext cx="2571522" cy="908538"/>
              <a:chOff x="-342900" y="4659981"/>
              <a:chExt cx="2195910" cy="908538"/>
            </a:xfrm>
          </p:grpSpPr>
          <p:sp>
            <p:nvSpPr>
              <p:cNvPr id="42" name="íş1idè">
                <a:extLst>
                  <a:ext uri="{FF2B5EF4-FFF2-40B4-BE49-F238E27FC236}">
                    <a16:creationId xmlns:a16="http://schemas.microsoft.com/office/drawing/2014/main" xmlns="" id="{33BE22BF-5FA0-4BD0-871B-E1D9EC8C9F3D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3" name="ïsľïḋé">
                <a:extLst>
                  <a:ext uri="{FF2B5EF4-FFF2-40B4-BE49-F238E27FC236}">
                    <a16:creationId xmlns:a16="http://schemas.microsoft.com/office/drawing/2014/main" xmlns="" id="{39F3C56E-0B0C-488C-95CE-190FFBC2EC30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zh-CN" altLang="en-US" sz="1800" b="1" dirty="0"/>
              </a:p>
            </p:txBody>
          </p:sp>
        </p:grpSp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838D0841-87D4-460F-A330-C762CDF48EA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706" y="4228040"/>
              <a:ext cx="1073253" cy="998592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076EDEDB-FEA6-4DAA-AF01-2FD51D48E416}"/>
              </a:ext>
            </a:extLst>
          </p:cNvPr>
          <p:cNvGrpSpPr/>
          <p:nvPr/>
        </p:nvGrpSpPr>
        <p:grpSpPr>
          <a:xfrm>
            <a:off x="6172202" y="2557572"/>
            <a:ext cx="2571522" cy="2939193"/>
            <a:chOff x="6172202" y="2557572"/>
            <a:chExt cx="2571522" cy="293919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A0822D3-883C-47EC-9941-25B00075FD96}"/>
                </a:ext>
              </a:extLst>
            </p:cNvPr>
            <p:cNvCxnSpPr>
              <a:cxnSpLocks/>
            </p:cNvCxnSpPr>
            <p:nvPr/>
          </p:nvCxnSpPr>
          <p:spPr>
            <a:xfrm>
              <a:off x="7461469" y="2557572"/>
              <a:ext cx="0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ïṣḻîḑé">
              <a:extLst>
                <a:ext uri="{FF2B5EF4-FFF2-40B4-BE49-F238E27FC236}">
                  <a16:creationId xmlns:a16="http://schemas.microsoft.com/office/drawing/2014/main" xmlns="" id="{C6F7B1F2-AADE-4E3F-86BF-3880C8D00B6B}"/>
                </a:ext>
              </a:extLst>
            </p:cNvPr>
            <p:cNvGrpSpPr/>
            <p:nvPr/>
          </p:nvGrpSpPr>
          <p:grpSpPr>
            <a:xfrm>
              <a:off x="6172202" y="4588227"/>
              <a:ext cx="2571522" cy="908538"/>
              <a:chOff x="-342900" y="4659981"/>
              <a:chExt cx="2195910" cy="908538"/>
            </a:xfrm>
          </p:grpSpPr>
          <p:sp>
            <p:nvSpPr>
              <p:cNvPr id="40" name="íṣļiḑe">
                <a:extLst>
                  <a:ext uri="{FF2B5EF4-FFF2-40B4-BE49-F238E27FC236}">
                    <a16:creationId xmlns:a16="http://schemas.microsoft.com/office/drawing/2014/main" xmlns="" id="{F05392B2-A6E6-428E-80AA-24A1C168C288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1" name="íSľîḍe">
                <a:extLst>
                  <a:ext uri="{FF2B5EF4-FFF2-40B4-BE49-F238E27FC236}">
                    <a16:creationId xmlns:a16="http://schemas.microsoft.com/office/drawing/2014/main" xmlns="" id="{1548D517-B335-49B8-BEBC-2E5132353AC2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zh-CN" altLang="en-US" sz="1800" b="1" dirty="0"/>
              </a:p>
            </p:txBody>
          </p:sp>
        </p:grp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D8726DB1-A4F3-41CA-96D7-EF3C04FF43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2103" y="3351577"/>
              <a:ext cx="1073253" cy="100958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D8442DD-3A50-4A92-A57D-948272080895}"/>
              </a:ext>
            </a:extLst>
          </p:cNvPr>
          <p:cNvGrpSpPr/>
          <p:nvPr/>
        </p:nvGrpSpPr>
        <p:grpSpPr>
          <a:xfrm>
            <a:off x="730438" y="2557572"/>
            <a:ext cx="2571522" cy="2939193"/>
            <a:chOff x="730438" y="2557572"/>
            <a:chExt cx="2571522" cy="2939193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1B3CFA3E-5373-477B-A342-0ADED05E3D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20638" y="2557572"/>
              <a:ext cx="4438" cy="67538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í$ļiďé">
              <a:extLst>
                <a:ext uri="{FF2B5EF4-FFF2-40B4-BE49-F238E27FC236}">
                  <a16:creationId xmlns:a16="http://schemas.microsoft.com/office/drawing/2014/main" xmlns="" id="{F1A1F80B-0AB3-4DCF-8717-DA87EA87DE68}"/>
                </a:ext>
              </a:extLst>
            </p:cNvPr>
            <p:cNvGrpSpPr/>
            <p:nvPr/>
          </p:nvGrpSpPr>
          <p:grpSpPr>
            <a:xfrm>
              <a:off x="730438" y="4588227"/>
              <a:ext cx="2571522" cy="908538"/>
              <a:chOff x="-342900" y="4659981"/>
              <a:chExt cx="2195910" cy="908538"/>
            </a:xfrm>
          </p:grpSpPr>
          <p:sp>
            <p:nvSpPr>
              <p:cNvPr id="44" name="îšḻide">
                <a:extLst>
                  <a:ext uri="{FF2B5EF4-FFF2-40B4-BE49-F238E27FC236}">
                    <a16:creationId xmlns:a16="http://schemas.microsoft.com/office/drawing/2014/main" xmlns="" id="{7BF9AB2E-B5DD-4727-A4A7-1921AE30A08D}"/>
                  </a:ext>
                </a:extLst>
              </p:cNvPr>
              <p:cNvSpPr/>
              <p:nvPr/>
            </p:nvSpPr>
            <p:spPr bwMode="auto">
              <a:xfrm>
                <a:off x="-342900" y="5011120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text.….</a:t>
                </a:r>
              </a:p>
            </p:txBody>
          </p:sp>
          <p:sp>
            <p:nvSpPr>
              <p:cNvPr id="45" name="ísľíḑê">
                <a:extLst>
                  <a:ext uri="{FF2B5EF4-FFF2-40B4-BE49-F238E27FC236}">
                    <a16:creationId xmlns:a16="http://schemas.microsoft.com/office/drawing/2014/main" xmlns="" id="{6D866A4B-CDE3-4D1A-884E-DD0663283A46}"/>
                  </a:ext>
                </a:extLst>
              </p:cNvPr>
              <p:cNvSpPr txBox="1"/>
              <p:nvPr/>
            </p:nvSpPr>
            <p:spPr bwMode="auto">
              <a:xfrm>
                <a:off x="-342900" y="4659981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b="1" dirty="0"/>
                  <a:t>标题文本预设</a:t>
                </a:r>
                <a:endParaRPr lang="zh-CN" altLang="en-US" sz="1800" b="1" dirty="0"/>
              </a:p>
            </p:txBody>
          </p:sp>
        </p:grp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808C02C2-AF38-44FD-B100-86B8079EE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4114" y="3343738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847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8B7202-A6FD-45EE-B6A0-89FC57689B7D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36E6930-A915-4CF1-87C9-393BCB17C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07" y="523246"/>
              <a:ext cx="580668" cy="546222"/>
            </a:xfrm>
            <a:prstGeom prst="rect">
              <a:avLst/>
            </a:prstGeom>
          </p:spPr>
        </p:pic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D39E16B-7406-434B-BE55-515A284CEBCA}"/>
              </a:ext>
            </a:extLst>
          </p:cNvPr>
          <p:cNvCxnSpPr>
            <a:cxnSpLocks/>
            <a:stCxn id="34" idx="6"/>
          </p:cNvCxnSpPr>
          <p:nvPr/>
        </p:nvCxnSpPr>
        <p:spPr>
          <a:xfrm flipV="1">
            <a:off x="5721277" y="4365950"/>
            <a:ext cx="5799211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E9A6251-8994-4A41-AE89-3275F3B836E8}"/>
              </a:ext>
            </a:extLst>
          </p:cNvPr>
          <p:cNvGrpSpPr/>
          <p:nvPr/>
        </p:nvGrpSpPr>
        <p:grpSpPr>
          <a:xfrm>
            <a:off x="671513" y="1757565"/>
            <a:ext cx="10515006" cy="3919415"/>
            <a:chOff x="671513" y="1757565"/>
            <a:chExt cx="10515006" cy="3919415"/>
          </a:xfrm>
        </p:grpSpPr>
        <p:grpSp>
          <p:nvGrpSpPr>
            <p:cNvPr id="9" name="îšḷïḓe">
              <a:extLst>
                <a:ext uri="{FF2B5EF4-FFF2-40B4-BE49-F238E27FC236}">
                  <a16:creationId xmlns:a16="http://schemas.microsoft.com/office/drawing/2014/main" xmlns="" id="{8FD53BF5-68E7-4203-9423-ADCB170372F1}"/>
                </a:ext>
              </a:extLst>
            </p:cNvPr>
            <p:cNvGrpSpPr/>
            <p:nvPr/>
          </p:nvGrpSpPr>
          <p:grpSpPr>
            <a:xfrm>
              <a:off x="4971832" y="1817809"/>
              <a:ext cx="2248343" cy="3829050"/>
              <a:chOff x="5090640" y="1926366"/>
              <a:chExt cx="2010719" cy="3424368"/>
            </a:xfrm>
          </p:grpSpPr>
          <p:grpSp>
            <p:nvGrpSpPr>
              <p:cNvPr id="25" name="işḷïḍê">
                <a:extLst>
                  <a:ext uri="{FF2B5EF4-FFF2-40B4-BE49-F238E27FC236}">
                    <a16:creationId xmlns:a16="http://schemas.microsoft.com/office/drawing/2014/main" xmlns="" id="{D9A70F58-9F7D-4B34-B662-B303C2178EED}"/>
                  </a:ext>
                </a:extLst>
              </p:cNvPr>
              <p:cNvGrpSpPr/>
              <p:nvPr/>
            </p:nvGrpSpPr>
            <p:grpSpPr>
              <a:xfrm>
                <a:off x="5133243" y="2389595"/>
                <a:ext cx="1925513" cy="2497910"/>
                <a:chOff x="5133243" y="2366963"/>
                <a:chExt cx="1925513" cy="2497910"/>
              </a:xfrm>
            </p:grpSpPr>
            <p:sp>
              <p:nvSpPr>
                <p:cNvPr id="38" name="isļïḋé">
                  <a:extLst>
                    <a:ext uri="{FF2B5EF4-FFF2-40B4-BE49-F238E27FC236}">
                      <a16:creationId xmlns:a16="http://schemas.microsoft.com/office/drawing/2014/main" xmlns="" id="{AC5F8E8B-7DF5-44B8-A99E-91C93DAE0DD8}"/>
                    </a:ext>
                  </a:extLst>
                </p:cNvPr>
                <p:cNvSpPr/>
                <p:nvPr/>
              </p:nvSpPr>
              <p:spPr>
                <a:xfrm rot="1784690">
                  <a:off x="5133243" y="2366963"/>
                  <a:ext cx="1925513" cy="21907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íṣľïďe">
                  <a:extLst>
                    <a:ext uri="{FF2B5EF4-FFF2-40B4-BE49-F238E27FC236}">
                      <a16:creationId xmlns:a16="http://schemas.microsoft.com/office/drawing/2014/main" xmlns="" id="{C655D131-406C-44C3-B8F2-2F5B26FAF15E}"/>
                    </a:ext>
                  </a:extLst>
                </p:cNvPr>
                <p:cNvSpPr/>
                <p:nvPr/>
              </p:nvSpPr>
              <p:spPr>
                <a:xfrm rot="19815310" flipH="1">
                  <a:off x="5133243" y="3506381"/>
                  <a:ext cx="1925513" cy="219075"/>
                </a:xfrm>
                <a:prstGeom prst="rect">
                  <a:avLst/>
                </a:prstGeom>
                <a:solidFill>
                  <a:srgbClr val="19B7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iSļïdè">
                  <a:extLst>
                    <a:ext uri="{FF2B5EF4-FFF2-40B4-BE49-F238E27FC236}">
                      <a16:creationId xmlns:a16="http://schemas.microsoft.com/office/drawing/2014/main" xmlns="" id="{4F19BA3D-D31A-4CFB-98A3-44AD6DEAE700}"/>
                    </a:ext>
                  </a:extLst>
                </p:cNvPr>
                <p:cNvSpPr/>
                <p:nvPr/>
              </p:nvSpPr>
              <p:spPr>
                <a:xfrm rot="1784690">
                  <a:off x="5133243" y="4645798"/>
                  <a:ext cx="1925513" cy="219075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 fontScale="62500" lnSpcReduction="20000"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íślíḑé">
                <a:extLst>
                  <a:ext uri="{FF2B5EF4-FFF2-40B4-BE49-F238E27FC236}">
                    <a16:creationId xmlns:a16="http://schemas.microsoft.com/office/drawing/2014/main" xmlns="" id="{4151F75D-16D5-4269-9CC9-27D1864ED72C}"/>
                  </a:ext>
                </a:extLst>
              </p:cNvPr>
              <p:cNvSpPr/>
              <p:nvPr/>
            </p:nvSpPr>
            <p:spPr>
              <a:xfrm>
                <a:off x="5090640" y="1926366"/>
                <a:ext cx="670240" cy="670236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ïṣlîdê">
                <a:extLst>
                  <a:ext uri="{FF2B5EF4-FFF2-40B4-BE49-F238E27FC236}">
                    <a16:creationId xmlns:a16="http://schemas.microsoft.com/office/drawing/2014/main" xmlns="" id="{B6C0FEA2-ED06-4BD2-9B7B-751B0DEA4B8B}"/>
                  </a:ext>
                </a:extLst>
              </p:cNvPr>
              <p:cNvSpPr/>
              <p:nvPr/>
            </p:nvSpPr>
            <p:spPr>
              <a:xfrm>
                <a:off x="5090640" y="3870083"/>
                <a:ext cx="670240" cy="670236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íṧḷïḓé">
                <a:extLst>
                  <a:ext uri="{FF2B5EF4-FFF2-40B4-BE49-F238E27FC236}">
                    <a16:creationId xmlns:a16="http://schemas.microsoft.com/office/drawing/2014/main" xmlns="" id="{D072C7E7-5592-4BF6-9401-871BD63EAE57}"/>
                  </a:ext>
                </a:extLst>
              </p:cNvPr>
              <p:cNvSpPr/>
              <p:nvPr/>
            </p:nvSpPr>
            <p:spPr>
              <a:xfrm>
                <a:off x="6431119" y="2736782"/>
                <a:ext cx="670240" cy="670236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0" name="îṧļïḍé">
                <a:extLst>
                  <a:ext uri="{FF2B5EF4-FFF2-40B4-BE49-F238E27FC236}">
                    <a16:creationId xmlns:a16="http://schemas.microsoft.com/office/drawing/2014/main" xmlns="" id="{AAF3781C-BD00-4130-91B7-D9246FA7E35D}"/>
                  </a:ext>
                </a:extLst>
              </p:cNvPr>
              <p:cNvSpPr/>
              <p:nvPr/>
            </p:nvSpPr>
            <p:spPr>
              <a:xfrm>
                <a:off x="6431119" y="4680498"/>
                <a:ext cx="670240" cy="670236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BE12D56-9B79-4B04-94E5-F5D5AF9AE903}"/>
                </a:ext>
              </a:extLst>
            </p:cNvPr>
            <p:cNvCxnSpPr/>
            <p:nvPr/>
          </p:nvCxnSpPr>
          <p:spPr>
            <a:xfrm flipH="1" flipV="1">
              <a:off x="671513" y="3091880"/>
              <a:ext cx="579921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$1îḋe">
              <a:extLst>
                <a:ext uri="{FF2B5EF4-FFF2-40B4-BE49-F238E27FC236}">
                  <a16:creationId xmlns:a16="http://schemas.microsoft.com/office/drawing/2014/main" xmlns="" id="{5C20F4BC-2042-4952-B51E-5B73E5247F42}"/>
                </a:ext>
              </a:extLst>
            </p:cNvPr>
            <p:cNvGrpSpPr/>
            <p:nvPr/>
          </p:nvGrpSpPr>
          <p:grpSpPr>
            <a:xfrm>
              <a:off x="941982" y="1757565"/>
              <a:ext cx="3888088" cy="809687"/>
              <a:chOff x="649790" y="2043926"/>
              <a:chExt cx="3888088" cy="809687"/>
            </a:xfrm>
          </p:grpSpPr>
          <p:sp>
            <p:nvSpPr>
              <p:cNvPr id="23" name="îṥ1îďé">
                <a:extLst>
                  <a:ext uri="{FF2B5EF4-FFF2-40B4-BE49-F238E27FC236}">
                    <a16:creationId xmlns:a16="http://schemas.microsoft.com/office/drawing/2014/main" xmlns="" id="{224818FB-4BE4-4D29-8E8C-8064AE1A29F3}"/>
                  </a:ext>
                </a:extLst>
              </p:cNvPr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  <p:sp>
            <p:nvSpPr>
              <p:cNvPr id="24" name="î$ļîďé">
                <a:extLst>
                  <a:ext uri="{FF2B5EF4-FFF2-40B4-BE49-F238E27FC236}">
                    <a16:creationId xmlns:a16="http://schemas.microsoft.com/office/drawing/2014/main" xmlns="" id="{53BDF48B-B992-49DB-8FE8-FCC5412CE810}"/>
                  </a:ext>
                </a:extLst>
              </p:cNvPr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ṧ1íďé">
              <a:extLst>
                <a:ext uri="{FF2B5EF4-FFF2-40B4-BE49-F238E27FC236}">
                  <a16:creationId xmlns:a16="http://schemas.microsoft.com/office/drawing/2014/main" xmlns="" id="{7B3E9FFB-E652-4EBF-8206-98AF1E725318}"/>
                </a:ext>
              </a:extLst>
            </p:cNvPr>
            <p:cNvGrpSpPr/>
            <p:nvPr/>
          </p:nvGrpSpPr>
          <p:grpSpPr>
            <a:xfrm>
              <a:off x="902019" y="4005527"/>
              <a:ext cx="3888088" cy="809687"/>
              <a:chOff x="649790" y="2043926"/>
              <a:chExt cx="3888088" cy="809687"/>
            </a:xfrm>
          </p:grpSpPr>
          <p:sp>
            <p:nvSpPr>
              <p:cNvPr id="21" name="ïṣḻîḓé">
                <a:extLst>
                  <a:ext uri="{FF2B5EF4-FFF2-40B4-BE49-F238E27FC236}">
                    <a16:creationId xmlns:a16="http://schemas.microsoft.com/office/drawing/2014/main" xmlns="" id="{7E44191E-0B7F-4919-93DC-D417E9A512C5}"/>
                  </a:ext>
                </a:extLst>
              </p:cNvPr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  <p:sp>
            <p:nvSpPr>
              <p:cNvPr id="22" name="ïŝ1îḓe">
                <a:extLst>
                  <a:ext uri="{FF2B5EF4-FFF2-40B4-BE49-F238E27FC236}">
                    <a16:creationId xmlns:a16="http://schemas.microsoft.com/office/drawing/2014/main" xmlns="" id="{BDA5C18A-60F1-4545-9209-A83CBDE75B7B}"/>
                  </a:ext>
                </a:extLst>
              </p:cNvPr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ïṩlïdè">
              <a:extLst>
                <a:ext uri="{FF2B5EF4-FFF2-40B4-BE49-F238E27FC236}">
                  <a16:creationId xmlns:a16="http://schemas.microsoft.com/office/drawing/2014/main" xmlns="" id="{25B42CE8-1763-48B1-BCEA-C75C0CC9C0F3}"/>
                </a:ext>
              </a:extLst>
            </p:cNvPr>
            <p:cNvGrpSpPr/>
            <p:nvPr/>
          </p:nvGrpSpPr>
          <p:grpSpPr>
            <a:xfrm>
              <a:off x="7271054" y="2687036"/>
              <a:ext cx="3888088" cy="809687"/>
              <a:chOff x="649790" y="2043926"/>
              <a:chExt cx="3888088" cy="809687"/>
            </a:xfrm>
          </p:grpSpPr>
          <p:sp>
            <p:nvSpPr>
              <p:cNvPr id="19" name="íS1ïḓe">
                <a:extLst>
                  <a:ext uri="{FF2B5EF4-FFF2-40B4-BE49-F238E27FC236}">
                    <a16:creationId xmlns:a16="http://schemas.microsoft.com/office/drawing/2014/main" xmlns="" id="{3EBDA884-B141-40CE-B673-FBC440B84F4F}"/>
                  </a:ext>
                </a:extLst>
              </p:cNvPr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  <p:sp>
            <p:nvSpPr>
              <p:cNvPr id="20" name="ïṧḻíde">
                <a:extLst>
                  <a:ext uri="{FF2B5EF4-FFF2-40B4-BE49-F238E27FC236}">
                    <a16:creationId xmlns:a16="http://schemas.microsoft.com/office/drawing/2014/main" xmlns="" id="{525E013C-237F-442B-AC5C-A46B2BFFE8E9}"/>
                  </a:ext>
                </a:extLst>
              </p:cNvPr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íşḻíḍe">
              <a:extLst>
                <a:ext uri="{FF2B5EF4-FFF2-40B4-BE49-F238E27FC236}">
                  <a16:creationId xmlns:a16="http://schemas.microsoft.com/office/drawing/2014/main" xmlns="" id="{CDF0233A-2D2B-4476-9961-82C3F6E12D55}"/>
                </a:ext>
              </a:extLst>
            </p:cNvPr>
            <p:cNvGrpSpPr/>
            <p:nvPr/>
          </p:nvGrpSpPr>
          <p:grpSpPr>
            <a:xfrm>
              <a:off x="7298431" y="4867293"/>
              <a:ext cx="3888088" cy="809687"/>
              <a:chOff x="649790" y="2043926"/>
              <a:chExt cx="3888088" cy="809687"/>
            </a:xfrm>
          </p:grpSpPr>
          <p:sp>
            <p:nvSpPr>
              <p:cNvPr id="17" name="îṥľíḑè">
                <a:extLst>
                  <a:ext uri="{FF2B5EF4-FFF2-40B4-BE49-F238E27FC236}">
                    <a16:creationId xmlns:a16="http://schemas.microsoft.com/office/drawing/2014/main" xmlns="" id="{4575DF15-4E09-4BEA-8667-7FD759F20C26}"/>
                  </a:ext>
                </a:extLst>
              </p:cNvPr>
              <p:cNvSpPr txBox="1"/>
              <p:nvPr/>
            </p:nvSpPr>
            <p:spPr bwMode="auto">
              <a:xfrm>
                <a:off x="649790" y="2043926"/>
                <a:ext cx="388808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  <p:sp>
            <p:nvSpPr>
              <p:cNvPr id="18" name="ïşḻïďê">
                <a:extLst>
                  <a:ext uri="{FF2B5EF4-FFF2-40B4-BE49-F238E27FC236}">
                    <a16:creationId xmlns:a16="http://schemas.microsoft.com/office/drawing/2014/main" xmlns="" id="{A88ECB0C-1640-4E85-86E0-FE11C5ACAFB6}"/>
                  </a:ext>
                </a:extLst>
              </p:cNvPr>
              <p:cNvSpPr/>
              <p:nvPr/>
            </p:nvSpPr>
            <p:spPr bwMode="auto">
              <a:xfrm>
                <a:off x="649790" y="2485731"/>
                <a:ext cx="3888088" cy="367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E429676B-34EE-4E5C-A8EC-41071F7FF4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624" y="1873936"/>
              <a:ext cx="664139" cy="667117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67FCE230-0375-4A89-94C0-5BCEE4DD7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4818" y="2782012"/>
              <a:ext cx="735772" cy="684588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C8CA41E6-A6BB-489A-8F48-BD3DDEAB2D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565" y="4937212"/>
              <a:ext cx="735772" cy="692125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4FD31128-E659-4E3E-8588-D2164BB9D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4412" y="3998236"/>
              <a:ext cx="680369" cy="702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928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8B7202-A6FD-45EE-B6A0-89FC57689B7D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36E6930-A915-4CF1-87C9-393BCB17C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07" y="523246"/>
              <a:ext cx="580668" cy="546222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AC4E055-BEC3-4F9D-AF78-EB3755EF3E06}"/>
              </a:ext>
            </a:extLst>
          </p:cNvPr>
          <p:cNvGrpSpPr/>
          <p:nvPr/>
        </p:nvGrpSpPr>
        <p:grpSpPr>
          <a:xfrm>
            <a:off x="6667058" y="1125538"/>
            <a:ext cx="4605456" cy="4118268"/>
            <a:chOff x="6667058" y="1125538"/>
            <a:chExt cx="4605456" cy="4118268"/>
          </a:xfrm>
        </p:grpSpPr>
        <p:sp>
          <p:nvSpPr>
            <p:cNvPr id="14" name="îṧḷïḓe">
              <a:extLst>
                <a:ext uri="{FF2B5EF4-FFF2-40B4-BE49-F238E27FC236}">
                  <a16:creationId xmlns:a16="http://schemas.microsoft.com/office/drawing/2014/main" xmlns="" id="{1F303218-97C1-464D-B642-A03B524137D8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iṡḷîdè">
              <a:extLst>
                <a:ext uri="{FF2B5EF4-FFF2-40B4-BE49-F238E27FC236}">
                  <a16:creationId xmlns:a16="http://schemas.microsoft.com/office/drawing/2014/main" xmlns="" id="{9B29F681-3BFF-4869-9C1D-030B7EEC3770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îṣľíḑe">
              <a:extLst>
                <a:ext uri="{FF2B5EF4-FFF2-40B4-BE49-F238E27FC236}">
                  <a16:creationId xmlns:a16="http://schemas.microsoft.com/office/drawing/2014/main" xmlns="" id="{F0AB715A-61D3-44F7-B095-4DF4E541A7D3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标题文本预设</a:t>
              </a:r>
              <a:endParaRPr lang="en-US" altLang="zh-CN" sz="1800" b="1" dirty="0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EF8D5D13-046A-4EDB-8F7A-85C5CEBFE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8930" y="2828924"/>
              <a:ext cx="1088290" cy="1012583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571E762-3E63-4D9C-9C6D-58B772CD82F4}"/>
              </a:ext>
            </a:extLst>
          </p:cNvPr>
          <p:cNvGrpSpPr/>
          <p:nvPr/>
        </p:nvGrpSpPr>
        <p:grpSpPr>
          <a:xfrm>
            <a:off x="921000" y="2025357"/>
            <a:ext cx="4604212" cy="4118268"/>
            <a:chOff x="921000" y="2025357"/>
            <a:chExt cx="4604212" cy="4118268"/>
          </a:xfrm>
        </p:grpSpPr>
        <p:sp>
          <p:nvSpPr>
            <p:cNvPr id="9" name="ïṣļíḓè">
              <a:extLst>
                <a:ext uri="{FF2B5EF4-FFF2-40B4-BE49-F238E27FC236}">
                  <a16:creationId xmlns:a16="http://schemas.microsoft.com/office/drawing/2014/main" xmlns="" id="{7E25B845-8DD8-4798-8F8D-37BE1078B30F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rgbClr val="19B7E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îṡlíḋe">
              <a:extLst>
                <a:ext uri="{FF2B5EF4-FFF2-40B4-BE49-F238E27FC236}">
                  <a16:creationId xmlns:a16="http://schemas.microsoft.com/office/drawing/2014/main" xmlns="" id="{878BC7D4-C8C7-4820-87EF-4D3F8988C098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îŝ1îḍe">
              <a:extLst>
                <a:ext uri="{FF2B5EF4-FFF2-40B4-BE49-F238E27FC236}">
                  <a16:creationId xmlns:a16="http://schemas.microsoft.com/office/drawing/2014/main" xmlns="" id="{35565CC9-C0B2-4750-9087-91CAC7D2487F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zh-CN" altLang="en-US" b="1" dirty="0"/>
                <a:t>标题文本预设</a:t>
              </a:r>
              <a:endParaRPr lang="en-US" altLang="zh-CN" sz="1800" b="1" dirty="0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78D4B65E-188E-43C2-941B-5A139E345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1051" y="3457502"/>
              <a:ext cx="1006343" cy="10386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033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807FF9-B6DB-4DCA-A3A0-30A1980B05B9}"/>
              </a:ext>
            </a:extLst>
          </p:cNvPr>
          <p:cNvSpPr/>
          <p:nvPr/>
        </p:nvSpPr>
        <p:spPr>
          <a:xfrm>
            <a:off x="0" y="4014090"/>
            <a:ext cx="12192000" cy="28439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DA89C2-534E-4979-AF82-9397F64E84F2}"/>
              </a:ext>
            </a:extLst>
          </p:cNvPr>
          <p:cNvGrpSpPr/>
          <p:nvPr/>
        </p:nvGrpSpPr>
        <p:grpSpPr>
          <a:xfrm>
            <a:off x="4464991" y="1382642"/>
            <a:ext cx="3262018" cy="4235592"/>
            <a:chOff x="4464991" y="1382642"/>
            <a:chExt cx="3262018" cy="423559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6DA670A-456E-4157-867D-30D8785F5364}"/>
                </a:ext>
              </a:extLst>
            </p:cNvPr>
            <p:cNvGrpSpPr/>
            <p:nvPr/>
          </p:nvGrpSpPr>
          <p:grpSpPr>
            <a:xfrm>
              <a:off x="4464991" y="1382642"/>
              <a:ext cx="3262018" cy="4235592"/>
              <a:chOff x="945269" y="3240157"/>
              <a:chExt cx="1981132" cy="257241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7D81DC0-ED5C-47E7-8768-9DAF9A0DC187}"/>
                  </a:ext>
                </a:extLst>
              </p:cNvPr>
              <p:cNvSpPr/>
              <p:nvPr/>
            </p:nvSpPr>
            <p:spPr>
              <a:xfrm>
                <a:off x="1038268" y="4085372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şľiḋè">
                <a:extLst>
                  <a:ext uri="{FF2B5EF4-FFF2-40B4-BE49-F238E27FC236}">
                    <a16:creationId xmlns:a16="http://schemas.microsoft.com/office/drawing/2014/main" xmlns="" id="{43BEC1AB-2615-4221-9680-D940E0C0DE09}"/>
                  </a:ext>
                </a:extLst>
              </p:cNvPr>
              <p:cNvSpPr/>
              <p:nvPr/>
            </p:nvSpPr>
            <p:spPr>
              <a:xfrm>
                <a:off x="945269" y="3387915"/>
                <a:ext cx="1981132" cy="51902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4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2A6A366-91EB-4FE7-928D-0351DE6EE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4655" y="3240157"/>
                <a:ext cx="1542361" cy="0"/>
              </a:xfrm>
              <a:prstGeom prst="line">
                <a:avLst/>
              </a:prstGeom>
              <a:ln w="38100">
                <a:solidFill>
                  <a:srgbClr val="19B7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D5A1A0A1-C92B-4254-A6DE-CAD5B61AE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1876" y="3214113"/>
              <a:ext cx="2028736" cy="20378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188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13F5CCA7-811A-40D9-BD9B-FC87DFD882BB}"/>
              </a:ext>
            </a:extLst>
          </p:cNvPr>
          <p:cNvSpPr/>
          <p:nvPr/>
        </p:nvSpPr>
        <p:spPr>
          <a:xfrm>
            <a:off x="9720470" y="0"/>
            <a:ext cx="247153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77902EC-8794-415F-B57D-7667D7B154DC}"/>
              </a:ext>
            </a:extLst>
          </p:cNvPr>
          <p:cNvGrpSpPr/>
          <p:nvPr/>
        </p:nvGrpSpPr>
        <p:grpSpPr>
          <a:xfrm>
            <a:off x="10413742" y="1432976"/>
            <a:ext cx="1384995" cy="3992048"/>
            <a:chOff x="10351464" y="1057031"/>
            <a:chExt cx="1384995" cy="399204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xmlns="" id="{6F87C565-6BF7-40C6-A5B3-B267699DD357}"/>
                </a:ext>
              </a:extLst>
            </p:cNvPr>
            <p:cNvSpPr/>
            <p:nvPr/>
          </p:nvSpPr>
          <p:spPr>
            <a:xfrm>
              <a:off x="10402158" y="1057031"/>
              <a:ext cx="985876" cy="399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EE0A4F05-B9B5-427F-950D-D072F33C5411}"/>
                </a:ext>
              </a:extLst>
            </p:cNvPr>
            <p:cNvSpPr txBox="1"/>
            <p:nvPr/>
          </p:nvSpPr>
          <p:spPr>
            <a:xfrm rot="5400000">
              <a:off x="9394066" y="2360558"/>
              <a:ext cx="329979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latin typeface="Azedo" pitchFamily="50" charset="0"/>
                  <a:ea typeface="浪漫雅圆" panose="02010601040101010101" pitchFamily="2" charset="-122"/>
                </a:rPr>
                <a:t>CONTENTS</a:t>
              </a:r>
              <a:endParaRPr lang="zh-CN" altLang="en-US" sz="9600" dirty="0">
                <a:latin typeface="Azedo" pitchFamily="50" charset="0"/>
                <a:ea typeface="浪漫雅圆" panose="02010601040101010101" pitchFamily="2" charset="-122"/>
              </a:endParaRPr>
            </a:p>
            <a:p>
              <a:pPr algn="ctr"/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FF95836-84E4-4BC9-9822-9A3CAF845C2C}"/>
              </a:ext>
            </a:extLst>
          </p:cNvPr>
          <p:cNvGrpSpPr/>
          <p:nvPr/>
        </p:nvGrpSpPr>
        <p:grpSpPr>
          <a:xfrm>
            <a:off x="706729" y="3134975"/>
            <a:ext cx="1859270" cy="2414183"/>
            <a:chOff x="945269" y="3240157"/>
            <a:chExt cx="1981132" cy="257241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4B25537-6F40-4EBF-90E0-38797E5B2019}"/>
                </a:ext>
              </a:extLst>
            </p:cNvPr>
            <p:cNvSpPr/>
            <p:nvPr/>
          </p:nvSpPr>
          <p:spPr>
            <a:xfrm>
              <a:off x="1038268" y="4085372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BA9FFA47-CCBF-42AD-8D59-442CF07A3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017" y="4263805"/>
              <a:ext cx="1327702" cy="1370334"/>
            </a:xfrm>
            <a:prstGeom prst="rect">
              <a:avLst/>
            </a:prstGeom>
          </p:spPr>
        </p:pic>
        <p:sp>
          <p:nvSpPr>
            <p:cNvPr id="10" name="íşľiḋè">
              <a:extLst>
                <a:ext uri="{FF2B5EF4-FFF2-40B4-BE49-F238E27FC236}">
                  <a16:creationId xmlns:a16="http://schemas.microsoft.com/office/drawing/2014/main" xmlns="" id="{BBAC336C-7CB2-45A0-AE8E-2EC868423009}"/>
                </a:ext>
              </a:extLst>
            </p:cNvPr>
            <p:cNvSpPr/>
            <p:nvPr/>
          </p:nvSpPr>
          <p:spPr>
            <a:xfrm>
              <a:off x="945269" y="3387915"/>
              <a:ext cx="1981132" cy="7388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12FB7AF-0ACA-42C4-B501-BCAE8D5B05C6}"/>
                </a:ext>
              </a:extLst>
            </p:cNvPr>
            <p:cNvCxnSpPr>
              <a:cxnSpLocks/>
            </p:cNvCxnSpPr>
            <p:nvPr/>
          </p:nvCxnSpPr>
          <p:spPr>
            <a:xfrm>
              <a:off x="1164655" y="3240157"/>
              <a:ext cx="1542361" cy="0"/>
            </a:xfrm>
            <a:prstGeom prst="line">
              <a:avLst/>
            </a:prstGeom>
            <a:ln w="38100">
              <a:solidFill>
                <a:srgbClr val="19B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77533B9-95D2-4642-BEB5-3999E7DA59F6}"/>
              </a:ext>
            </a:extLst>
          </p:cNvPr>
          <p:cNvGrpSpPr/>
          <p:nvPr/>
        </p:nvGrpSpPr>
        <p:grpSpPr>
          <a:xfrm>
            <a:off x="7453751" y="1398926"/>
            <a:ext cx="1859270" cy="2414183"/>
            <a:chOff x="8030224" y="1388356"/>
            <a:chExt cx="1981132" cy="2572415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7088689-72B1-4DD0-8DC3-9E672A23E07A}"/>
                </a:ext>
              </a:extLst>
            </p:cNvPr>
            <p:cNvSpPr/>
            <p:nvPr/>
          </p:nvSpPr>
          <p:spPr>
            <a:xfrm>
              <a:off x="8123223" y="2233571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íşľiḋè">
              <a:extLst>
                <a:ext uri="{FF2B5EF4-FFF2-40B4-BE49-F238E27FC236}">
                  <a16:creationId xmlns:a16="http://schemas.microsoft.com/office/drawing/2014/main" xmlns="" id="{1AFB42CB-3A86-4028-98F6-B581AA7E05ED}"/>
                </a:ext>
              </a:extLst>
            </p:cNvPr>
            <p:cNvSpPr/>
            <p:nvPr/>
          </p:nvSpPr>
          <p:spPr>
            <a:xfrm>
              <a:off x="8030224" y="1536114"/>
              <a:ext cx="1981132" cy="7388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3DF743E-82FC-485D-91A3-882763FEA406}"/>
                </a:ext>
              </a:extLst>
            </p:cNvPr>
            <p:cNvCxnSpPr>
              <a:cxnSpLocks/>
            </p:cNvCxnSpPr>
            <p:nvPr/>
          </p:nvCxnSpPr>
          <p:spPr>
            <a:xfrm>
              <a:off x="8249610" y="1388356"/>
              <a:ext cx="1542361" cy="0"/>
            </a:xfrm>
            <a:prstGeom prst="line">
              <a:avLst/>
            </a:prstGeom>
            <a:ln w="38100">
              <a:solidFill>
                <a:srgbClr val="19B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86A67D8-1A9A-49C0-848D-6B6F6BFF4E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623" y="2340087"/>
              <a:ext cx="1505910" cy="1512663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B8CE793-A705-472B-941B-01E90D8673CB}"/>
              </a:ext>
            </a:extLst>
          </p:cNvPr>
          <p:cNvGrpSpPr/>
          <p:nvPr/>
        </p:nvGrpSpPr>
        <p:grpSpPr>
          <a:xfrm>
            <a:off x="5224621" y="3134975"/>
            <a:ext cx="1859270" cy="2414183"/>
            <a:chOff x="5847908" y="3240157"/>
            <a:chExt cx="1981132" cy="2572415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80EDB2D-A41C-467C-804E-81A5A9BF756E}"/>
                </a:ext>
              </a:extLst>
            </p:cNvPr>
            <p:cNvSpPr/>
            <p:nvPr/>
          </p:nvSpPr>
          <p:spPr>
            <a:xfrm>
              <a:off x="5940907" y="4085372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íşľiḋè">
              <a:extLst>
                <a:ext uri="{FF2B5EF4-FFF2-40B4-BE49-F238E27FC236}">
                  <a16:creationId xmlns:a16="http://schemas.microsoft.com/office/drawing/2014/main" xmlns="" id="{A98758E2-998C-40AA-BCBD-BF7D952DBE93}"/>
                </a:ext>
              </a:extLst>
            </p:cNvPr>
            <p:cNvSpPr/>
            <p:nvPr/>
          </p:nvSpPr>
          <p:spPr>
            <a:xfrm>
              <a:off x="5847908" y="3387915"/>
              <a:ext cx="1981132" cy="7388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6E5BC77E-4337-4A0B-8657-41238D7D9AAC}"/>
                </a:ext>
              </a:extLst>
            </p:cNvPr>
            <p:cNvCxnSpPr>
              <a:cxnSpLocks/>
            </p:cNvCxnSpPr>
            <p:nvPr/>
          </p:nvCxnSpPr>
          <p:spPr>
            <a:xfrm>
              <a:off x="6067294" y="3240157"/>
              <a:ext cx="1542361" cy="0"/>
            </a:xfrm>
            <a:prstGeom prst="line">
              <a:avLst/>
            </a:prstGeom>
            <a:ln w="38100">
              <a:solidFill>
                <a:srgbClr val="19B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5A10CCDB-55AD-4BED-A8E2-83836B15F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6062" y="4192274"/>
              <a:ext cx="1608834" cy="1513395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9899633-5886-402B-95E2-DD9210BD5808}"/>
              </a:ext>
            </a:extLst>
          </p:cNvPr>
          <p:cNvGrpSpPr/>
          <p:nvPr/>
        </p:nvGrpSpPr>
        <p:grpSpPr>
          <a:xfrm>
            <a:off x="2995492" y="1398926"/>
            <a:ext cx="1859270" cy="2414183"/>
            <a:chOff x="3667973" y="1385818"/>
            <a:chExt cx="1981132" cy="257241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61507F32-0876-4971-94EC-82145CB04BB9}"/>
                </a:ext>
              </a:extLst>
            </p:cNvPr>
            <p:cNvSpPr/>
            <p:nvPr/>
          </p:nvSpPr>
          <p:spPr>
            <a:xfrm>
              <a:off x="3760972" y="2231033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íşľiḋè">
              <a:extLst>
                <a:ext uri="{FF2B5EF4-FFF2-40B4-BE49-F238E27FC236}">
                  <a16:creationId xmlns:a16="http://schemas.microsoft.com/office/drawing/2014/main" xmlns="" id="{0AF3E378-8358-45F2-B166-0FA6F337A46C}"/>
                </a:ext>
              </a:extLst>
            </p:cNvPr>
            <p:cNvSpPr/>
            <p:nvPr/>
          </p:nvSpPr>
          <p:spPr>
            <a:xfrm>
              <a:off x="3667973" y="1533576"/>
              <a:ext cx="1981132" cy="738863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18AAACB-2FEF-4FA9-8420-57785C7D188F}"/>
                </a:ext>
              </a:extLst>
            </p:cNvPr>
            <p:cNvCxnSpPr>
              <a:cxnSpLocks/>
            </p:cNvCxnSpPr>
            <p:nvPr/>
          </p:nvCxnSpPr>
          <p:spPr>
            <a:xfrm>
              <a:off x="3887359" y="1385818"/>
              <a:ext cx="1542361" cy="0"/>
            </a:xfrm>
            <a:prstGeom prst="line">
              <a:avLst/>
            </a:prstGeom>
            <a:ln w="38100">
              <a:solidFill>
                <a:srgbClr val="19B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65E9768-A028-42B5-A808-181331D24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3061" y="2450308"/>
              <a:ext cx="1507298" cy="14024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754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D5A995-50A1-4357-9848-0F7C8442D3A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4DD24D1-FDFD-4C87-95CA-6B76AF8A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81" y="531805"/>
              <a:ext cx="500876" cy="503122"/>
            </a:xfrm>
            <a:prstGeom prst="rect">
              <a:avLst/>
            </a:prstGeom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81321FB8-7457-42F7-A909-56E4E4C080EB}"/>
              </a:ext>
            </a:extLst>
          </p:cNvPr>
          <p:cNvGrpSpPr/>
          <p:nvPr/>
        </p:nvGrpSpPr>
        <p:grpSpPr>
          <a:xfrm>
            <a:off x="8964156" y="2186387"/>
            <a:ext cx="2563324" cy="3164111"/>
            <a:chOff x="8964156" y="2186387"/>
            <a:chExt cx="2563324" cy="3164111"/>
          </a:xfrm>
        </p:grpSpPr>
        <p:grpSp>
          <p:nvGrpSpPr>
            <p:cNvPr id="19" name="ïŝḷiḓé">
              <a:extLst>
                <a:ext uri="{FF2B5EF4-FFF2-40B4-BE49-F238E27FC236}">
                  <a16:creationId xmlns:a16="http://schemas.microsoft.com/office/drawing/2014/main" xmlns="" id="{D529B6C3-9844-4BDB-BF44-B0AED688C97D}"/>
                </a:ext>
              </a:extLst>
            </p:cNvPr>
            <p:cNvGrpSpPr/>
            <p:nvPr/>
          </p:nvGrpSpPr>
          <p:grpSpPr>
            <a:xfrm>
              <a:off x="8964156" y="2186387"/>
              <a:ext cx="2563324" cy="3164111"/>
              <a:chOff x="8964156" y="1957787"/>
              <a:chExt cx="2563324" cy="3164111"/>
            </a:xfrm>
          </p:grpSpPr>
          <p:grpSp>
            <p:nvGrpSpPr>
              <p:cNvPr id="20" name="îṧliďé">
                <a:extLst>
                  <a:ext uri="{FF2B5EF4-FFF2-40B4-BE49-F238E27FC236}">
                    <a16:creationId xmlns:a16="http://schemas.microsoft.com/office/drawing/2014/main" xmlns="" id="{3E71AA1A-5506-45CE-854A-70824C3DBD6F}"/>
                  </a:ext>
                </a:extLst>
              </p:cNvPr>
              <p:cNvGrpSpPr/>
              <p:nvPr/>
            </p:nvGrpSpPr>
            <p:grpSpPr>
              <a:xfrm>
                <a:off x="9401272" y="1957787"/>
                <a:ext cx="1689092" cy="1687466"/>
                <a:chOff x="9084819" y="1957787"/>
                <a:chExt cx="1689092" cy="1687466"/>
              </a:xfrm>
            </p:grpSpPr>
            <p:sp>
              <p:nvSpPr>
                <p:cNvPr id="24" name="iṣļïḍê">
                  <a:extLst>
                    <a:ext uri="{FF2B5EF4-FFF2-40B4-BE49-F238E27FC236}">
                      <a16:creationId xmlns:a16="http://schemas.microsoft.com/office/drawing/2014/main" xmlns="" id="{EA24E0C3-22F9-44FA-8E46-ECBB52A67DFE}"/>
                    </a:ext>
                  </a:extLst>
                </p:cNvPr>
                <p:cNvSpPr/>
                <p:nvPr/>
              </p:nvSpPr>
              <p:spPr bwMode="auto">
                <a:xfrm>
                  <a:off x="9895259" y="2094214"/>
                  <a:ext cx="64965" cy="6658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iŝḻîḍè">
                  <a:extLst>
                    <a:ext uri="{FF2B5EF4-FFF2-40B4-BE49-F238E27FC236}">
                      <a16:creationId xmlns:a16="http://schemas.microsoft.com/office/drawing/2014/main" xmlns="" id="{B3A9DD86-BC75-4E0D-A0B3-063FF26E377D}"/>
                    </a:ext>
                  </a:extLst>
                </p:cNvPr>
                <p:cNvSpPr/>
                <p:nvPr/>
              </p:nvSpPr>
              <p:spPr bwMode="auto">
                <a:xfrm>
                  <a:off x="9895259" y="3448734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ïṥļiḍè">
                  <a:extLst>
                    <a:ext uri="{FF2B5EF4-FFF2-40B4-BE49-F238E27FC236}">
                      <a16:creationId xmlns:a16="http://schemas.microsoft.com/office/drawing/2014/main" xmlns="" id="{A6C7D7D5-5C11-4768-98BC-0575C2DFC490}"/>
                    </a:ext>
                  </a:extLst>
                </p:cNvPr>
                <p:cNvSpPr/>
                <p:nvPr/>
              </p:nvSpPr>
              <p:spPr bwMode="auto">
                <a:xfrm>
                  <a:off x="10574144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iṩlîďé">
                  <a:extLst>
                    <a:ext uri="{FF2B5EF4-FFF2-40B4-BE49-F238E27FC236}">
                      <a16:creationId xmlns:a16="http://schemas.microsoft.com/office/drawing/2014/main" xmlns="" id="{E00707AA-5969-4158-8631-1900C55A339B}"/>
                    </a:ext>
                  </a:extLst>
                </p:cNvPr>
                <p:cNvSpPr/>
                <p:nvPr/>
              </p:nvSpPr>
              <p:spPr bwMode="auto">
                <a:xfrm>
                  <a:off x="9217997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íṥļíḍe">
                  <a:extLst>
                    <a:ext uri="{FF2B5EF4-FFF2-40B4-BE49-F238E27FC236}">
                      <a16:creationId xmlns:a16="http://schemas.microsoft.com/office/drawing/2014/main" xmlns="" id="{EB377175-8988-4092-AA99-D1DE0DE80A06}"/>
                    </a:ext>
                  </a:extLst>
                </p:cNvPr>
                <p:cNvSpPr/>
                <p:nvPr/>
              </p:nvSpPr>
              <p:spPr bwMode="auto">
                <a:xfrm>
                  <a:off x="10492938" y="3089801"/>
                  <a:ext cx="71462" cy="64965"/>
                </a:xfrm>
                <a:custGeom>
                  <a:avLst/>
                  <a:gdLst>
                    <a:gd name="T0" fmla="*/ 33 w 48"/>
                    <a:gd name="T1" fmla="*/ 2 h 44"/>
                    <a:gd name="T2" fmla="*/ 23 w 48"/>
                    <a:gd name="T3" fmla="*/ 0 h 44"/>
                    <a:gd name="T4" fmla="*/ 3 w 48"/>
                    <a:gd name="T5" fmla="*/ 12 h 44"/>
                    <a:gd name="T6" fmla="*/ 1 w 48"/>
                    <a:gd name="T7" fmla="*/ 29 h 44"/>
                    <a:gd name="T8" fmla="*/ 12 w 48"/>
                    <a:gd name="T9" fmla="*/ 42 h 44"/>
                    <a:gd name="T10" fmla="*/ 23 w 48"/>
                    <a:gd name="T11" fmla="*/ 44 h 44"/>
                    <a:gd name="T12" fmla="*/ 43 w 48"/>
                    <a:gd name="T13" fmla="*/ 33 h 44"/>
                    <a:gd name="T14" fmla="*/ 33 w 48"/>
                    <a:gd name="T15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4">
                      <a:moveTo>
                        <a:pt x="33" y="2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4"/>
                        <a:pt x="3" y="12"/>
                      </a:cubicBezTo>
                      <a:cubicBezTo>
                        <a:pt x="0" y="17"/>
                        <a:pt x="0" y="23"/>
                        <a:pt x="1" y="29"/>
                      </a:cubicBezTo>
                      <a:cubicBezTo>
                        <a:pt x="3" y="34"/>
                        <a:pt x="7" y="39"/>
                        <a:pt x="12" y="42"/>
                      </a:cubicBezTo>
                      <a:cubicBezTo>
                        <a:pt x="16" y="44"/>
                        <a:pt x="19" y="44"/>
                        <a:pt x="23" y="44"/>
                      </a:cubicBezTo>
                      <a:cubicBezTo>
                        <a:pt x="31" y="44"/>
                        <a:pt x="39" y="40"/>
                        <a:pt x="43" y="33"/>
                      </a:cubicBezTo>
                      <a:cubicBezTo>
                        <a:pt x="48" y="22"/>
                        <a:pt x="44" y="8"/>
                        <a:pt x="33" y="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iṩḻidé">
                  <a:extLst>
                    <a:ext uri="{FF2B5EF4-FFF2-40B4-BE49-F238E27FC236}">
                      <a16:creationId xmlns:a16="http://schemas.microsoft.com/office/drawing/2014/main" xmlns="" id="{D2B8067E-1376-47BA-9ECE-604062C6C3D7}"/>
                    </a:ext>
                  </a:extLst>
                </p:cNvPr>
                <p:cNvSpPr/>
                <p:nvPr/>
              </p:nvSpPr>
              <p:spPr bwMode="auto">
                <a:xfrm>
                  <a:off x="9292708" y="2453144"/>
                  <a:ext cx="74710" cy="66589"/>
                </a:xfrm>
                <a:custGeom>
                  <a:avLst/>
                  <a:gdLst>
                    <a:gd name="T0" fmla="*/ 36 w 51"/>
                    <a:gd name="T1" fmla="*/ 3 h 45"/>
                    <a:gd name="T2" fmla="*/ 26 w 51"/>
                    <a:gd name="T3" fmla="*/ 0 h 45"/>
                    <a:gd name="T4" fmla="*/ 6 w 51"/>
                    <a:gd name="T5" fmla="*/ 12 h 45"/>
                    <a:gd name="T6" fmla="*/ 15 w 51"/>
                    <a:gd name="T7" fmla="*/ 42 h 45"/>
                    <a:gd name="T8" fmla="*/ 26 w 51"/>
                    <a:gd name="T9" fmla="*/ 45 h 45"/>
                    <a:gd name="T10" fmla="*/ 46 w 51"/>
                    <a:gd name="T11" fmla="*/ 33 h 45"/>
                    <a:gd name="T12" fmla="*/ 36 w 51"/>
                    <a:gd name="T13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5">
                      <a:moveTo>
                        <a:pt x="36" y="3"/>
                      </a:moveTo>
                      <a:cubicBezTo>
                        <a:pt x="33" y="1"/>
                        <a:pt x="30" y="0"/>
                        <a:pt x="26" y="0"/>
                      </a:cubicBezTo>
                      <a:cubicBezTo>
                        <a:pt x="18" y="0"/>
                        <a:pt x="10" y="5"/>
                        <a:pt x="6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9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6" y="33"/>
                      </a:cubicBezTo>
                      <a:cubicBezTo>
                        <a:pt x="51" y="22"/>
                        <a:pt x="47" y="8"/>
                        <a:pt x="36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íṩliḍè">
                  <a:extLst>
                    <a:ext uri="{FF2B5EF4-FFF2-40B4-BE49-F238E27FC236}">
                      <a16:creationId xmlns:a16="http://schemas.microsoft.com/office/drawing/2014/main" xmlns="" id="{3F2993C8-A310-498D-ADD1-D11876930206}"/>
                    </a:ext>
                  </a:extLst>
                </p:cNvPr>
                <p:cNvSpPr/>
                <p:nvPr/>
              </p:nvSpPr>
              <p:spPr bwMode="auto">
                <a:xfrm>
                  <a:off x="9573682" y="3367527"/>
                  <a:ext cx="69838" cy="64965"/>
                </a:xfrm>
                <a:custGeom>
                  <a:avLst/>
                  <a:gdLst>
                    <a:gd name="T0" fmla="*/ 33 w 48"/>
                    <a:gd name="T1" fmla="*/ 3 h 45"/>
                    <a:gd name="T2" fmla="*/ 23 w 48"/>
                    <a:gd name="T3" fmla="*/ 0 h 45"/>
                    <a:gd name="T4" fmla="*/ 3 w 48"/>
                    <a:gd name="T5" fmla="*/ 12 h 45"/>
                    <a:gd name="T6" fmla="*/ 1 w 48"/>
                    <a:gd name="T7" fmla="*/ 29 h 45"/>
                    <a:gd name="T8" fmla="*/ 12 w 48"/>
                    <a:gd name="T9" fmla="*/ 42 h 45"/>
                    <a:gd name="T10" fmla="*/ 23 w 48"/>
                    <a:gd name="T11" fmla="*/ 45 h 45"/>
                    <a:gd name="T12" fmla="*/ 43 w 48"/>
                    <a:gd name="T13" fmla="*/ 33 h 45"/>
                    <a:gd name="T14" fmla="*/ 33 w 48"/>
                    <a:gd name="T15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33" y="3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5"/>
                        <a:pt x="3" y="12"/>
                      </a:cubicBezTo>
                      <a:cubicBezTo>
                        <a:pt x="0" y="17"/>
                        <a:pt x="0" y="23"/>
                        <a:pt x="1" y="29"/>
                      </a:cubicBezTo>
                      <a:cubicBezTo>
                        <a:pt x="3" y="35"/>
                        <a:pt x="7" y="39"/>
                        <a:pt x="12" y="42"/>
                      </a:cubicBezTo>
                      <a:cubicBezTo>
                        <a:pt x="16" y="44"/>
                        <a:pt x="19" y="45"/>
                        <a:pt x="23" y="45"/>
                      </a:cubicBezTo>
                      <a:cubicBezTo>
                        <a:pt x="31" y="45"/>
                        <a:pt x="39" y="40"/>
                        <a:pt x="43" y="33"/>
                      </a:cubicBezTo>
                      <a:cubicBezTo>
                        <a:pt x="48" y="22"/>
                        <a:pt x="44" y="8"/>
                        <a:pt x="3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ŝḷíḍe">
                  <a:extLst>
                    <a:ext uri="{FF2B5EF4-FFF2-40B4-BE49-F238E27FC236}">
                      <a16:creationId xmlns:a16="http://schemas.microsoft.com/office/drawing/2014/main" xmlns="" id="{DB7B20E3-6B31-4E8A-AD99-154BF343C19A}"/>
                    </a:ext>
                  </a:extLst>
                </p:cNvPr>
                <p:cNvSpPr/>
                <p:nvPr/>
              </p:nvSpPr>
              <p:spPr bwMode="auto">
                <a:xfrm>
                  <a:off x="10233078" y="2196533"/>
                  <a:ext cx="71462" cy="66589"/>
                </a:xfrm>
                <a:custGeom>
                  <a:avLst/>
                  <a:gdLst>
                    <a:gd name="T0" fmla="*/ 47 w 49"/>
                    <a:gd name="T1" fmla="*/ 16 h 45"/>
                    <a:gd name="T2" fmla="*/ 36 w 49"/>
                    <a:gd name="T3" fmla="*/ 3 h 45"/>
                    <a:gd name="T4" fmla="*/ 26 w 49"/>
                    <a:gd name="T5" fmla="*/ 0 h 45"/>
                    <a:gd name="T6" fmla="*/ 6 w 49"/>
                    <a:gd name="T7" fmla="*/ 12 h 45"/>
                    <a:gd name="T8" fmla="*/ 15 w 49"/>
                    <a:gd name="T9" fmla="*/ 42 h 45"/>
                    <a:gd name="T10" fmla="*/ 26 w 49"/>
                    <a:gd name="T11" fmla="*/ 45 h 45"/>
                    <a:gd name="T12" fmla="*/ 45 w 49"/>
                    <a:gd name="T13" fmla="*/ 33 h 45"/>
                    <a:gd name="T14" fmla="*/ 47 w 49"/>
                    <a:gd name="T15" fmla="*/ 1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7" y="16"/>
                      </a:moveTo>
                      <a:cubicBezTo>
                        <a:pt x="45" y="10"/>
                        <a:pt x="42" y="5"/>
                        <a:pt x="36" y="3"/>
                      </a:cubicBezTo>
                      <a:cubicBezTo>
                        <a:pt x="33" y="1"/>
                        <a:pt x="29" y="0"/>
                        <a:pt x="26" y="0"/>
                      </a:cubicBezTo>
                      <a:cubicBezTo>
                        <a:pt x="17" y="0"/>
                        <a:pt x="10" y="5"/>
                        <a:pt x="6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8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5" y="33"/>
                      </a:cubicBezTo>
                      <a:cubicBezTo>
                        <a:pt x="48" y="28"/>
                        <a:pt x="49" y="22"/>
                        <a:pt x="47" y="16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s1îḋè">
                  <a:extLst>
                    <a:ext uri="{FF2B5EF4-FFF2-40B4-BE49-F238E27FC236}">
                      <a16:creationId xmlns:a16="http://schemas.microsoft.com/office/drawing/2014/main" xmlns="" id="{AEDFFF12-8DCE-45AE-B026-494D1B04B677}"/>
                    </a:ext>
                  </a:extLst>
                </p:cNvPr>
                <p:cNvSpPr/>
                <p:nvPr/>
              </p:nvSpPr>
              <p:spPr bwMode="auto">
                <a:xfrm>
                  <a:off x="10241197" y="3344790"/>
                  <a:ext cx="71462" cy="64965"/>
                </a:xfrm>
                <a:custGeom>
                  <a:avLst/>
                  <a:gdLst>
                    <a:gd name="T0" fmla="*/ 42 w 48"/>
                    <a:gd name="T1" fmla="*/ 10 h 45"/>
                    <a:gd name="T2" fmla="*/ 23 w 48"/>
                    <a:gd name="T3" fmla="*/ 0 h 45"/>
                    <a:gd name="T4" fmla="*/ 11 w 48"/>
                    <a:gd name="T5" fmla="*/ 4 h 45"/>
                    <a:gd name="T6" fmla="*/ 1 w 48"/>
                    <a:gd name="T7" fmla="*/ 18 h 45"/>
                    <a:gd name="T8" fmla="*/ 4 w 48"/>
                    <a:gd name="T9" fmla="*/ 35 h 45"/>
                    <a:gd name="T10" fmla="*/ 23 w 48"/>
                    <a:gd name="T11" fmla="*/ 45 h 45"/>
                    <a:gd name="T12" fmla="*/ 35 w 48"/>
                    <a:gd name="T13" fmla="*/ 41 h 45"/>
                    <a:gd name="T14" fmla="*/ 42 w 48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2" y="10"/>
                      </a:moveTo>
                      <a:cubicBezTo>
                        <a:pt x="37" y="4"/>
                        <a:pt x="30" y="0"/>
                        <a:pt x="23" y="0"/>
                      </a:cubicBezTo>
                      <a:cubicBezTo>
                        <a:pt x="19" y="0"/>
                        <a:pt x="14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27" y="45"/>
                        <a:pt x="32" y="44"/>
                        <a:pt x="35" y="41"/>
                      </a:cubicBezTo>
                      <a:cubicBezTo>
                        <a:pt x="46" y="34"/>
                        <a:pt x="48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îṥļiḍê">
                  <a:extLst>
                    <a:ext uri="{FF2B5EF4-FFF2-40B4-BE49-F238E27FC236}">
                      <a16:creationId xmlns:a16="http://schemas.microsoft.com/office/drawing/2014/main" xmlns="" id="{FA031519-0429-4814-A29C-78485070D78C}"/>
                    </a:ext>
                  </a:extLst>
                </p:cNvPr>
                <p:cNvSpPr/>
                <p:nvPr/>
              </p:nvSpPr>
              <p:spPr bwMode="auto">
                <a:xfrm>
                  <a:off x="9515213" y="2207902"/>
                  <a:ext cx="71462" cy="66589"/>
                </a:xfrm>
                <a:custGeom>
                  <a:avLst/>
                  <a:gdLst>
                    <a:gd name="T0" fmla="*/ 48 w 49"/>
                    <a:gd name="T1" fmla="*/ 27 h 45"/>
                    <a:gd name="T2" fmla="*/ 44 w 49"/>
                    <a:gd name="T3" fmla="*/ 10 h 45"/>
                    <a:gd name="T4" fmla="*/ 26 w 49"/>
                    <a:gd name="T5" fmla="*/ 0 h 45"/>
                    <a:gd name="T6" fmla="*/ 13 w 49"/>
                    <a:gd name="T7" fmla="*/ 4 h 45"/>
                    <a:gd name="T8" fmla="*/ 7 w 49"/>
                    <a:gd name="T9" fmla="*/ 35 h 45"/>
                    <a:gd name="T10" fmla="*/ 26 w 49"/>
                    <a:gd name="T11" fmla="*/ 45 h 45"/>
                    <a:gd name="T12" fmla="*/ 38 w 49"/>
                    <a:gd name="T13" fmla="*/ 41 h 45"/>
                    <a:gd name="T14" fmla="*/ 48 w 49"/>
                    <a:gd name="T15" fmla="*/ 2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8" y="27"/>
                      </a:moveTo>
                      <a:cubicBezTo>
                        <a:pt x="49" y="21"/>
                        <a:pt x="48" y="15"/>
                        <a:pt x="44" y="10"/>
                      </a:cubicBezTo>
                      <a:cubicBezTo>
                        <a:pt x="40" y="4"/>
                        <a:pt x="33" y="0"/>
                        <a:pt x="26" y="0"/>
                      </a:cubicBezTo>
                      <a:cubicBezTo>
                        <a:pt x="21" y="0"/>
                        <a:pt x="17" y="1"/>
                        <a:pt x="13" y="4"/>
                      </a:cubicBezTo>
                      <a:cubicBezTo>
                        <a:pt x="3" y="11"/>
                        <a:pt x="0" y="25"/>
                        <a:pt x="7" y="35"/>
                      </a:cubicBezTo>
                      <a:cubicBezTo>
                        <a:pt x="11" y="41"/>
                        <a:pt x="18" y="45"/>
                        <a:pt x="26" y="45"/>
                      </a:cubicBezTo>
                      <a:cubicBezTo>
                        <a:pt x="30" y="45"/>
                        <a:pt x="34" y="44"/>
                        <a:pt x="38" y="41"/>
                      </a:cubicBezTo>
                      <a:cubicBezTo>
                        <a:pt x="43" y="38"/>
                        <a:pt x="47" y="33"/>
                        <a:pt x="48" y="2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íṣľîḍê">
                  <a:extLst>
                    <a:ext uri="{FF2B5EF4-FFF2-40B4-BE49-F238E27FC236}">
                      <a16:creationId xmlns:a16="http://schemas.microsoft.com/office/drawing/2014/main" xmlns="" id="{CB7388E7-2844-44FE-9A3F-621752B3DD3A}"/>
                    </a:ext>
                  </a:extLst>
                </p:cNvPr>
                <p:cNvSpPr/>
                <p:nvPr/>
              </p:nvSpPr>
              <p:spPr bwMode="auto">
                <a:xfrm>
                  <a:off x="9320318" y="3133653"/>
                  <a:ext cx="69838" cy="64965"/>
                </a:xfrm>
                <a:custGeom>
                  <a:avLst/>
                  <a:gdLst>
                    <a:gd name="T0" fmla="*/ 41 w 48"/>
                    <a:gd name="T1" fmla="*/ 10 h 45"/>
                    <a:gd name="T2" fmla="*/ 23 w 48"/>
                    <a:gd name="T3" fmla="*/ 0 h 45"/>
                    <a:gd name="T4" fmla="*/ 10 w 48"/>
                    <a:gd name="T5" fmla="*/ 4 h 45"/>
                    <a:gd name="T6" fmla="*/ 1 w 48"/>
                    <a:gd name="T7" fmla="*/ 18 h 45"/>
                    <a:gd name="T8" fmla="*/ 4 w 48"/>
                    <a:gd name="T9" fmla="*/ 35 h 45"/>
                    <a:gd name="T10" fmla="*/ 23 w 48"/>
                    <a:gd name="T11" fmla="*/ 45 h 45"/>
                    <a:gd name="T12" fmla="*/ 35 w 48"/>
                    <a:gd name="T13" fmla="*/ 41 h 45"/>
                    <a:gd name="T14" fmla="*/ 41 w 48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1" y="10"/>
                      </a:moveTo>
                      <a:cubicBezTo>
                        <a:pt x="37" y="4"/>
                        <a:pt x="30" y="0"/>
                        <a:pt x="23" y="0"/>
                      </a:cubicBezTo>
                      <a:cubicBezTo>
                        <a:pt x="18" y="0"/>
                        <a:pt x="14" y="1"/>
                        <a:pt x="10" y="4"/>
                      </a:cubicBezTo>
                      <a:cubicBezTo>
                        <a:pt x="5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27" y="45"/>
                        <a:pt x="32" y="43"/>
                        <a:pt x="35" y="41"/>
                      </a:cubicBezTo>
                      <a:cubicBezTo>
                        <a:pt x="46" y="34"/>
                        <a:pt x="48" y="20"/>
                        <a:pt x="41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íşľiḓê">
                  <a:extLst>
                    <a:ext uri="{FF2B5EF4-FFF2-40B4-BE49-F238E27FC236}">
                      <a16:creationId xmlns:a16="http://schemas.microsoft.com/office/drawing/2014/main" xmlns="" id="{EEF44615-6C5B-49BA-B550-9721DD1BE20D}"/>
                    </a:ext>
                  </a:extLst>
                </p:cNvPr>
                <p:cNvSpPr/>
                <p:nvPr/>
              </p:nvSpPr>
              <p:spPr bwMode="auto">
                <a:xfrm>
                  <a:off x="10457207" y="2422287"/>
                  <a:ext cx="74710" cy="63341"/>
                </a:xfrm>
                <a:custGeom>
                  <a:avLst/>
                  <a:gdLst>
                    <a:gd name="T0" fmla="*/ 44 w 51"/>
                    <a:gd name="T1" fmla="*/ 10 h 44"/>
                    <a:gd name="T2" fmla="*/ 25 w 51"/>
                    <a:gd name="T3" fmla="*/ 0 h 44"/>
                    <a:gd name="T4" fmla="*/ 13 w 51"/>
                    <a:gd name="T5" fmla="*/ 3 h 44"/>
                    <a:gd name="T6" fmla="*/ 7 w 51"/>
                    <a:gd name="T7" fmla="*/ 34 h 44"/>
                    <a:gd name="T8" fmla="*/ 25 w 51"/>
                    <a:gd name="T9" fmla="*/ 44 h 44"/>
                    <a:gd name="T10" fmla="*/ 38 w 51"/>
                    <a:gd name="T11" fmla="*/ 41 h 44"/>
                    <a:gd name="T12" fmla="*/ 44 w 51"/>
                    <a:gd name="T13" fmla="*/ 1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4">
                      <a:moveTo>
                        <a:pt x="44" y="10"/>
                      </a:moveTo>
                      <a:cubicBezTo>
                        <a:pt x="40" y="3"/>
                        <a:pt x="33" y="0"/>
                        <a:pt x="25" y="0"/>
                      </a:cubicBezTo>
                      <a:cubicBezTo>
                        <a:pt x="21" y="0"/>
                        <a:pt x="17" y="1"/>
                        <a:pt x="13" y="3"/>
                      </a:cubicBezTo>
                      <a:cubicBezTo>
                        <a:pt x="3" y="10"/>
                        <a:pt x="0" y="24"/>
                        <a:pt x="7" y="34"/>
                      </a:cubicBezTo>
                      <a:cubicBezTo>
                        <a:pt x="11" y="41"/>
                        <a:pt x="18" y="44"/>
                        <a:pt x="25" y="44"/>
                      </a:cubicBezTo>
                      <a:cubicBezTo>
                        <a:pt x="30" y="44"/>
                        <a:pt x="34" y="43"/>
                        <a:pt x="38" y="41"/>
                      </a:cubicBezTo>
                      <a:cubicBezTo>
                        <a:pt x="48" y="34"/>
                        <a:pt x="51" y="20"/>
                        <a:pt x="44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išḻïdè">
                  <a:extLst>
                    <a:ext uri="{FF2B5EF4-FFF2-40B4-BE49-F238E27FC236}">
                      <a16:creationId xmlns:a16="http://schemas.microsoft.com/office/drawing/2014/main" xmlns="" id="{48B381A8-FD8E-4B75-A2EE-AF2716C416A2}"/>
                    </a:ext>
                  </a:extLst>
                </p:cNvPr>
                <p:cNvSpPr/>
                <p:nvPr/>
              </p:nvSpPr>
              <p:spPr bwMode="auto">
                <a:xfrm>
                  <a:off x="9084819" y="1957787"/>
                  <a:ext cx="1689092" cy="1687466"/>
                </a:xfrm>
                <a:custGeom>
                  <a:avLst/>
                  <a:gdLst>
                    <a:gd name="T0" fmla="*/ 577 w 1154"/>
                    <a:gd name="T1" fmla="*/ 1154 h 1154"/>
                    <a:gd name="T2" fmla="*/ 0 w 1154"/>
                    <a:gd name="T3" fmla="*/ 577 h 1154"/>
                    <a:gd name="T4" fmla="*/ 577 w 1154"/>
                    <a:gd name="T5" fmla="*/ 0 h 1154"/>
                    <a:gd name="T6" fmla="*/ 1154 w 1154"/>
                    <a:gd name="T7" fmla="*/ 577 h 1154"/>
                    <a:gd name="T8" fmla="*/ 577 w 1154"/>
                    <a:gd name="T9" fmla="*/ 1154 h 1154"/>
                    <a:gd name="T10" fmla="*/ 577 w 1154"/>
                    <a:gd name="T11" fmla="*/ 38 h 1154"/>
                    <a:gd name="T12" fmla="*/ 38 w 1154"/>
                    <a:gd name="T13" fmla="*/ 577 h 1154"/>
                    <a:gd name="T14" fmla="*/ 577 w 1154"/>
                    <a:gd name="T15" fmla="*/ 1116 h 1154"/>
                    <a:gd name="T16" fmla="*/ 1116 w 1154"/>
                    <a:gd name="T17" fmla="*/ 577 h 1154"/>
                    <a:gd name="T18" fmla="*/ 577 w 1154"/>
                    <a:gd name="T19" fmla="*/ 38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4" h="1154">
                      <a:moveTo>
                        <a:pt x="577" y="1154"/>
                      </a:moveTo>
                      <a:cubicBezTo>
                        <a:pt x="259" y="1154"/>
                        <a:pt x="0" y="895"/>
                        <a:pt x="0" y="577"/>
                      </a:cubicBezTo>
                      <a:cubicBezTo>
                        <a:pt x="0" y="259"/>
                        <a:pt x="259" y="0"/>
                        <a:pt x="577" y="0"/>
                      </a:cubicBezTo>
                      <a:cubicBezTo>
                        <a:pt x="895" y="0"/>
                        <a:pt x="1154" y="259"/>
                        <a:pt x="1154" y="577"/>
                      </a:cubicBezTo>
                      <a:cubicBezTo>
                        <a:pt x="1154" y="895"/>
                        <a:pt x="895" y="1154"/>
                        <a:pt x="577" y="1154"/>
                      </a:cubicBezTo>
                      <a:close/>
                      <a:moveTo>
                        <a:pt x="577" y="38"/>
                      </a:moveTo>
                      <a:cubicBezTo>
                        <a:pt x="280" y="38"/>
                        <a:pt x="38" y="280"/>
                        <a:pt x="38" y="577"/>
                      </a:cubicBezTo>
                      <a:cubicBezTo>
                        <a:pt x="38" y="874"/>
                        <a:pt x="280" y="1116"/>
                        <a:pt x="577" y="1116"/>
                      </a:cubicBezTo>
                      <a:cubicBezTo>
                        <a:pt x="874" y="1116"/>
                        <a:pt x="1116" y="874"/>
                        <a:pt x="1116" y="577"/>
                      </a:cubicBezTo>
                      <a:cubicBezTo>
                        <a:pt x="1116" y="280"/>
                        <a:pt x="874" y="38"/>
                        <a:pt x="577" y="3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1" name="ïṣ1íḋe">
                <a:extLst>
                  <a:ext uri="{FF2B5EF4-FFF2-40B4-BE49-F238E27FC236}">
                    <a16:creationId xmlns:a16="http://schemas.microsoft.com/office/drawing/2014/main" xmlns="" id="{089BCAD6-0155-42AB-999D-8A7FEEC3617D}"/>
                  </a:ext>
                </a:extLst>
              </p:cNvPr>
              <p:cNvGrpSpPr/>
              <p:nvPr/>
            </p:nvGrpSpPr>
            <p:grpSpPr>
              <a:xfrm>
                <a:off x="8964156" y="3813137"/>
                <a:ext cx="2563324" cy="1308761"/>
                <a:chOff x="932352" y="3834183"/>
                <a:chExt cx="2563324" cy="1308761"/>
              </a:xfrm>
            </p:grpSpPr>
            <p:sp>
              <p:nvSpPr>
                <p:cNvPr id="22" name="î$ľiḑè">
                  <a:extLst>
                    <a:ext uri="{FF2B5EF4-FFF2-40B4-BE49-F238E27FC236}">
                      <a16:creationId xmlns:a16="http://schemas.microsoft.com/office/drawing/2014/main" xmlns="" id="{FF287F97-7843-4F0D-AA83-8929DB5D4DDB}"/>
                    </a:ext>
                  </a:extLst>
                </p:cNvPr>
                <p:cNvSpPr txBox="1"/>
                <p:nvPr/>
              </p:nvSpPr>
              <p:spPr bwMode="auto">
                <a:xfrm>
                  <a:off x="932352" y="3834183"/>
                  <a:ext cx="256332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  <p:sp>
              <p:nvSpPr>
                <p:cNvPr id="23" name="îṧľíḋè">
                  <a:extLst>
                    <a:ext uri="{FF2B5EF4-FFF2-40B4-BE49-F238E27FC236}">
                      <a16:creationId xmlns:a16="http://schemas.microsoft.com/office/drawing/2014/main" xmlns="" id="{18F4030E-730B-42E2-8128-27A801EE5D88}"/>
                    </a:ext>
                  </a:extLst>
                </p:cNvPr>
                <p:cNvSpPr/>
                <p:nvPr/>
              </p:nvSpPr>
              <p:spPr bwMode="auto">
                <a:xfrm>
                  <a:off x="932352" y="4275989"/>
                  <a:ext cx="2563324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xmlns="" id="{80CD50E9-3D37-484F-B36F-0A70522C3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2011" y="2540318"/>
              <a:ext cx="968764" cy="973108"/>
            </a:xfrm>
            <a:prstGeom prst="rect">
              <a:avLst/>
            </a:prstGeom>
          </p:spPr>
        </p:pic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4ACB2E15-535E-428C-944F-450D190DA94C}"/>
              </a:ext>
            </a:extLst>
          </p:cNvPr>
          <p:cNvGrpSpPr/>
          <p:nvPr/>
        </p:nvGrpSpPr>
        <p:grpSpPr>
          <a:xfrm>
            <a:off x="3440059" y="2186387"/>
            <a:ext cx="2563324" cy="3164111"/>
            <a:chOff x="3440059" y="2186387"/>
            <a:chExt cx="2563324" cy="3164111"/>
          </a:xfrm>
        </p:grpSpPr>
        <p:grpSp>
          <p:nvGrpSpPr>
            <p:cNvPr id="17" name="iṥlïḑe">
              <a:extLst>
                <a:ext uri="{FF2B5EF4-FFF2-40B4-BE49-F238E27FC236}">
                  <a16:creationId xmlns:a16="http://schemas.microsoft.com/office/drawing/2014/main" xmlns="" id="{2053667C-C5D3-441C-8FFD-418A4BAE98FA}"/>
                </a:ext>
              </a:extLst>
            </p:cNvPr>
            <p:cNvGrpSpPr/>
            <p:nvPr/>
          </p:nvGrpSpPr>
          <p:grpSpPr>
            <a:xfrm>
              <a:off x="3440059" y="2186387"/>
              <a:ext cx="2563324" cy="3164111"/>
              <a:chOff x="3496559" y="1957787"/>
              <a:chExt cx="2563324" cy="3164111"/>
            </a:xfrm>
          </p:grpSpPr>
          <p:grpSp>
            <p:nvGrpSpPr>
              <p:cNvPr id="64" name="íš1idê">
                <a:extLst>
                  <a:ext uri="{FF2B5EF4-FFF2-40B4-BE49-F238E27FC236}">
                    <a16:creationId xmlns:a16="http://schemas.microsoft.com/office/drawing/2014/main" xmlns="" id="{01EA5F32-5B0A-4B08-B8AF-63D3773E3A5E}"/>
                  </a:ext>
                </a:extLst>
              </p:cNvPr>
              <p:cNvGrpSpPr/>
              <p:nvPr/>
            </p:nvGrpSpPr>
            <p:grpSpPr>
              <a:xfrm>
                <a:off x="3933675" y="1957787"/>
                <a:ext cx="1689092" cy="1687466"/>
                <a:chOff x="3943629" y="1957787"/>
                <a:chExt cx="1689092" cy="1687466"/>
              </a:xfrm>
            </p:grpSpPr>
            <p:sp>
              <p:nvSpPr>
                <p:cNvPr id="68" name="îşḻîḋê">
                  <a:extLst>
                    <a:ext uri="{FF2B5EF4-FFF2-40B4-BE49-F238E27FC236}">
                      <a16:creationId xmlns:a16="http://schemas.microsoft.com/office/drawing/2014/main" xmlns="" id="{C6711B99-2E86-49A1-8A20-DF11B8DCCDF8}"/>
                    </a:ext>
                  </a:extLst>
                </p:cNvPr>
                <p:cNvSpPr/>
                <p:nvPr/>
              </p:nvSpPr>
              <p:spPr bwMode="auto">
                <a:xfrm>
                  <a:off x="4755693" y="2094214"/>
                  <a:ext cx="64965" cy="6658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i$ļîḋè">
                  <a:extLst>
                    <a:ext uri="{FF2B5EF4-FFF2-40B4-BE49-F238E27FC236}">
                      <a16:creationId xmlns:a16="http://schemas.microsoft.com/office/drawing/2014/main" xmlns="" id="{A3FA426B-6CFA-4AF8-9005-A8EDB8C7DFA7}"/>
                    </a:ext>
                  </a:extLst>
                </p:cNvPr>
                <p:cNvSpPr/>
                <p:nvPr/>
              </p:nvSpPr>
              <p:spPr bwMode="auto">
                <a:xfrm>
                  <a:off x="4755693" y="3448734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ïsľîďé">
                  <a:extLst>
                    <a:ext uri="{FF2B5EF4-FFF2-40B4-BE49-F238E27FC236}">
                      <a16:creationId xmlns:a16="http://schemas.microsoft.com/office/drawing/2014/main" xmlns="" id="{28C8E915-A4F2-46DB-AC0E-77767DD4E27A}"/>
                    </a:ext>
                  </a:extLst>
                </p:cNvPr>
                <p:cNvSpPr/>
                <p:nvPr/>
              </p:nvSpPr>
              <p:spPr bwMode="auto">
                <a:xfrm>
                  <a:off x="5432953" y="2769849"/>
                  <a:ext cx="66590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ïṩlïḓê">
                  <a:extLst>
                    <a:ext uri="{FF2B5EF4-FFF2-40B4-BE49-F238E27FC236}">
                      <a16:creationId xmlns:a16="http://schemas.microsoft.com/office/drawing/2014/main" xmlns="" id="{D93F9AE6-C827-41E7-AEBB-B5F090109038}"/>
                    </a:ext>
                  </a:extLst>
                </p:cNvPr>
                <p:cNvSpPr/>
                <p:nvPr/>
              </p:nvSpPr>
              <p:spPr bwMode="auto">
                <a:xfrm>
                  <a:off x="4076807" y="2769849"/>
                  <a:ext cx="66590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ïsļîdê">
                  <a:extLst>
                    <a:ext uri="{FF2B5EF4-FFF2-40B4-BE49-F238E27FC236}">
                      <a16:creationId xmlns:a16="http://schemas.microsoft.com/office/drawing/2014/main" xmlns="" id="{A9E8A5D8-24D3-4B31-9618-ED0A4DDC6A21}"/>
                    </a:ext>
                  </a:extLst>
                </p:cNvPr>
                <p:cNvSpPr/>
                <p:nvPr/>
              </p:nvSpPr>
              <p:spPr bwMode="auto">
                <a:xfrm>
                  <a:off x="5353371" y="3089801"/>
                  <a:ext cx="71462" cy="64965"/>
                </a:xfrm>
                <a:custGeom>
                  <a:avLst/>
                  <a:gdLst>
                    <a:gd name="T0" fmla="*/ 34 w 49"/>
                    <a:gd name="T1" fmla="*/ 2 h 44"/>
                    <a:gd name="T2" fmla="*/ 23 w 49"/>
                    <a:gd name="T3" fmla="*/ 0 h 44"/>
                    <a:gd name="T4" fmla="*/ 3 w 49"/>
                    <a:gd name="T5" fmla="*/ 12 h 44"/>
                    <a:gd name="T6" fmla="*/ 2 w 49"/>
                    <a:gd name="T7" fmla="*/ 29 h 44"/>
                    <a:gd name="T8" fmla="*/ 13 w 49"/>
                    <a:gd name="T9" fmla="*/ 42 h 44"/>
                    <a:gd name="T10" fmla="*/ 23 w 49"/>
                    <a:gd name="T11" fmla="*/ 44 h 44"/>
                    <a:gd name="T12" fmla="*/ 43 w 49"/>
                    <a:gd name="T13" fmla="*/ 33 h 44"/>
                    <a:gd name="T14" fmla="*/ 34 w 49"/>
                    <a:gd name="T15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4">
                      <a:moveTo>
                        <a:pt x="34" y="2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4"/>
                        <a:pt x="3" y="12"/>
                      </a:cubicBezTo>
                      <a:cubicBezTo>
                        <a:pt x="0" y="17"/>
                        <a:pt x="0" y="23"/>
                        <a:pt x="2" y="29"/>
                      </a:cubicBezTo>
                      <a:cubicBezTo>
                        <a:pt x="3" y="34"/>
                        <a:pt x="7" y="39"/>
                        <a:pt x="13" y="42"/>
                      </a:cubicBezTo>
                      <a:cubicBezTo>
                        <a:pt x="16" y="44"/>
                        <a:pt x="19" y="44"/>
                        <a:pt x="23" y="44"/>
                      </a:cubicBezTo>
                      <a:cubicBezTo>
                        <a:pt x="31" y="44"/>
                        <a:pt x="39" y="40"/>
                        <a:pt x="43" y="33"/>
                      </a:cubicBezTo>
                      <a:cubicBezTo>
                        <a:pt x="49" y="22"/>
                        <a:pt x="44" y="8"/>
                        <a:pt x="34" y="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3" name="íṡ1íḍè">
                  <a:extLst>
                    <a:ext uri="{FF2B5EF4-FFF2-40B4-BE49-F238E27FC236}">
                      <a16:creationId xmlns:a16="http://schemas.microsoft.com/office/drawing/2014/main" xmlns="" id="{E7D2E1AC-3020-4B26-948A-96EC818A476E}"/>
                    </a:ext>
                  </a:extLst>
                </p:cNvPr>
                <p:cNvSpPr/>
                <p:nvPr/>
              </p:nvSpPr>
              <p:spPr bwMode="auto">
                <a:xfrm>
                  <a:off x="4151518" y="2453144"/>
                  <a:ext cx="76335" cy="66589"/>
                </a:xfrm>
                <a:custGeom>
                  <a:avLst/>
                  <a:gdLst>
                    <a:gd name="T0" fmla="*/ 36 w 52"/>
                    <a:gd name="T1" fmla="*/ 3 h 45"/>
                    <a:gd name="T2" fmla="*/ 26 w 52"/>
                    <a:gd name="T3" fmla="*/ 0 h 45"/>
                    <a:gd name="T4" fmla="*/ 6 w 52"/>
                    <a:gd name="T5" fmla="*/ 12 h 45"/>
                    <a:gd name="T6" fmla="*/ 15 w 52"/>
                    <a:gd name="T7" fmla="*/ 42 h 45"/>
                    <a:gd name="T8" fmla="*/ 26 w 52"/>
                    <a:gd name="T9" fmla="*/ 45 h 45"/>
                    <a:gd name="T10" fmla="*/ 46 w 52"/>
                    <a:gd name="T11" fmla="*/ 33 h 45"/>
                    <a:gd name="T12" fmla="*/ 36 w 52"/>
                    <a:gd name="T13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45">
                      <a:moveTo>
                        <a:pt x="36" y="3"/>
                      </a:moveTo>
                      <a:cubicBezTo>
                        <a:pt x="33" y="1"/>
                        <a:pt x="30" y="0"/>
                        <a:pt x="26" y="0"/>
                      </a:cubicBezTo>
                      <a:cubicBezTo>
                        <a:pt x="18" y="0"/>
                        <a:pt x="10" y="5"/>
                        <a:pt x="6" y="12"/>
                      </a:cubicBezTo>
                      <a:cubicBezTo>
                        <a:pt x="0" y="23"/>
                        <a:pt x="5" y="36"/>
                        <a:pt x="15" y="42"/>
                      </a:cubicBezTo>
                      <a:cubicBezTo>
                        <a:pt x="19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6" y="33"/>
                      </a:cubicBezTo>
                      <a:cubicBezTo>
                        <a:pt x="52" y="22"/>
                        <a:pt x="47" y="8"/>
                        <a:pt x="36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4" name="ïṡḷiďê">
                  <a:extLst>
                    <a:ext uri="{FF2B5EF4-FFF2-40B4-BE49-F238E27FC236}">
                      <a16:creationId xmlns:a16="http://schemas.microsoft.com/office/drawing/2014/main" xmlns="" id="{605CD18D-8167-446C-889B-18CD1B055ECC}"/>
                    </a:ext>
                  </a:extLst>
                </p:cNvPr>
                <p:cNvSpPr/>
                <p:nvPr/>
              </p:nvSpPr>
              <p:spPr bwMode="auto">
                <a:xfrm>
                  <a:off x="4432491" y="3367527"/>
                  <a:ext cx="71462" cy="64965"/>
                </a:xfrm>
                <a:custGeom>
                  <a:avLst/>
                  <a:gdLst>
                    <a:gd name="T0" fmla="*/ 34 w 49"/>
                    <a:gd name="T1" fmla="*/ 3 h 45"/>
                    <a:gd name="T2" fmla="*/ 23 w 49"/>
                    <a:gd name="T3" fmla="*/ 0 h 45"/>
                    <a:gd name="T4" fmla="*/ 3 w 49"/>
                    <a:gd name="T5" fmla="*/ 12 h 45"/>
                    <a:gd name="T6" fmla="*/ 2 w 49"/>
                    <a:gd name="T7" fmla="*/ 29 h 45"/>
                    <a:gd name="T8" fmla="*/ 13 w 49"/>
                    <a:gd name="T9" fmla="*/ 42 h 45"/>
                    <a:gd name="T10" fmla="*/ 23 w 49"/>
                    <a:gd name="T11" fmla="*/ 45 h 45"/>
                    <a:gd name="T12" fmla="*/ 43 w 49"/>
                    <a:gd name="T13" fmla="*/ 33 h 45"/>
                    <a:gd name="T14" fmla="*/ 34 w 49"/>
                    <a:gd name="T15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34" y="3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5"/>
                        <a:pt x="3" y="12"/>
                      </a:cubicBezTo>
                      <a:cubicBezTo>
                        <a:pt x="0" y="17"/>
                        <a:pt x="0" y="23"/>
                        <a:pt x="2" y="29"/>
                      </a:cubicBezTo>
                      <a:cubicBezTo>
                        <a:pt x="3" y="35"/>
                        <a:pt x="7" y="39"/>
                        <a:pt x="13" y="42"/>
                      </a:cubicBezTo>
                      <a:cubicBezTo>
                        <a:pt x="16" y="44"/>
                        <a:pt x="19" y="45"/>
                        <a:pt x="23" y="45"/>
                      </a:cubicBezTo>
                      <a:cubicBezTo>
                        <a:pt x="31" y="45"/>
                        <a:pt x="39" y="40"/>
                        <a:pt x="43" y="33"/>
                      </a:cubicBezTo>
                      <a:cubicBezTo>
                        <a:pt x="49" y="22"/>
                        <a:pt x="44" y="8"/>
                        <a:pt x="34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5" name="îṩḷîḓê">
                  <a:extLst>
                    <a:ext uri="{FF2B5EF4-FFF2-40B4-BE49-F238E27FC236}">
                      <a16:creationId xmlns:a16="http://schemas.microsoft.com/office/drawing/2014/main" xmlns="" id="{869B99AA-686A-43D3-95CB-1198823D81F5}"/>
                    </a:ext>
                  </a:extLst>
                </p:cNvPr>
                <p:cNvSpPr/>
                <p:nvPr/>
              </p:nvSpPr>
              <p:spPr bwMode="auto">
                <a:xfrm>
                  <a:off x="5091886" y="2196533"/>
                  <a:ext cx="73086" cy="66589"/>
                </a:xfrm>
                <a:custGeom>
                  <a:avLst/>
                  <a:gdLst>
                    <a:gd name="T0" fmla="*/ 47 w 49"/>
                    <a:gd name="T1" fmla="*/ 16 h 45"/>
                    <a:gd name="T2" fmla="*/ 36 w 49"/>
                    <a:gd name="T3" fmla="*/ 3 h 45"/>
                    <a:gd name="T4" fmla="*/ 26 w 49"/>
                    <a:gd name="T5" fmla="*/ 0 h 45"/>
                    <a:gd name="T6" fmla="*/ 6 w 49"/>
                    <a:gd name="T7" fmla="*/ 12 h 45"/>
                    <a:gd name="T8" fmla="*/ 15 w 49"/>
                    <a:gd name="T9" fmla="*/ 42 h 45"/>
                    <a:gd name="T10" fmla="*/ 26 w 49"/>
                    <a:gd name="T11" fmla="*/ 45 h 45"/>
                    <a:gd name="T12" fmla="*/ 46 w 49"/>
                    <a:gd name="T13" fmla="*/ 33 h 45"/>
                    <a:gd name="T14" fmla="*/ 47 w 49"/>
                    <a:gd name="T15" fmla="*/ 1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7" y="16"/>
                      </a:moveTo>
                      <a:cubicBezTo>
                        <a:pt x="46" y="10"/>
                        <a:pt x="42" y="5"/>
                        <a:pt x="36" y="3"/>
                      </a:cubicBezTo>
                      <a:cubicBezTo>
                        <a:pt x="33" y="1"/>
                        <a:pt x="30" y="0"/>
                        <a:pt x="26" y="0"/>
                      </a:cubicBezTo>
                      <a:cubicBezTo>
                        <a:pt x="18" y="0"/>
                        <a:pt x="10" y="5"/>
                        <a:pt x="6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9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6" y="33"/>
                      </a:cubicBezTo>
                      <a:cubicBezTo>
                        <a:pt x="48" y="28"/>
                        <a:pt x="49" y="22"/>
                        <a:pt x="47" y="16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iṥļiḋé">
                  <a:extLst>
                    <a:ext uri="{FF2B5EF4-FFF2-40B4-BE49-F238E27FC236}">
                      <a16:creationId xmlns:a16="http://schemas.microsoft.com/office/drawing/2014/main" xmlns="" id="{697339D2-F4D6-4F12-82A7-EF81F2E8D19D}"/>
                    </a:ext>
                  </a:extLst>
                </p:cNvPr>
                <p:cNvSpPr/>
                <p:nvPr/>
              </p:nvSpPr>
              <p:spPr bwMode="auto">
                <a:xfrm>
                  <a:off x="5101631" y="3344790"/>
                  <a:ext cx="71462" cy="64965"/>
                </a:xfrm>
                <a:custGeom>
                  <a:avLst/>
                  <a:gdLst>
                    <a:gd name="T0" fmla="*/ 42 w 49"/>
                    <a:gd name="T1" fmla="*/ 10 h 45"/>
                    <a:gd name="T2" fmla="*/ 23 w 49"/>
                    <a:gd name="T3" fmla="*/ 0 h 45"/>
                    <a:gd name="T4" fmla="*/ 11 w 49"/>
                    <a:gd name="T5" fmla="*/ 4 h 45"/>
                    <a:gd name="T6" fmla="*/ 1 w 49"/>
                    <a:gd name="T7" fmla="*/ 18 h 45"/>
                    <a:gd name="T8" fmla="*/ 4 w 49"/>
                    <a:gd name="T9" fmla="*/ 35 h 45"/>
                    <a:gd name="T10" fmla="*/ 23 w 49"/>
                    <a:gd name="T11" fmla="*/ 45 h 45"/>
                    <a:gd name="T12" fmla="*/ 36 w 49"/>
                    <a:gd name="T13" fmla="*/ 41 h 45"/>
                    <a:gd name="T14" fmla="*/ 42 w 49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2" y="10"/>
                      </a:moveTo>
                      <a:cubicBezTo>
                        <a:pt x="38" y="4"/>
                        <a:pt x="31" y="0"/>
                        <a:pt x="23" y="0"/>
                      </a:cubicBezTo>
                      <a:cubicBezTo>
                        <a:pt x="19" y="0"/>
                        <a:pt x="14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9" y="41"/>
                        <a:pt x="16" y="45"/>
                        <a:pt x="23" y="45"/>
                      </a:cubicBezTo>
                      <a:cubicBezTo>
                        <a:pt x="28" y="45"/>
                        <a:pt x="32" y="44"/>
                        <a:pt x="36" y="41"/>
                      </a:cubicBezTo>
                      <a:cubicBezTo>
                        <a:pt x="46" y="34"/>
                        <a:pt x="49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íšlïḓe">
                  <a:extLst>
                    <a:ext uri="{FF2B5EF4-FFF2-40B4-BE49-F238E27FC236}">
                      <a16:creationId xmlns:a16="http://schemas.microsoft.com/office/drawing/2014/main" xmlns="" id="{BC4FF81A-FD09-448C-8EBC-C9CE6EC6EB64}"/>
                    </a:ext>
                  </a:extLst>
                </p:cNvPr>
                <p:cNvSpPr/>
                <p:nvPr/>
              </p:nvSpPr>
              <p:spPr bwMode="auto">
                <a:xfrm>
                  <a:off x="4374022" y="2207902"/>
                  <a:ext cx="71462" cy="66589"/>
                </a:xfrm>
                <a:custGeom>
                  <a:avLst/>
                  <a:gdLst>
                    <a:gd name="T0" fmla="*/ 48 w 49"/>
                    <a:gd name="T1" fmla="*/ 27 h 45"/>
                    <a:gd name="T2" fmla="*/ 45 w 49"/>
                    <a:gd name="T3" fmla="*/ 10 h 45"/>
                    <a:gd name="T4" fmla="*/ 26 w 49"/>
                    <a:gd name="T5" fmla="*/ 0 h 45"/>
                    <a:gd name="T6" fmla="*/ 13 w 49"/>
                    <a:gd name="T7" fmla="*/ 4 h 45"/>
                    <a:gd name="T8" fmla="*/ 7 w 49"/>
                    <a:gd name="T9" fmla="*/ 35 h 45"/>
                    <a:gd name="T10" fmla="*/ 26 w 49"/>
                    <a:gd name="T11" fmla="*/ 45 h 45"/>
                    <a:gd name="T12" fmla="*/ 38 w 49"/>
                    <a:gd name="T13" fmla="*/ 41 h 45"/>
                    <a:gd name="T14" fmla="*/ 48 w 49"/>
                    <a:gd name="T15" fmla="*/ 2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8" y="27"/>
                      </a:moveTo>
                      <a:cubicBezTo>
                        <a:pt x="49" y="21"/>
                        <a:pt x="48" y="15"/>
                        <a:pt x="45" y="10"/>
                      </a:cubicBezTo>
                      <a:cubicBezTo>
                        <a:pt x="40" y="4"/>
                        <a:pt x="33" y="0"/>
                        <a:pt x="26" y="0"/>
                      </a:cubicBezTo>
                      <a:cubicBezTo>
                        <a:pt x="21" y="0"/>
                        <a:pt x="17" y="1"/>
                        <a:pt x="13" y="4"/>
                      </a:cubicBezTo>
                      <a:cubicBezTo>
                        <a:pt x="3" y="11"/>
                        <a:pt x="0" y="25"/>
                        <a:pt x="7" y="35"/>
                      </a:cubicBezTo>
                      <a:cubicBezTo>
                        <a:pt x="11" y="41"/>
                        <a:pt x="18" y="45"/>
                        <a:pt x="26" y="45"/>
                      </a:cubicBezTo>
                      <a:cubicBezTo>
                        <a:pt x="30" y="45"/>
                        <a:pt x="35" y="44"/>
                        <a:pt x="38" y="41"/>
                      </a:cubicBezTo>
                      <a:cubicBezTo>
                        <a:pt x="43" y="38"/>
                        <a:pt x="47" y="33"/>
                        <a:pt x="48" y="2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íŝ1ïḋê">
                  <a:extLst>
                    <a:ext uri="{FF2B5EF4-FFF2-40B4-BE49-F238E27FC236}">
                      <a16:creationId xmlns:a16="http://schemas.microsoft.com/office/drawing/2014/main" xmlns="" id="{D5E5E237-290A-4B5D-8F60-0BF04BF85806}"/>
                    </a:ext>
                  </a:extLst>
                </p:cNvPr>
                <p:cNvSpPr/>
                <p:nvPr/>
              </p:nvSpPr>
              <p:spPr bwMode="auto">
                <a:xfrm>
                  <a:off x="4179127" y="3133653"/>
                  <a:ext cx="69838" cy="64965"/>
                </a:xfrm>
                <a:custGeom>
                  <a:avLst/>
                  <a:gdLst>
                    <a:gd name="T0" fmla="*/ 42 w 48"/>
                    <a:gd name="T1" fmla="*/ 10 h 45"/>
                    <a:gd name="T2" fmla="*/ 23 w 48"/>
                    <a:gd name="T3" fmla="*/ 0 h 45"/>
                    <a:gd name="T4" fmla="*/ 11 w 48"/>
                    <a:gd name="T5" fmla="*/ 4 h 45"/>
                    <a:gd name="T6" fmla="*/ 1 w 48"/>
                    <a:gd name="T7" fmla="*/ 18 h 45"/>
                    <a:gd name="T8" fmla="*/ 4 w 48"/>
                    <a:gd name="T9" fmla="*/ 35 h 45"/>
                    <a:gd name="T10" fmla="*/ 23 w 48"/>
                    <a:gd name="T11" fmla="*/ 45 h 45"/>
                    <a:gd name="T12" fmla="*/ 35 w 48"/>
                    <a:gd name="T13" fmla="*/ 41 h 45"/>
                    <a:gd name="T14" fmla="*/ 42 w 48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2" y="10"/>
                      </a:moveTo>
                      <a:cubicBezTo>
                        <a:pt x="37" y="4"/>
                        <a:pt x="30" y="0"/>
                        <a:pt x="23" y="0"/>
                      </a:cubicBezTo>
                      <a:cubicBezTo>
                        <a:pt x="19" y="0"/>
                        <a:pt x="14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9" y="41"/>
                        <a:pt x="15" y="45"/>
                        <a:pt x="23" y="45"/>
                      </a:cubicBezTo>
                      <a:cubicBezTo>
                        <a:pt x="27" y="45"/>
                        <a:pt x="32" y="43"/>
                        <a:pt x="35" y="41"/>
                      </a:cubicBezTo>
                      <a:cubicBezTo>
                        <a:pt x="46" y="34"/>
                        <a:pt x="48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íṡļiḑè">
                  <a:extLst>
                    <a:ext uri="{FF2B5EF4-FFF2-40B4-BE49-F238E27FC236}">
                      <a16:creationId xmlns:a16="http://schemas.microsoft.com/office/drawing/2014/main" xmlns="" id="{C51CFD48-934D-4451-8049-096BA4874B40}"/>
                    </a:ext>
                  </a:extLst>
                </p:cNvPr>
                <p:cNvSpPr/>
                <p:nvPr/>
              </p:nvSpPr>
              <p:spPr bwMode="auto">
                <a:xfrm>
                  <a:off x="5316016" y="2422287"/>
                  <a:ext cx="74710" cy="63341"/>
                </a:xfrm>
                <a:custGeom>
                  <a:avLst/>
                  <a:gdLst>
                    <a:gd name="T0" fmla="*/ 44 w 51"/>
                    <a:gd name="T1" fmla="*/ 10 h 44"/>
                    <a:gd name="T2" fmla="*/ 26 w 51"/>
                    <a:gd name="T3" fmla="*/ 0 h 44"/>
                    <a:gd name="T4" fmla="*/ 13 w 51"/>
                    <a:gd name="T5" fmla="*/ 3 h 44"/>
                    <a:gd name="T6" fmla="*/ 7 w 51"/>
                    <a:gd name="T7" fmla="*/ 34 h 44"/>
                    <a:gd name="T8" fmla="*/ 26 w 51"/>
                    <a:gd name="T9" fmla="*/ 44 h 44"/>
                    <a:gd name="T10" fmla="*/ 38 w 51"/>
                    <a:gd name="T11" fmla="*/ 41 h 44"/>
                    <a:gd name="T12" fmla="*/ 44 w 51"/>
                    <a:gd name="T13" fmla="*/ 1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4">
                      <a:moveTo>
                        <a:pt x="44" y="10"/>
                      </a:moveTo>
                      <a:cubicBezTo>
                        <a:pt x="40" y="3"/>
                        <a:pt x="33" y="0"/>
                        <a:pt x="26" y="0"/>
                      </a:cubicBezTo>
                      <a:cubicBezTo>
                        <a:pt x="21" y="0"/>
                        <a:pt x="17" y="1"/>
                        <a:pt x="13" y="3"/>
                      </a:cubicBezTo>
                      <a:cubicBezTo>
                        <a:pt x="3" y="10"/>
                        <a:pt x="0" y="24"/>
                        <a:pt x="7" y="34"/>
                      </a:cubicBezTo>
                      <a:cubicBezTo>
                        <a:pt x="11" y="41"/>
                        <a:pt x="18" y="44"/>
                        <a:pt x="26" y="44"/>
                      </a:cubicBezTo>
                      <a:cubicBezTo>
                        <a:pt x="30" y="44"/>
                        <a:pt x="34" y="43"/>
                        <a:pt x="38" y="41"/>
                      </a:cubicBezTo>
                      <a:cubicBezTo>
                        <a:pt x="48" y="34"/>
                        <a:pt x="51" y="20"/>
                        <a:pt x="44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ïşľídè">
                  <a:extLst>
                    <a:ext uri="{FF2B5EF4-FFF2-40B4-BE49-F238E27FC236}">
                      <a16:creationId xmlns:a16="http://schemas.microsoft.com/office/drawing/2014/main" xmlns="" id="{94AD65F3-665C-4275-8D5A-D80F1A1CC940}"/>
                    </a:ext>
                  </a:extLst>
                </p:cNvPr>
                <p:cNvSpPr/>
                <p:nvPr/>
              </p:nvSpPr>
              <p:spPr bwMode="auto">
                <a:xfrm>
                  <a:off x="3943629" y="1957787"/>
                  <a:ext cx="1689092" cy="1687466"/>
                </a:xfrm>
                <a:custGeom>
                  <a:avLst/>
                  <a:gdLst>
                    <a:gd name="T0" fmla="*/ 577 w 1154"/>
                    <a:gd name="T1" fmla="*/ 1154 h 1154"/>
                    <a:gd name="T2" fmla="*/ 0 w 1154"/>
                    <a:gd name="T3" fmla="*/ 577 h 1154"/>
                    <a:gd name="T4" fmla="*/ 577 w 1154"/>
                    <a:gd name="T5" fmla="*/ 0 h 1154"/>
                    <a:gd name="T6" fmla="*/ 1154 w 1154"/>
                    <a:gd name="T7" fmla="*/ 577 h 1154"/>
                    <a:gd name="T8" fmla="*/ 577 w 1154"/>
                    <a:gd name="T9" fmla="*/ 1154 h 1154"/>
                    <a:gd name="T10" fmla="*/ 577 w 1154"/>
                    <a:gd name="T11" fmla="*/ 38 h 1154"/>
                    <a:gd name="T12" fmla="*/ 38 w 1154"/>
                    <a:gd name="T13" fmla="*/ 577 h 1154"/>
                    <a:gd name="T14" fmla="*/ 577 w 1154"/>
                    <a:gd name="T15" fmla="*/ 1116 h 1154"/>
                    <a:gd name="T16" fmla="*/ 1116 w 1154"/>
                    <a:gd name="T17" fmla="*/ 577 h 1154"/>
                    <a:gd name="T18" fmla="*/ 577 w 1154"/>
                    <a:gd name="T19" fmla="*/ 38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4" h="1154">
                      <a:moveTo>
                        <a:pt x="577" y="1154"/>
                      </a:moveTo>
                      <a:cubicBezTo>
                        <a:pt x="259" y="1154"/>
                        <a:pt x="0" y="895"/>
                        <a:pt x="0" y="577"/>
                      </a:cubicBezTo>
                      <a:cubicBezTo>
                        <a:pt x="0" y="259"/>
                        <a:pt x="259" y="0"/>
                        <a:pt x="577" y="0"/>
                      </a:cubicBezTo>
                      <a:cubicBezTo>
                        <a:pt x="895" y="0"/>
                        <a:pt x="1154" y="259"/>
                        <a:pt x="1154" y="577"/>
                      </a:cubicBezTo>
                      <a:cubicBezTo>
                        <a:pt x="1154" y="895"/>
                        <a:pt x="895" y="1154"/>
                        <a:pt x="577" y="1154"/>
                      </a:cubicBezTo>
                      <a:close/>
                      <a:moveTo>
                        <a:pt x="577" y="38"/>
                      </a:moveTo>
                      <a:cubicBezTo>
                        <a:pt x="280" y="38"/>
                        <a:pt x="38" y="280"/>
                        <a:pt x="38" y="577"/>
                      </a:cubicBezTo>
                      <a:cubicBezTo>
                        <a:pt x="38" y="874"/>
                        <a:pt x="280" y="1116"/>
                        <a:pt x="577" y="1116"/>
                      </a:cubicBezTo>
                      <a:cubicBezTo>
                        <a:pt x="874" y="1116"/>
                        <a:pt x="1116" y="874"/>
                        <a:pt x="1116" y="577"/>
                      </a:cubicBezTo>
                      <a:cubicBezTo>
                        <a:pt x="1116" y="280"/>
                        <a:pt x="874" y="38"/>
                        <a:pt x="577" y="3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5" name="íṡḻíḍe">
                <a:extLst>
                  <a:ext uri="{FF2B5EF4-FFF2-40B4-BE49-F238E27FC236}">
                    <a16:creationId xmlns:a16="http://schemas.microsoft.com/office/drawing/2014/main" xmlns="" id="{1C90FB0E-96A5-4ACC-8273-FBFDD63616A8}"/>
                  </a:ext>
                </a:extLst>
              </p:cNvPr>
              <p:cNvGrpSpPr/>
              <p:nvPr/>
            </p:nvGrpSpPr>
            <p:grpSpPr>
              <a:xfrm>
                <a:off x="3496559" y="3813137"/>
                <a:ext cx="2563324" cy="1308761"/>
                <a:chOff x="932352" y="3834183"/>
                <a:chExt cx="2563324" cy="1308761"/>
              </a:xfrm>
            </p:grpSpPr>
            <p:sp>
              <p:nvSpPr>
                <p:cNvPr id="66" name="íSḻiḋè">
                  <a:extLst>
                    <a:ext uri="{FF2B5EF4-FFF2-40B4-BE49-F238E27FC236}">
                      <a16:creationId xmlns:a16="http://schemas.microsoft.com/office/drawing/2014/main" xmlns="" id="{C01CD0BE-9F21-432A-A7F2-5714F4050571}"/>
                    </a:ext>
                  </a:extLst>
                </p:cNvPr>
                <p:cNvSpPr txBox="1"/>
                <p:nvPr/>
              </p:nvSpPr>
              <p:spPr bwMode="auto">
                <a:xfrm>
                  <a:off x="932352" y="3834183"/>
                  <a:ext cx="256332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  <p:sp>
              <p:nvSpPr>
                <p:cNvPr id="67" name="işḷïḓè">
                  <a:extLst>
                    <a:ext uri="{FF2B5EF4-FFF2-40B4-BE49-F238E27FC236}">
                      <a16:creationId xmlns:a16="http://schemas.microsoft.com/office/drawing/2014/main" xmlns="" id="{B2CA3787-710F-4292-A94F-D543B8467C00}"/>
                    </a:ext>
                  </a:extLst>
                </p:cNvPr>
                <p:cNvSpPr/>
                <p:nvPr/>
              </p:nvSpPr>
              <p:spPr bwMode="auto">
                <a:xfrm>
                  <a:off x="932352" y="4275989"/>
                  <a:ext cx="2563324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24A46D8E-B511-4D29-B9DE-E554C1402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1572" y="2582428"/>
              <a:ext cx="1073253" cy="998592"/>
            </a:xfrm>
            <a:prstGeom prst="rect">
              <a:avLst/>
            </a:prstGeom>
          </p:spPr>
        </p:pic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85FDC4F7-2A77-444B-B352-66AC603C8A10}"/>
              </a:ext>
            </a:extLst>
          </p:cNvPr>
          <p:cNvGrpSpPr/>
          <p:nvPr/>
        </p:nvGrpSpPr>
        <p:grpSpPr>
          <a:xfrm>
            <a:off x="6202107" y="2186387"/>
            <a:ext cx="2563324" cy="3164111"/>
            <a:chOff x="6202107" y="2186387"/>
            <a:chExt cx="2563324" cy="3164111"/>
          </a:xfrm>
        </p:grpSpPr>
        <p:grpSp>
          <p:nvGrpSpPr>
            <p:cNvPr id="18" name="ïS1íḋê">
              <a:extLst>
                <a:ext uri="{FF2B5EF4-FFF2-40B4-BE49-F238E27FC236}">
                  <a16:creationId xmlns:a16="http://schemas.microsoft.com/office/drawing/2014/main" xmlns="" id="{8A2D29F5-8E84-4205-BC5C-D212109C11E1}"/>
                </a:ext>
              </a:extLst>
            </p:cNvPr>
            <p:cNvGrpSpPr/>
            <p:nvPr/>
          </p:nvGrpSpPr>
          <p:grpSpPr>
            <a:xfrm>
              <a:off x="6202107" y="2186387"/>
              <a:ext cx="2563324" cy="3164111"/>
              <a:chOff x="6040990" y="1957787"/>
              <a:chExt cx="2563324" cy="3164111"/>
            </a:xfrm>
          </p:grpSpPr>
          <p:grpSp>
            <p:nvGrpSpPr>
              <p:cNvPr id="42" name="iṥḻiḓé">
                <a:extLst>
                  <a:ext uri="{FF2B5EF4-FFF2-40B4-BE49-F238E27FC236}">
                    <a16:creationId xmlns:a16="http://schemas.microsoft.com/office/drawing/2014/main" xmlns="" id="{CBAA8AE0-3509-4010-8C0C-CB621E01D0FE}"/>
                  </a:ext>
                </a:extLst>
              </p:cNvPr>
              <p:cNvGrpSpPr/>
              <p:nvPr/>
            </p:nvGrpSpPr>
            <p:grpSpPr>
              <a:xfrm>
                <a:off x="6478106" y="1957787"/>
                <a:ext cx="1689092" cy="1687466"/>
                <a:chOff x="6514224" y="1957787"/>
                <a:chExt cx="1689092" cy="1687466"/>
              </a:xfrm>
            </p:grpSpPr>
            <p:sp>
              <p:nvSpPr>
                <p:cNvPr id="46" name="ïŝlîḍe">
                  <a:extLst>
                    <a:ext uri="{FF2B5EF4-FFF2-40B4-BE49-F238E27FC236}">
                      <a16:creationId xmlns:a16="http://schemas.microsoft.com/office/drawing/2014/main" xmlns="" id="{B43C1A3B-52C4-4332-BD8B-BAF391A2E999}"/>
                    </a:ext>
                  </a:extLst>
                </p:cNvPr>
                <p:cNvSpPr/>
                <p:nvPr/>
              </p:nvSpPr>
              <p:spPr bwMode="auto">
                <a:xfrm>
                  <a:off x="7324664" y="2094214"/>
                  <a:ext cx="64965" cy="6658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ïSľiďé">
                  <a:extLst>
                    <a:ext uri="{FF2B5EF4-FFF2-40B4-BE49-F238E27FC236}">
                      <a16:creationId xmlns:a16="http://schemas.microsoft.com/office/drawing/2014/main" xmlns="" id="{ABCC72B8-3C32-42F7-B7D2-4966E732917C}"/>
                    </a:ext>
                  </a:extLst>
                </p:cNvPr>
                <p:cNvSpPr/>
                <p:nvPr/>
              </p:nvSpPr>
              <p:spPr bwMode="auto">
                <a:xfrm>
                  <a:off x="7324664" y="3448734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ïṡliḓe">
                  <a:extLst>
                    <a:ext uri="{FF2B5EF4-FFF2-40B4-BE49-F238E27FC236}">
                      <a16:creationId xmlns:a16="http://schemas.microsoft.com/office/drawing/2014/main" xmlns="" id="{5A9378DA-3EDB-42BA-9559-CC4665AD15B5}"/>
                    </a:ext>
                  </a:extLst>
                </p:cNvPr>
                <p:cNvSpPr/>
                <p:nvPr/>
              </p:nvSpPr>
              <p:spPr bwMode="auto">
                <a:xfrm>
                  <a:off x="8003549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iś1ïḋè">
                  <a:extLst>
                    <a:ext uri="{FF2B5EF4-FFF2-40B4-BE49-F238E27FC236}">
                      <a16:creationId xmlns:a16="http://schemas.microsoft.com/office/drawing/2014/main" xmlns="" id="{89F4FCFF-6A20-4760-95D8-CD2B28D0F747}"/>
                    </a:ext>
                  </a:extLst>
                </p:cNvPr>
                <p:cNvSpPr/>
                <p:nvPr/>
              </p:nvSpPr>
              <p:spPr bwMode="auto">
                <a:xfrm>
                  <a:off x="6647402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î$1îde">
                  <a:extLst>
                    <a:ext uri="{FF2B5EF4-FFF2-40B4-BE49-F238E27FC236}">
                      <a16:creationId xmlns:a16="http://schemas.microsoft.com/office/drawing/2014/main" xmlns="" id="{DE03B56B-CB24-42BA-B741-14627893FC92}"/>
                    </a:ext>
                  </a:extLst>
                </p:cNvPr>
                <p:cNvSpPr/>
                <p:nvPr/>
              </p:nvSpPr>
              <p:spPr bwMode="auto">
                <a:xfrm>
                  <a:off x="7922343" y="3089801"/>
                  <a:ext cx="71462" cy="64965"/>
                </a:xfrm>
                <a:custGeom>
                  <a:avLst/>
                  <a:gdLst>
                    <a:gd name="T0" fmla="*/ 33 w 48"/>
                    <a:gd name="T1" fmla="*/ 2 h 44"/>
                    <a:gd name="T2" fmla="*/ 23 w 48"/>
                    <a:gd name="T3" fmla="*/ 0 h 44"/>
                    <a:gd name="T4" fmla="*/ 3 w 48"/>
                    <a:gd name="T5" fmla="*/ 12 h 44"/>
                    <a:gd name="T6" fmla="*/ 1 w 48"/>
                    <a:gd name="T7" fmla="*/ 29 h 44"/>
                    <a:gd name="T8" fmla="*/ 12 w 48"/>
                    <a:gd name="T9" fmla="*/ 42 h 44"/>
                    <a:gd name="T10" fmla="*/ 23 w 48"/>
                    <a:gd name="T11" fmla="*/ 44 h 44"/>
                    <a:gd name="T12" fmla="*/ 43 w 48"/>
                    <a:gd name="T13" fmla="*/ 33 h 44"/>
                    <a:gd name="T14" fmla="*/ 33 w 48"/>
                    <a:gd name="T15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4">
                      <a:moveTo>
                        <a:pt x="33" y="2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4"/>
                        <a:pt x="3" y="12"/>
                      </a:cubicBezTo>
                      <a:cubicBezTo>
                        <a:pt x="0" y="17"/>
                        <a:pt x="0" y="23"/>
                        <a:pt x="1" y="29"/>
                      </a:cubicBezTo>
                      <a:cubicBezTo>
                        <a:pt x="3" y="34"/>
                        <a:pt x="7" y="39"/>
                        <a:pt x="12" y="42"/>
                      </a:cubicBezTo>
                      <a:cubicBezTo>
                        <a:pt x="16" y="44"/>
                        <a:pt x="19" y="44"/>
                        <a:pt x="23" y="44"/>
                      </a:cubicBezTo>
                      <a:cubicBezTo>
                        <a:pt x="31" y="44"/>
                        <a:pt x="39" y="40"/>
                        <a:pt x="43" y="33"/>
                      </a:cubicBezTo>
                      <a:cubicBezTo>
                        <a:pt x="48" y="22"/>
                        <a:pt x="44" y="8"/>
                        <a:pt x="33" y="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ïśliḓe">
                  <a:extLst>
                    <a:ext uri="{FF2B5EF4-FFF2-40B4-BE49-F238E27FC236}">
                      <a16:creationId xmlns:a16="http://schemas.microsoft.com/office/drawing/2014/main" xmlns="" id="{D2885C4A-6E2F-4D41-94BE-5098A55F661E}"/>
                    </a:ext>
                  </a:extLst>
                </p:cNvPr>
                <p:cNvSpPr/>
                <p:nvPr/>
              </p:nvSpPr>
              <p:spPr bwMode="auto">
                <a:xfrm>
                  <a:off x="6722113" y="2453144"/>
                  <a:ext cx="74710" cy="66589"/>
                </a:xfrm>
                <a:custGeom>
                  <a:avLst/>
                  <a:gdLst>
                    <a:gd name="T0" fmla="*/ 36 w 51"/>
                    <a:gd name="T1" fmla="*/ 3 h 45"/>
                    <a:gd name="T2" fmla="*/ 26 w 51"/>
                    <a:gd name="T3" fmla="*/ 0 h 45"/>
                    <a:gd name="T4" fmla="*/ 6 w 51"/>
                    <a:gd name="T5" fmla="*/ 12 h 45"/>
                    <a:gd name="T6" fmla="*/ 15 w 51"/>
                    <a:gd name="T7" fmla="*/ 42 h 45"/>
                    <a:gd name="T8" fmla="*/ 26 w 51"/>
                    <a:gd name="T9" fmla="*/ 45 h 45"/>
                    <a:gd name="T10" fmla="*/ 46 w 51"/>
                    <a:gd name="T11" fmla="*/ 33 h 45"/>
                    <a:gd name="T12" fmla="*/ 36 w 51"/>
                    <a:gd name="T13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5">
                      <a:moveTo>
                        <a:pt x="36" y="3"/>
                      </a:moveTo>
                      <a:cubicBezTo>
                        <a:pt x="33" y="1"/>
                        <a:pt x="30" y="0"/>
                        <a:pt x="26" y="0"/>
                      </a:cubicBezTo>
                      <a:cubicBezTo>
                        <a:pt x="18" y="0"/>
                        <a:pt x="10" y="5"/>
                        <a:pt x="6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9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6" y="33"/>
                      </a:cubicBezTo>
                      <a:cubicBezTo>
                        <a:pt x="51" y="22"/>
                        <a:pt x="47" y="8"/>
                        <a:pt x="36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ïşľidè">
                  <a:extLst>
                    <a:ext uri="{FF2B5EF4-FFF2-40B4-BE49-F238E27FC236}">
                      <a16:creationId xmlns:a16="http://schemas.microsoft.com/office/drawing/2014/main" xmlns="" id="{DB632843-F9CF-461F-A4E5-6CAD0F42F099}"/>
                    </a:ext>
                  </a:extLst>
                </p:cNvPr>
                <p:cNvSpPr/>
                <p:nvPr/>
              </p:nvSpPr>
              <p:spPr bwMode="auto">
                <a:xfrm>
                  <a:off x="7003087" y="3367527"/>
                  <a:ext cx="69838" cy="64965"/>
                </a:xfrm>
                <a:custGeom>
                  <a:avLst/>
                  <a:gdLst>
                    <a:gd name="T0" fmla="*/ 33 w 48"/>
                    <a:gd name="T1" fmla="*/ 3 h 45"/>
                    <a:gd name="T2" fmla="*/ 23 w 48"/>
                    <a:gd name="T3" fmla="*/ 0 h 45"/>
                    <a:gd name="T4" fmla="*/ 3 w 48"/>
                    <a:gd name="T5" fmla="*/ 12 h 45"/>
                    <a:gd name="T6" fmla="*/ 1 w 48"/>
                    <a:gd name="T7" fmla="*/ 29 h 45"/>
                    <a:gd name="T8" fmla="*/ 12 w 48"/>
                    <a:gd name="T9" fmla="*/ 42 h 45"/>
                    <a:gd name="T10" fmla="*/ 23 w 48"/>
                    <a:gd name="T11" fmla="*/ 45 h 45"/>
                    <a:gd name="T12" fmla="*/ 43 w 48"/>
                    <a:gd name="T13" fmla="*/ 33 h 45"/>
                    <a:gd name="T14" fmla="*/ 33 w 48"/>
                    <a:gd name="T15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33" y="3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5"/>
                        <a:pt x="3" y="12"/>
                      </a:cubicBezTo>
                      <a:cubicBezTo>
                        <a:pt x="0" y="17"/>
                        <a:pt x="0" y="23"/>
                        <a:pt x="1" y="29"/>
                      </a:cubicBezTo>
                      <a:cubicBezTo>
                        <a:pt x="3" y="35"/>
                        <a:pt x="7" y="39"/>
                        <a:pt x="12" y="42"/>
                      </a:cubicBezTo>
                      <a:cubicBezTo>
                        <a:pt x="16" y="44"/>
                        <a:pt x="19" y="45"/>
                        <a:pt x="23" y="45"/>
                      </a:cubicBezTo>
                      <a:cubicBezTo>
                        <a:pt x="31" y="45"/>
                        <a:pt x="39" y="40"/>
                        <a:pt x="43" y="33"/>
                      </a:cubicBezTo>
                      <a:cubicBezTo>
                        <a:pt x="48" y="22"/>
                        <a:pt x="44" y="8"/>
                        <a:pt x="3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i$lídê">
                  <a:extLst>
                    <a:ext uri="{FF2B5EF4-FFF2-40B4-BE49-F238E27FC236}">
                      <a16:creationId xmlns:a16="http://schemas.microsoft.com/office/drawing/2014/main" xmlns="" id="{2A62360E-988E-401D-B6E4-8A3AE0E6C8D9}"/>
                    </a:ext>
                  </a:extLst>
                </p:cNvPr>
                <p:cNvSpPr/>
                <p:nvPr/>
              </p:nvSpPr>
              <p:spPr bwMode="auto">
                <a:xfrm>
                  <a:off x="7662483" y="2196533"/>
                  <a:ext cx="71462" cy="66589"/>
                </a:xfrm>
                <a:custGeom>
                  <a:avLst/>
                  <a:gdLst>
                    <a:gd name="T0" fmla="*/ 47 w 49"/>
                    <a:gd name="T1" fmla="*/ 16 h 45"/>
                    <a:gd name="T2" fmla="*/ 36 w 49"/>
                    <a:gd name="T3" fmla="*/ 3 h 45"/>
                    <a:gd name="T4" fmla="*/ 26 w 49"/>
                    <a:gd name="T5" fmla="*/ 0 h 45"/>
                    <a:gd name="T6" fmla="*/ 6 w 49"/>
                    <a:gd name="T7" fmla="*/ 12 h 45"/>
                    <a:gd name="T8" fmla="*/ 15 w 49"/>
                    <a:gd name="T9" fmla="*/ 42 h 45"/>
                    <a:gd name="T10" fmla="*/ 26 w 49"/>
                    <a:gd name="T11" fmla="*/ 45 h 45"/>
                    <a:gd name="T12" fmla="*/ 45 w 49"/>
                    <a:gd name="T13" fmla="*/ 33 h 45"/>
                    <a:gd name="T14" fmla="*/ 47 w 49"/>
                    <a:gd name="T15" fmla="*/ 1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7" y="16"/>
                      </a:moveTo>
                      <a:cubicBezTo>
                        <a:pt x="45" y="10"/>
                        <a:pt x="42" y="5"/>
                        <a:pt x="36" y="3"/>
                      </a:cubicBezTo>
                      <a:cubicBezTo>
                        <a:pt x="33" y="1"/>
                        <a:pt x="29" y="0"/>
                        <a:pt x="26" y="0"/>
                      </a:cubicBezTo>
                      <a:cubicBezTo>
                        <a:pt x="17" y="0"/>
                        <a:pt x="10" y="5"/>
                        <a:pt x="6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8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5" y="33"/>
                      </a:cubicBezTo>
                      <a:cubicBezTo>
                        <a:pt x="48" y="28"/>
                        <a:pt x="49" y="22"/>
                        <a:pt x="47" y="16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iş1îďé">
                  <a:extLst>
                    <a:ext uri="{FF2B5EF4-FFF2-40B4-BE49-F238E27FC236}">
                      <a16:creationId xmlns:a16="http://schemas.microsoft.com/office/drawing/2014/main" xmlns="" id="{5BC8BD47-2119-4AC1-902E-24EEDACC0655}"/>
                    </a:ext>
                  </a:extLst>
                </p:cNvPr>
                <p:cNvSpPr/>
                <p:nvPr/>
              </p:nvSpPr>
              <p:spPr bwMode="auto">
                <a:xfrm>
                  <a:off x="7670602" y="3344790"/>
                  <a:ext cx="71462" cy="64965"/>
                </a:xfrm>
                <a:custGeom>
                  <a:avLst/>
                  <a:gdLst>
                    <a:gd name="T0" fmla="*/ 42 w 48"/>
                    <a:gd name="T1" fmla="*/ 10 h 45"/>
                    <a:gd name="T2" fmla="*/ 23 w 48"/>
                    <a:gd name="T3" fmla="*/ 0 h 45"/>
                    <a:gd name="T4" fmla="*/ 11 w 48"/>
                    <a:gd name="T5" fmla="*/ 4 h 45"/>
                    <a:gd name="T6" fmla="*/ 1 w 48"/>
                    <a:gd name="T7" fmla="*/ 18 h 45"/>
                    <a:gd name="T8" fmla="*/ 4 w 48"/>
                    <a:gd name="T9" fmla="*/ 35 h 45"/>
                    <a:gd name="T10" fmla="*/ 23 w 48"/>
                    <a:gd name="T11" fmla="*/ 45 h 45"/>
                    <a:gd name="T12" fmla="*/ 35 w 48"/>
                    <a:gd name="T13" fmla="*/ 41 h 45"/>
                    <a:gd name="T14" fmla="*/ 42 w 48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2" y="10"/>
                      </a:moveTo>
                      <a:cubicBezTo>
                        <a:pt x="37" y="4"/>
                        <a:pt x="30" y="0"/>
                        <a:pt x="23" y="0"/>
                      </a:cubicBezTo>
                      <a:cubicBezTo>
                        <a:pt x="19" y="0"/>
                        <a:pt x="14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27" y="45"/>
                        <a:pt x="32" y="44"/>
                        <a:pt x="35" y="41"/>
                      </a:cubicBezTo>
                      <a:cubicBezTo>
                        <a:pt x="46" y="34"/>
                        <a:pt x="48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íšľide">
                  <a:extLst>
                    <a:ext uri="{FF2B5EF4-FFF2-40B4-BE49-F238E27FC236}">
                      <a16:creationId xmlns:a16="http://schemas.microsoft.com/office/drawing/2014/main" xmlns="" id="{00028497-BB2A-4EEB-A9D8-C4B25E496A9A}"/>
                    </a:ext>
                  </a:extLst>
                </p:cNvPr>
                <p:cNvSpPr/>
                <p:nvPr/>
              </p:nvSpPr>
              <p:spPr bwMode="auto">
                <a:xfrm>
                  <a:off x="6944618" y="2207902"/>
                  <a:ext cx="71462" cy="66589"/>
                </a:xfrm>
                <a:custGeom>
                  <a:avLst/>
                  <a:gdLst>
                    <a:gd name="T0" fmla="*/ 48 w 49"/>
                    <a:gd name="T1" fmla="*/ 27 h 45"/>
                    <a:gd name="T2" fmla="*/ 44 w 49"/>
                    <a:gd name="T3" fmla="*/ 10 h 45"/>
                    <a:gd name="T4" fmla="*/ 26 w 49"/>
                    <a:gd name="T5" fmla="*/ 0 h 45"/>
                    <a:gd name="T6" fmla="*/ 13 w 49"/>
                    <a:gd name="T7" fmla="*/ 4 h 45"/>
                    <a:gd name="T8" fmla="*/ 7 w 49"/>
                    <a:gd name="T9" fmla="*/ 35 h 45"/>
                    <a:gd name="T10" fmla="*/ 26 w 49"/>
                    <a:gd name="T11" fmla="*/ 45 h 45"/>
                    <a:gd name="T12" fmla="*/ 38 w 49"/>
                    <a:gd name="T13" fmla="*/ 41 h 45"/>
                    <a:gd name="T14" fmla="*/ 48 w 49"/>
                    <a:gd name="T15" fmla="*/ 2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8" y="27"/>
                      </a:moveTo>
                      <a:cubicBezTo>
                        <a:pt x="49" y="21"/>
                        <a:pt x="48" y="15"/>
                        <a:pt x="44" y="10"/>
                      </a:cubicBezTo>
                      <a:cubicBezTo>
                        <a:pt x="40" y="4"/>
                        <a:pt x="33" y="0"/>
                        <a:pt x="26" y="0"/>
                      </a:cubicBezTo>
                      <a:cubicBezTo>
                        <a:pt x="21" y="0"/>
                        <a:pt x="17" y="1"/>
                        <a:pt x="13" y="4"/>
                      </a:cubicBezTo>
                      <a:cubicBezTo>
                        <a:pt x="3" y="11"/>
                        <a:pt x="0" y="25"/>
                        <a:pt x="7" y="35"/>
                      </a:cubicBezTo>
                      <a:cubicBezTo>
                        <a:pt x="11" y="41"/>
                        <a:pt x="18" y="45"/>
                        <a:pt x="26" y="45"/>
                      </a:cubicBezTo>
                      <a:cubicBezTo>
                        <a:pt x="30" y="45"/>
                        <a:pt x="34" y="44"/>
                        <a:pt x="38" y="41"/>
                      </a:cubicBezTo>
                      <a:cubicBezTo>
                        <a:pt x="43" y="38"/>
                        <a:pt x="47" y="33"/>
                        <a:pt x="48" y="2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ïSḻíḋé">
                  <a:extLst>
                    <a:ext uri="{FF2B5EF4-FFF2-40B4-BE49-F238E27FC236}">
                      <a16:creationId xmlns:a16="http://schemas.microsoft.com/office/drawing/2014/main" xmlns="" id="{B3BE5765-3191-4B14-A40D-31A6C6532C62}"/>
                    </a:ext>
                  </a:extLst>
                </p:cNvPr>
                <p:cNvSpPr/>
                <p:nvPr/>
              </p:nvSpPr>
              <p:spPr bwMode="auto">
                <a:xfrm>
                  <a:off x="6749723" y="3133653"/>
                  <a:ext cx="69838" cy="64965"/>
                </a:xfrm>
                <a:custGeom>
                  <a:avLst/>
                  <a:gdLst>
                    <a:gd name="T0" fmla="*/ 41 w 48"/>
                    <a:gd name="T1" fmla="*/ 10 h 45"/>
                    <a:gd name="T2" fmla="*/ 23 w 48"/>
                    <a:gd name="T3" fmla="*/ 0 h 45"/>
                    <a:gd name="T4" fmla="*/ 10 w 48"/>
                    <a:gd name="T5" fmla="*/ 4 h 45"/>
                    <a:gd name="T6" fmla="*/ 1 w 48"/>
                    <a:gd name="T7" fmla="*/ 18 h 45"/>
                    <a:gd name="T8" fmla="*/ 4 w 48"/>
                    <a:gd name="T9" fmla="*/ 35 h 45"/>
                    <a:gd name="T10" fmla="*/ 23 w 48"/>
                    <a:gd name="T11" fmla="*/ 45 h 45"/>
                    <a:gd name="T12" fmla="*/ 35 w 48"/>
                    <a:gd name="T13" fmla="*/ 41 h 45"/>
                    <a:gd name="T14" fmla="*/ 41 w 48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1" y="10"/>
                      </a:moveTo>
                      <a:cubicBezTo>
                        <a:pt x="37" y="4"/>
                        <a:pt x="30" y="0"/>
                        <a:pt x="23" y="0"/>
                      </a:cubicBezTo>
                      <a:cubicBezTo>
                        <a:pt x="18" y="0"/>
                        <a:pt x="14" y="1"/>
                        <a:pt x="10" y="4"/>
                      </a:cubicBezTo>
                      <a:cubicBezTo>
                        <a:pt x="5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4" y="35"/>
                      </a:cubicBezTo>
                      <a:cubicBezTo>
                        <a:pt x="8" y="41"/>
                        <a:pt x="15" y="45"/>
                        <a:pt x="23" y="45"/>
                      </a:cubicBezTo>
                      <a:cubicBezTo>
                        <a:pt x="27" y="45"/>
                        <a:pt x="32" y="43"/>
                        <a:pt x="35" y="41"/>
                      </a:cubicBezTo>
                      <a:cubicBezTo>
                        <a:pt x="46" y="34"/>
                        <a:pt x="48" y="20"/>
                        <a:pt x="41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íŝļiḋê">
                  <a:extLst>
                    <a:ext uri="{FF2B5EF4-FFF2-40B4-BE49-F238E27FC236}">
                      <a16:creationId xmlns:a16="http://schemas.microsoft.com/office/drawing/2014/main" xmlns="" id="{A10746F4-C6E6-4F78-BC62-BF72B7603AA9}"/>
                    </a:ext>
                  </a:extLst>
                </p:cNvPr>
                <p:cNvSpPr/>
                <p:nvPr/>
              </p:nvSpPr>
              <p:spPr bwMode="auto">
                <a:xfrm>
                  <a:off x="7886612" y="2422287"/>
                  <a:ext cx="74710" cy="63341"/>
                </a:xfrm>
                <a:custGeom>
                  <a:avLst/>
                  <a:gdLst>
                    <a:gd name="T0" fmla="*/ 44 w 51"/>
                    <a:gd name="T1" fmla="*/ 10 h 44"/>
                    <a:gd name="T2" fmla="*/ 25 w 51"/>
                    <a:gd name="T3" fmla="*/ 0 h 44"/>
                    <a:gd name="T4" fmla="*/ 13 w 51"/>
                    <a:gd name="T5" fmla="*/ 3 h 44"/>
                    <a:gd name="T6" fmla="*/ 7 w 51"/>
                    <a:gd name="T7" fmla="*/ 34 h 44"/>
                    <a:gd name="T8" fmla="*/ 25 w 51"/>
                    <a:gd name="T9" fmla="*/ 44 h 44"/>
                    <a:gd name="T10" fmla="*/ 38 w 51"/>
                    <a:gd name="T11" fmla="*/ 41 h 44"/>
                    <a:gd name="T12" fmla="*/ 44 w 51"/>
                    <a:gd name="T13" fmla="*/ 1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4">
                      <a:moveTo>
                        <a:pt x="44" y="10"/>
                      </a:moveTo>
                      <a:cubicBezTo>
                        <a:pt x="40" y="3"/>
                        <a:pt x="33" y="0"/>
                        <a:pt x="25" y="0"/>
                      </a:cubicBezTo>
                      <a:cubicBezTo>
                        <a:pt x="21" y="0"/>
                        <a:pt x="17" y="1"/>
                        <a:pt x="13" y="3"/>
                      </a:cubicBezTo>
                      <a:cubicBezTo>
                        <a:pt x="3" y="10"/>
                        <a:pt x="0" y="24"/>
                        <a:pt x="7" y="34"/>
                      </a:cubicBezTo>
                      <a:cubicBezTo>
                        <a:pt x="11" y="41"/>
                        <a:pt x="18" y="44"/>
                        <a:pt x="25" y="44"/>
                      </a:cubicBezTo>
                      <a:cubicBezTo>
                        <a:pt x="30" y="44"/>
                        <a:pt x="34" y="43"/>
                        <a:pt x="38" y="41"/>
                      </a:cubicBezTo>
                      <a:cubicBezTo>
                        <a:pt x="48" y="34"/>
                        <a:pt x="51" y="20"/>
                        <a:pt x="44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ïšlïďe">
                  <a:extLst>
                    <a:ext uri="{FF2B5EF4-FFF2-40B4-BE49-F238E27FC236}">
                      <a16:creationId xmlns:a16="http://schemas.microsoft.com/office/drawing/2014/main" xmlns="" id="{5F7AACF1-6CDF-45C9-8601-926AE3F1EF24}"/>
                    </a:ext>
                  </a:extLst>
                </p:cNvPr>
                <p:cNvSpPr/>
                <p:nvPr/>
              </p:nvSpPr>
              <p:spPr bwMode="auto">
                <a:xfrm>
                  <a:off x="6514224" y="1957787"/>
                  <a:ext cx="1689092" cy="1687466"/>
                </a:xfrm>
                <a:custGeom>
                  <a:avLst/>
                  <a:gdLst>
                    <a:gd name="T0" fmla="*/ 577 w 1154"/>
                    <a:gd name="T1" fmla="*/ 1154 h 1154"/>
                    <a:gd name="T2" fmla="*/ 0 w 1154"/>
                    <a:gd name="T3" fmla="*/ 577 h 1154"/>
                    <a:gd name="T4" fmla="*/ 577 w 1154"/>
                    <a:gd name="T5" fmla="*/ 0 h 1154"/>
                    <a:gd name="T6" fmla="*/ 1154 w 1154"/>
                    <a:gd name="T7" fmla="*/ 577 h 1154"/>
                    <a:gd name="T8" fmla="*/ 577 w 1154"/>
                    <a:gd name="T9" fmla="*/ 1154 h 1154"/>
                    <a:gd name="T10" fmla="*/ 577 w 1154"/>
                    <a:gd name="T11" fmla="*/ 38 h 1154"/>
                    <a:gd name="T12" fmla="*/ 38 w 1154"/>
                    <a:gd name="T13" fmla="*/ 577 h 1154"/>
                    <a:gd name="T14" fmla="*/ 577 w 1154"/>
                    <a:gd name="T15" fmla="*/ 1116 h 1154"/>
                    <a:gd name="T16" fmla="*/ 1116 w 1154"/>
                    <a:gd name="T17" fmla="*/ 577 h 1154"/>
                    <a:gd name="T18" fmla="*/ 577 w 1154"/>
                    <a:gd name="T19" fmla="*/ 38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4" h="1154">
                      <a:moveTo>
                        <a:pt x="577" y="1154"/>
                      </a:moveTo>
                      <a:cubicBezTo>
                        <a:pt x="259" y="1154"/>
                        <a:pt x="0" y="895"/>
                        <a:pt x="0" y="577"/>
                      </a:cubicBezTo>
                      <a:cubicBezTo>
                        <a:pt x="0" y="259"/>
                        <a:pt x="259" y="0"/>
                        <a:pt x="577" y="0"/>
                      </a:cubicBezTo>
                      <a:cubicBezTo>
                        <a:pt x="895" y="0"/>
                        <a:pt x="1154" y="259"/>
                        <a:pt x="1154" y="577"/>
                      </a:cubicBezTo>
                      <a:cubicBezTo>
                        <a:pt x="1154" y="895"/>
                        <a:pt x="895" y="1154"/>
                        <a:pt x="577" y="1154"/>
                      </a:cubicBezTo>
                      <a:close/>
                      <a:moveTo>
                        <a:pt x="577" y="38"/>
                      </a:moveTo>
                      <a:cubicBezTo>
                        <a:pt x="280" y="38"/>
                        <a:pt x="38" y="280"/>
                        <a:pt x="38" y="577"/>
                      </a:cubicBezTo>
                      <a:cubicBezTo>
                        <a:pt x="38" y="874"/>
                        <a:pt x="280" y="1116"/>
                        <a:pt x="577" y="1116"/>
                      </a:cubicBezTo>
                      <a:cubicBezTo>
                        <a:pt x="874" y="1116"/>
                        <a:pt x="1116" y="874"/>
                        <a:pt x="1116" y="577"/>
                      </a:cubicBezTo>
                      <a:cubicBezTo>
                        <a:pt x="1116" y="280"/>
                        <a:pt x="874" y="38"/>
                        <a:pt x="577" y="3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3" name="iṧḻíďê">
                <a:extLst>
                  <a:ext uri="{FF2B5EF4-FFF2-40B4-BE49-F238E27FC236}">
                    <a16:creationId xmlns:a16="http://schemas.microsoft.com/office/drawing/2014/main" xmlns="" id="{0FBC123E-38A8-4D13-8B32-E8FC1DBBC69A}"/>
                  </a:ext>
                </a:extLst>
              </p:cNvPr>
              <p:cNvGrpSpPr/>
              <p:nvPr/>
            </p:nvGrpSpPr>
            <p:grpSpPr>
              <a:xfrm>
                <a:off x="6040990" y="3813137"/>
                <a:ext cx="2563324" cy="1308761"/>
                <a:chOff x="932352" y="3834183"/>
                <a:chExt cx="2563324" cy="1308761"/>
              </a:xfrm>
            </p:grpSpPr>
            <p:sp>
              <p:nvSpPr>
                <p:cNvPr id="44" name="íSḷíḓê">
                  <a:extLst>
                    <a:ext uri="{FF2B5EF4-FFF2-40B4-BE49-F238E27FC236}">
                      <a16:creationId xmlns:a16="http://schemas.microsoft.com/office/drawing/2014/main" xmlns="" id="{6E979E19-4F05-4A19-A86D-38A19975AE9B}"/>
                    </a:ext>
                  </a:extLst>
                </p:cNvPr>
                <p:cNvSpPr txBox="1"/>
                <p:nvPr/>
              </p:nvSpPr>
              <p:spPr bwMode="auto">
                <a:xfrm>
                  <a:off x="932352" y="3834183"/>
                  <a:ext cx="256332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  <p:sp>
              <p:nvSpPr>
                <p:cNvPr id="45" name="íṣḻiďê">
                  <a:extLst>
                    <a:ext uri="{FF2B5EF4-FFF2-40B4-BE49-F238E27FC236}">
                      <a16:creationId xmlns:a16="http://schemas.microsoft.com/office/drawing/2014/main" xmlns="" id="{2D828236-1B11-4D8B-87EA-27740168218A}"/>
                    </a:ext>
                  </a:extLst>
                </p:cNvPr>
                <p:cNvSpPr/>
                <p:nvPr/>
              </p:nvSpPr>
              <p:spPr bwMode="auto">
                <a:xfrm>
                  <a:off x="932352" y="4275989"/>
                  <a:ext cx="2563324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B6D06FA4-9B76-4B08-AFD2-2043216CF9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5473" y="2553992"/>
              <a:ext cx="1073253" cy="1009586"/>
            </a:xfrm>
            <a:prstGeom prst="rect">
              <a:avLst/>
            </a:prstGeom>
          </p:spPr>
        </p:pic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943A6580-89F3-47FF-ABF9-64524F53D1A2}"/>
              </a:ext>
            </a:extLst>
          </p:cNvPr>
          <p:cNvGrpSpPr/>
          <p:nvPr/>
        </p:nvGrpSpPr>
        <p:grpSpPr>
          <a:xfrm>
            <a:off x="678011" y="2186387"/>
            <a:ext cx="2563324" cy="3164111"/>
            <a:chOff x="678011" y="2186387"/>
            <a:chExt cx="2563324" cy="3164111"/>
          </a:xfrm>
        </p:grpSpPr>
        <p:grpSp>
          <p:nvGrpSpPr>
            <p:cNvPr id="16" name="îşļïḋè">
              <a:extLst>
                <a:ext uri="{FF2B5EF4-FFF2-40B4-BE49-F238E27FC236}">
                  <a16:creationId xmlns:a16="http://schemas.microsoft.com/office/drawing/2014/main" xmlns="" id="{3651262C-362B-4E85-B0B8-DA3C863415F7}"/>
                </a:ext>
              </a:extLst>
            </p:cNvPr>
            <p:cNvGrpSpPr/>
            <p:nvPr/>
          </p:nvGrpSpPr>
          <p:grpSpPr>
            <a:xfrm>
              <a:off x="678011" y="2186387"/>
              <a:ext cx="2563324" cy="3164111"/>
              <a:chOff x="678011" y="1957787"/>
              <a:chExt cx="2563324" cy="3164111"/>
            </a:xfrm>
          </p:grpSpPr>
          <p:grpSp>
            <p:nvGrpSpPr>
              <p:cNvPr id="86" name="ïṧ1iďe">
                <a:extLst>
                  <a:ext uri="{FF2B5EF4-FFF2-40B4-BE49-F238E27FC236}">
                    <a16:creationId xmlns:a16="http://schemas.microsoft.com/office/drawing/2014/main" xmlns="" id="{A5A30BE4-B1C3-440E-A7A8-5C9D8B223E14}"/>
                  </a:ext>
                </a:extLst>
              </p:cNvPr>
              <p:cNvGrpSpPr/>
              <p:nvPr/>
            </p:nvGrpSpPr>
            <p:grpSpPr>
              <a:xfrm>
                <a:off x="1115127" y="1957787"/>
                <a:ext cx="1689092" cy="1687466"/>
                <a:chOff x="1373034" y="1957787"/>
                <a:chExt cx="1689092" cy="1687466"/>
              </a:xfrm>
            </p:grpSpPr>
            <p:sp>
              <p:nvSpPr>
                <p:cNvPr id="90" name="iSḻïḑe">
                  <a:extLst>
                    <a:ext uri="{FF2B5EF4-FFF2-40B4-BE49-F238E27FC236}">
                      <a16:creationId xmlns:a16="http://schemas.microsoft.com/office/drawing/2014/main" xmlns="" id="{0D8536A4-3AE5-42FC-8F16-01C3E29398B0}"/>
                    </a:ext>
                  </a:extLst>
                </p:cNvPr>
                <p:cNvSpPr/>
                <p:nvPr/>
              </p:nvSpPr>
              <p:spPr bwMode="auto">
                <a:xfrm>
                  <a:off x="1373034" y="1957787"/>
                  <a:ext cx="1689092" cy="1687466"/>
                </a:xfrm>
                <a:custGeom>
                  <a:avLst/>
                  <a:gdLst>
                    <a:gd name="T0" fmla="*/ 577 w 1154"/>
                    <a:gd name="T1" fmla="*/ 1154 h 1154"/>
                    <a:gd name="T2" fmla="*/ 0 w 1154"/>
                    <a:gd name="T3" fmla="*/ 577 h 1154"/>
                    <a:gd name="T4" fmla="*/ 577 w 1154"/>
                    <a:gd name="T5" fmla="*/ 0 h 1154"/>
                    <a:gd name="T6" fmla="*/ 1154 w 1154"/>
                    <a:gd name="T7" fmla="*/ 577 h 1154"/>
                    <a:gd name="T8" fmla="*/ 577 w 1154"/>
                    <a:gd name="T9" fmla="*/ 1154 h 1154"/>
                    <a:gd name="T10" fmla="*/ 577 w 1154"/>
                    <a:gd name="T11" fmla="*/ 38 h 1154"/>
                    <a:gd name="T12" fmla="*/ 38 w 1154"/>
                    <a:gd name="T13" fmla="*/ 577 h 1154"/>
                    <a:gd name="T14" fmla="*/ 577 w 1154"/>
                    <a:gd name="T15" fmla="*/ 1116 h 1154"/>
                    <a:gd name="T16" fmla="*/ 1116 w 1154"/>
                    <a:gd name="T17" fmla="*/ 577 h 1154"/>
                    <a:gd name="T18" fmla="*/ 577 w 1154"/>
                    <a:gd name="T19" fmla="*/ 38 h 1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4" h="1154">
                      <a:moveTo>
                        <a:pt x="577" y="1154"/>
                      </a:moveTo>
                      <a:cubicBezTo>
                        <a:pt x="259" y="1154"/>
                        <a:pt x="0" y="895"/>
                        <a:pt x="0" y="577"/>
                      </a:cubicBezTo>
                      <a:cubicBezTo>
                        <a:pt x="0" y="259"/>
                        <a:pt x="259" y="0"/>
                        <a:pt x="577" y="0"/>
                      </a:cubicBezTo>
                      <a:cubicBezTo>
                        <a:pt x="895" y="0"/>
                        <a:pt x="1154" y="259"/>
                        <a:pt x="1154" y="577"/>
                      </a:cubicBezTo>
                      <a:cubicBezTo>
                        <a:pt x="1154" y="895"/>
                        <a:pt x="895" y="1154"/>
                        <a:pt x="577" y="1154"/>
                      </a:cubicBezTo>
                      <a:close/>
                      <a:moveTo>
                        <a:pt x="577" y="38"/>
                      </a:moveTo>
                      <a:cubicBezTo>
                        <a:pt x="280" y="38"/>
                        <a:pt x="38" y="280"/>
                        <a:pt x="38" y="577"/>
                      </a:cubicBezTo>
                      <a:cubicBezTo>
                        <a:pt x="38" y="874"/>
                        <a:pt x="280" y="1116"/>
                        <a:pt x="577" y="1116"/>
                      </a:cubicBezTo>
                      <a:cubicBezTo>
                        <a:pt x="874" y="1116"/>
                        <a:pt x="1116" y="874"/>
                        <a:pt x="1116" y="577"/>
                      </a:cubicBezTo>
                      <a:cubicBezTo>
                        <a:pt x="1116" y="280"/>
                        <a:pt x="874" y="38"/>
                        <a:pt x="577" y="38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iṡḻiḓé">
                  <a:extLst>
                    <a:ext uri="{FF2B5EF4-FFF2-40B4-BE49-F238E27FC236}">
                      <a16:creationId xmlns:a16="http://schemas.microsoft.com/office/drawing/2014/main" xmlns="" id="{3CDF3537-8F2F-4335-8499-6A536F2CBD03}"/>
                    </a:ext>
                  </a:extLst>
                </p:cNvPr>
                <p:cNvSpPr/>
                <p:nvPr/>
              </p:nvSpPr>
              <p:spPr bwMode="auto">
                <a:xfrm>
                  <a:off x="2186722" y="2094214"/>
                  <a:ext cx="64965" cy="66589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íšļíḋê">
                  <a:extLst>
                    <a:ext uri="{FF2B5EF4-FFF2-40B4-BE49-F238E27FC236}">
                      <a16:creationId xmlns:a16="http://schemas.microsoft.com/office/drawing/2014/main" xmlns="" id="{7EFEA1F3-0192-4DB0-BCD0-99383DEDB63E}"/>
                    </a:ext>
                  </a:extLst>
                </p:cNvPr>
                <p:cNvSpPr/>
                <p:nvPr/>
              </p:nvSpPr>
              <p:spPr bwMode="auto">
                <a:xfrm>
                  <a:off x="2186722" y="3448734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ïś1îďe">
                  <a:extLst>
                    <a:ext uri="{FF2B5EF4-FFF2-40B4-BE49-F238E27FC236}">
                      <a16:creationId xmlns:a16="http://schemas.microsoft.com/office/drawing/2014/main" xmlns="" id="{225EF1D6-C953-4C3D-8109-A7CA1913F936}"/>
                    </a:ext>
                  </a:extLst>
                </p:cNvPr>
                <p:cNvSpPr/>
                <p:nvPr/>
              </p:nvSpPr>
              <p:spPr bwMode="auto">
                <a:xfrm>
                  <a:off x="2863983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4" name="íSlidê">
                  <a:extLst>
                    <a:ext uri="{FF2B5EF4-FFF2-40B4-BE49-F238E27FC236}">
                      <a16:creationId xmlns:a16="http://schemas.microsoft.com/office/drawing/2014/main" xmlns="" id="{ACB4576D-C32B-4B5F-9A40-2D50A1CAC009}"/>
                    </a:ext>
                  </a:extLst>
                </p:cNvPr>
                <p:cNvSpPr/>
                <p:nvPr/>
              </p:nvSpPr>
              <p:spPr bwMode="auto">
                <a:xfrm>
                  <a:off x="1507837" y="2769849"/>
                  <a:ext cx="64965" cy="64965"/>
                </a:xfrm>
                <a:prstGeom prst="ellipse">
                  <a:avLst/>
                </a:pr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îṩľíḓé">
                  <a:extLst>
                    <a:ext uri="{FF2B5EF4-FFF2-40B4-BE49-F238E27FC236}">
                      <a16:creationId xmlns:a16="http://schemas.microsoft.com/office/drawing/2014/main" xmlns="" id="{9C93FEEF-8AED-4E8F-92BE-F6527054DFC8}"/>
                    </a:ext>
                  </a:extLst>
                </p:cNvPr>
                <p:cNvSpPr/>
                <p:nvPr/>
              </p:nvSpPr>
              <p:spPr bwMode="auto">
                <a:xfrm>
                  <a:off x="2782776" y="3089801"/>
                  <a:ext cx="73086" cy="64965"/>
                </a:xfrm>
                <a:custGeom>
                  <a:avLst/>
                  <a:gdLst>
                    <a:gd name="T0" fmla="*/ 34 w 49"/>
                    <a:gd name="T1" fmla="*/ 2 h 44"/>
                    <a:gd name="T2" fmla="*/ 23 w 49"/>
                    <a:gd name="T3" fmla="*/ 0 h 44"/>
                    <a:gd name="T4" fmla="*/ 3 w 49"/>
                    <a:gd name="T5" fmla="*/ 12 h 44"/>
                    <a:gd name="T6" fmla="*/ 2 w 49"/>
                    <a:gd name="T7" fmla="*/ 29 h 44"/>
                    <a:gd name="T8" fmla="*/ 13 w 49"/>
                    <a:gd name="T9" fmla="*/ 42 h 44"/>
                    <a:gd name="T10" fmla="*/ 23 w 49"/>
                    <a:gd name="T11" fmla="*/ 44 h 44"/>
                    <a:gd name="T12" fmla="*/ 43 w 49"/>
                    <a:gd name="T13" fmla="*/ 33 h 44"/>
                    <a:gd name="T14" fmla="*/ 34 w 49"/>
                    <a:gd name="T15" fmla="*/ 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4">
                      <a:moveTo>
                        <a:pt x="34" y="2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4"/>
                        <a:pt x="3" y="12"/>
                      </a:cubicBezTo>
                      <a:cubicBezTo>
                        <a:pt x="1" y="17"/>
                        <a:pt x="0" y="23"/>
                        <a:pt x="2" y="29"/>
                      </a:cubicBezTo>
                      <a:cubicBezTo>
                        <a:pt x="4" y="34"/>
                        <a:pt x="7" y="39"/>
                        <a:pt x="13" y="42"/>
                      </a:cubicBezTo>
                      <a:cubicBezTo>
                        <a:pt x="16" y="44"/>
                        <a:pt x="20" y="44"/>
                        <a:pt x="23" y="44"/>
                      </a:cubicBezTo>
                      <a:cubicBezTo>
                        <a:pt x="32" y="44"/>
                        <a:pt x="39" y="40"/>
                        <a:pt x="43" y="33"/>
                      </a:cubicBezTo>
                      <a:cubicBezTo>
                        <a:pt x="49" y="22"/>
                        <a:pt x="45" y="8"/>
                        <a:pt x="34" y="2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ïṥļiďè">
                  <a:extLst>
                    <a:ext uri="{FF2B5EF4-FFF2-40B4-BE49-F238E27FC236}">
                      <a16:creationId xmlns:a16="http://schemas.microsoft.com/office/drawing/2014/main" xmlns="" id="{06B33263-E852-4342-B698-1E9CD23B4373}"/>
                    </a:ext>
                  </a:extLst>
                </p:cNvPr>
                <p:cNvSpPr/>
                <p:nvPr/>
              </p:nvSpPr>
              <p:spPr bwMode="auto">
                <a:xfrm>
                  <a:off x="1582547" y="2453144"/>
                  <a:ext cx="74710" cy="66589"/>
                </a:xfrm>
                <a:custGeom>
                  <a:avLst/>
                  <a:gdLst>
                    <a:gd name="T0" fmla="*/ 36 w 51"/>
                    <a:gd name="T1" fmla="*/ 3 h 45"/>
                    <a:gd name="T2" fmla="*/ 25 w 51"/>
                    <a:gd name="T3" fmla="*/ 0 h 45"/>
                    <a:gd name="T4" fmla="*/ 5 w 51"/>
                    <a:gd name="T5" fmla="*/ 12 h 45"/>
                    <a:gd name="T6" fmla="*/ 15 w 51"/>
                    <a:gd name="T7" fmla="*/ 42 h 45"/>
                    <a:gd name="T8" fmla="*/ 25 w 51"/>
                    <a:gd name="T9" fmla="*/ 45 h 45"/>
                    <a:gd name="T10" fmla="*/ 45 w 51"/>
                    <a:gd name="T11" fmla="*/ 33 h 45"/>
                    <a:gd name="T12" fmla="*/ 36 w 51"/>
                    <a:gd name="T13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5">
                      <a:moveTo>
                        <a:pt x="36" y="3"/>
                      </a:moveTo>
                      <a:cubicBezTo>
                        <a:pt x="32" y="1"/>
                        <a:pt x="29" y="0"/>
                        <a:pt x="25" y="0"/>
                      </a:cubicBezTo>
                      <a:cubicBezTo>
                        <a:pt x="17" y="0"/>
                        <a:pt x="9" y="5"/>
                        <a:pt x="5" y="12"/>
                      </a:cubicBezTo>
                      <a:cubicBezTo>
                        <a:pt x="0" y="23"/>
                        <a:pt x="4" y="36"/>
                        <a:pt x="15" y="42"/>
                      </a:cubicBezTo>
                      <a:cubicBezTo>
                        <a:pt x="18" y="44"/>
                        <a:pt x="21" y="45"/>
                        <a:pt x="25" y="45"/>
                      </a:cubicBezTo>
                      <a:cubicBezTo>
                        <a:pt x="33" y="45"/>
                        <a:pt x="41" y="40"/>
                        <a:pt x="45" y="33"/>
                      </a:cubicBezTo>
                      <a:cubicBezTo>
                        <a:pt x="51" y="22"/>
                        <a:pt x="47" y="8"/>
                        <a:pt x="36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ï$ļidè">
                  <a:extLst>
                    <a:ext uri="{FF2B5EF4-FFF2-40B4-BE49-F238E27FC236}">
                      <a16:creationId xmlns:a16="http://schemas.microsoft.com/office/drawing/2014/main" xmlns="" id="{D1BBC4E1-12B7-4652-8FDF-A4F8C9A35D37}"/>
                    </a:ext>
                  </a:extLst>
                </p:cNvPr>
                <p:cNvSpPr/>
                <p:nvPr/>
              </p:nvSpPr>
              <p:spPr bwMode="auto">
                <a:xfrm>
                  <a:off x="1861897" y="3367527"/>
                  <a:ext cx="73086" cy="64965"/>
                </a:xfrm>
                <a:custGeom>
                  <a:avLst/>
                  <a:gdLst>
                    <a:gd name="T0" fmla="*/ 34 w 49"/>
                    <a:gd name="T1" fmla="*/ 3 h 45"/>
                    <a:gd name="T2" fmla="*/ 23 w 49"/>
                    <a:gd name="T3" fmla="*/ 0 h 45"/>
                    <a:gd name="T4" fmla="*/ 3 w 49"/>
                    <a:gd name="T5" fmla="*/ 12 h 45"/>
                    <a:gd name="T6" fmla="*/ 2 w 49"/>
                    <a:gd name="T7" fmla="*/ 29 h 45"/>
                    <a:gd name="T8" fmla="*/ 13 w 49"/>
                    <a:gd name="T9" fmla="*/ 42 h 45"/>
                    <a:gd name="T10" fmla="*/ 23 w 49"/>
                    <a:gd name="T11" fmla="*/ 45 h 45"/>
                    <a:gd name="T12" fmla="*/ 43 w 49"/>
                    <a:gd name="T13" fmla="*/ 33 h 45"/>
                    <a:gd name="T14" fmla="*/ 34 w 49"/>
                    <a:gd name="T15" fmla="*/ 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34" y="3"/>
                      </a:moveTo>
                      <a:cubicBezTo>
                        <a:pt x="30" y="1"/>
                        <a:pt x="27" y="0"/>
                        <a:pt x="23" y="0"/>
                      </a:cubicBezTo>
                      <a:cubicBezTo>
                        <a:pt x="15" y="0"/>
                        <a:pt x="7" y="5"/>
                        <a:pt x="3" y="12"/>
                      </a:cubicBezTo>
                      <a:cubicBezTo>
                        <a:pt x="1" y="17"/>
                        <a:pt x="0" y="23"/>
                        <a:pt x="2" y="29"/>
                      </a:cubicBezTo>
                      <a:cubicBezTo>
                        <a:pt x="4" y="35"/>
                        <a:pt x="7" y="39"/>
                        <a:pt x="13" y="42"/>
                      </a:cubicBezTo>
                      <a:cubicBezTo>
                        <a:pt x="16" y="44"/>
                        <a:pt x="20" y="45"/>
                        <a:pt x="23" y="45"/>
                      </a:cubicBezTo>
                      <a:cubicBezTo>
                        <a:pt x="32" y="45"/>
                        <a:pt x="39" y="40"/>
                        <a:pt x="43" y="33"/>
                      </a:cubicBezTo>
                      <a:cubicBezTo>
                        <a:pt x="49" y="22"/>
                        <a:pt x="45" y="8"/>
                        <a:pt x="34" y="3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8" name="iśliḍè">
                  <a:extLst>
                    <a:ext uri="{FF2B5EF4-FFF2-40B4-BE49-F238E27FC236}">
                      <a16:creationId xmlns:a16="http://schemas.microsoft.com/office/drawing/2014/main" xmlns="" id="{E2182834-C2AC-4042-ACA3-7BB3E8F18250}"/>
                    </a:ext>
                  </a:extLst>
                </p:cNvPr>
                <p:cNvSpPr/>
                <p:nvPr/>
              </p:nvSpPr>
              <p:spPr bwMode="auto">
                <a:xfrm>
                  <a:off x="2522916" y="2196533"/>
                  <a:ext cx="71462" cy="66589"/>
                </a:xfrm>
                <a:custGeom>
                  <a:avLst/>
                  <a:gdLst>
                    <a:gd name="T0" fmla="*/ 47 w 49"/>
                    <a:gd name="T1" fmla="*/ 16 h 45"/>
                    <a:gd name="T2" fmla="*/ 37 w 49"/>
                    <a:gd name="T3" fmla="*/ 3 h 45"/>
                    <a:gd name="T4" fmla="*/ 26 w 49"/>
                    <a:gd name="T5" fmla="*/ 0 h 45"/>
                    <a:gd name="T6" fmla="*/ 6 w 49"/>
                    <a:gd name="T7" fmla="*/ 12 h 45"/>
                    <a:gd name="T8" fmla="*/ 16 w 49"/>
                    <a:gd name="T9" fmla="*/ 42 h 45"/>
                    <a:gd name="T10" fmla="*/ 26 w 49"/>
                    <a:gd name="T11" fmla="*/ 45 h 45"/>
                    <a:gd name="T12" fmla="*/ 46 w 49"/>
                    <a:gd name="T13" fmla="*/ 33 h 45"/>
                    <a:gd name="T14" fmla="*/ 47 w 49"/>
                    <a:gd name="T15" fmla="*/ 1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7" y="16"/>
                      </a:moveTo>
                      <a:cubicBezTo>
                        <a:pt x="46" y="10"/>
                        <a:pt x="42" y="5"/>
                        <a:pt x="37" y="3"/>
                      </a:cubicBezTo>
                      <a:cubicBezTo>
                        <a:pt x="33" y="1"/>
                        <a:pt x="30" y="0"/>
                        <a:pt x="26" y="0"/>
                      </a:cubicBezTo>
                      <a:cubicBezTo>
                        <a:pt x="18" y="0"/>
                        <a:pt x="10" y="5"/>
                        <a:pt x="6" y="12"/>
                      </a:cubicBezTo>
                      <a:cubicBezTo>
                        <a:pt x="0" y="23"/>
                        <a:pt x="5" y="36"/>
                        <a:pt x="16" y="42"/>
                      </a:cubicBezTo>
                      <a:cubicBezTo>
                        <a:pt x="19" y="44"/>
                        <a:pt x="22" y="45"/>
                        <a:pt x="26" y="45"/>
                      </a:cubicBezTo>
                      <a:cubicBezTo>
                        <a:pt x="34" y="45"/>
                        <a:pt x="42" y="40"/>
                        <a:pt x="46" y="33"/>
                      </a:cubicBezTo>
                      <a:cubicBezTo>
                        <a:pt x="49" y="28"/>
                        <a:pt x="49" y="22"/>
                        <a:pt x="47" y="16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iṩ1îḓé">
                  <a:extLst>
                    <a:ext uri="{FF2B5EF4-FFF2-40B4-BE49-F238E27FC236}">
                      <a16:creationId xmlns:a16="http://schemas.microsoft.com/office/drawing/2014/main" xmlns="" id="{43FD3815-7352-4DF7-AC2C-32D6F0C13B71}"/>
                    </a:ext>
                  </a:extLst>
                </p:cNvPr>
                <p:cNvSpPr/>
                <p:nvPr/>
              </p:nvSpPr>
              <p:spPr bwMode="auto">
                <a:xfrm>
                  <a:off x="2531037" y="3344790"/>
                  <a:ext cx="71462" cy="64965"/>
                </a:xfrm>
                <a:custGeom>
                  <a:avLst/>
                  <a:gdLst>
                    <a:gd name="T0" fmla="*/ 42 w 49"/>
                    <a:gd name="T1" fmla="*/ 10 h 45"/>
                    <a:gd name="T2" fmla="*/ 23 w 49"/>
                    <a:gd name="T3" fmla="*/ 0 h 45"/>
                    <a:gd name="T4" fmla="*/ 11 w 49"/>
                    <a:gd name="T5" fmla="*/ 4 h 45"/>
                    <a:gd name="T6" fmla="*/ 1 w 49"/>
                    <a:gd name="T7" fmla="*/ 18 h 45"/>
                    <a:gd name="T8" fmla="*/ 5 w 49"/>
                    <a:gd name="T9" fmla="*/ 35 h 45"/>
                    <a:gd name="T10" fmla="*/ 23 w 49"/>
                    <a:gd name="T11" fmla="*/ 45 h 45"/>
                    <a:gd name="T12" fmla="*/ 36 w 49"/>
                    <a:gd name="T13" fmla="*/ 41 h 45"/>
                    <a:gd name="T14" fmla="*/ 42 w 49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2" y="10"/>
                      </a:moveTo>
                      <a:cubicBezTo>
                        <a:pt x="38" y="4"/>
                        <a:pt x="31" y="0"/>
                        <a:pt x="23" y="0"/>
                      </a:cubicBezTo>
                      <a:cubicBezTo>
                        <a:pt x="19" y="0"/>
                        <a:pt x="15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5" y="35"/>
                      </a:cubicBezTo>
                      <a:cubicBezTo>
                        <a:pt x="9" y="41"/>
                        <a:pt x="16" y="45"/>
                        <a:pt x="23" y="45"/>
                      </a:cubicBezTo>
                      <a:cubicBezTo>
                        <a:pt x="28" y="45"/>
                        <a:pt x="32" y="44"/>
                        <a:pt x="36" y="41"/>
                      </a:cubicBezTo>
                      <a:cubicBezTo>
                        <a:pt x="46" y="34"/>
                        <a:pt x="49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0" name="ïSlïḍè">
                  <a:extLst>
                    <a:ext uri="{FF2B5EF4-FFF2-40B4-BE49-F238E27FC236}">
                      <a16:creationId xmlns:a16="http://schemas.microsoft.com/office/drawing/2014/main" xmlns="" id="{C4C050FD-7D60-4AE2-93C4-3594642AC88E}"/>
                    </a:ext>
                  </a:extLst>
                </p:cNvPr>
                <p:cNvSpPr/>
                <p:nvPr/>
              </p:nvSpPr>
              <p:spPr bwMode="auto">
                <a:xfrm>
                  <a:off x="1805052" y="2207902"/>
                  <a:ext cx="71462" cy="66589"/>
                </a:xfrm>
                <a:custGeom>
                  <a:avLst/>
                  <a:gdLst>
                    <a:gd name="T0" fmla="*/ 47 w 48"/>
                    <a:gd name="T1" fmla="*/ 27 h 45"/>
                    <a:gd name="T2" fmla="*/ 44 w 48"/>
                    <a:gd name="T3" fmla="*/ 10 h 45"/>
                    <a:gd name="T4" fmla="*/ 25 w 48"/>
                    <a:gd name="T5" fmla="*/ 0 h 45"/>
                    <a:gd name="T6" fmla="*/ 13 w 48"/>
                    <a:gd name="T7" fmla="*/ 4 h 45"/>
                    <a:gd name="T8" fmla="*/ 6 w 48"/>
                    <a:gd name="T9" fmla="*/ 35 h 45"/>
                    <a:gd name="T10" fmla="*/ 25 w 48"/>
                    <a:gd name="T11" fmla="*/ 45 h 45"/>
                    <a:gd name="T12" fmla="*/ 37 w 48"/>
                    <a:gd name="T13" fmla="*/ 41 h 45"/>
                    <a:gd name="T14" fmla="*/ 47 w 48"/>
                    <a:gd name="T15" fmla="*/ 27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5">
                      <a:moveTo>
                        <a:pt x="47" y="27"/>
                      </a:moveTo>
                      <a:cubicBezTo>
                        <a:pt x="48" y="21"/>
                        <a:pt x="47" y="15"/>
                        <a:pt x="44" y="10"/>
                      </a:cubicBezTo>
                      <a:cubicBezTo>
                        <a:pt x="40" y="4"/>
                        <a:pt x="33" y="0"/>
                        <a:pt x="25" y="0"/>
                      </a:cubicBezTo>
                      <a:cubicBezTo>
                        <a:pt x="21" y="0"/>
                        <a:pt x="16" y="1"/>
                        <a:pt x="13" y="4"/>
                      </a:cubicBezTo>
                      <a:cubicBezTo>
                        <a:pt x="2" y="11"/>
                        <a:pt x="0" y="25"/>
                        <a:pt x="6" y="35"/>
                      </a:cubicBezTo>
                      <a:cubicBezTo>
                        <a:pt x="11" y="41"/>
                        <a:pt x="18" y="45"/>
                        <a:pt x="25" y="45"/>
                      </a:cubicBezTo>
                      <a:cubicBezTo>
                        <a:pt x="30" y="45"/>
                        <a:pt x="34" y="44"/>
                        <a:pt x="37" y="41"/>
                      </a:cubicBezTo>
                      <a:cubicBezTo>
                        <a:pt x="42" y="38"/>
                        <a:pt x="46" y="33"/>
                        <a:pt x="47" y="27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iṧ1ïḍé">
                  <a:extLst>
                    <a:ext uri="{FF2B5EF4-FFF2-40B4-BE49-F238E27FC236}">
                      <a16:creationId xmlns:a16="http://schemas.microsoft.com/office/drawing/2014/main" xmlns="" id="{9E342E4D-35CF-4779-B6BB-BB134076A955}"/>
                    </a:ext>
                  </a:extLst>
                </p:cNvPr>
                <p:cNvSpPr/>
                <p:nvPr/>
              </p:nvSpPr>
              <p:spPr bwMode="auto">
                <a:xfrm>
                  <a:off x="1610157" y="3133653"/>
                  <a:ext cx="71462" cy="64965"/>
                </a:xfrm>
                <a:custGeom>
                  <a:avLst/>
                  <a:gdLst>
                    <a:gd name="T0" fmla="*/ 42 w 49"/>
                    <a:gd name="T1" fmla="*/ 10 h 45"/>
                    <a:gd name="T2" fmla="*/ 23 w 49"/>
                    <a:gd name="T3" fmla="*/ 0 h 45"/>
                    <a:gd name="T4" fmla="*/ 11 w 49"/>
                    <a:gd name="T5" fmla="*/ 4 h 45"/>
                    <a:gd name="T6" fmla="*/ 1 w 49"/>
                    <a:gd name="T7" fmla="*/ 18 h 45"/>
                    <a:gd name="T8" fmla="*/ 5 w 49"/>
                    <a:gd name="T9" fmla="*/ 35 h 45"/>
                    <a:gd name="T10" fmla="*/ 23 w 49"/>
                    <a:gd name="T11" fmla="*/ 45 h 45"/>
                    <a:gd name="T12" fmla="*/ 36 w 49"/>
                    <a:gd name="T13" fmla="*/ 41 h 45"/>
                    <a:gd name="T14" fmla="*/ 42 w 49"/>
                    <a:gd name="T15" fmla="*/ 1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45">
                      <a:moveTo>
                        <a:pt x="42" y="10"/>
                      </a:moveTo>
                      <a:cubicBezTo>
                        <a:pt x="38" y="4"/>
                        <a:pt x="31" y="0"/>
                        <a:pt x="23" y="0"/>
                      </a:cubicBezTo>
                      <a:cubicBezTo>
                        <a:pt x="19" y="0"/>
                        <a:pt x="14" y="1"/>
                        <a:pt x="11" y="4"/>
                      </a:cubicBezTo>
                      <a:cubicBezTo>
                        <a:pt x="6" y="7"/>
                        <a:pt x="2" y="12"/>
                        <a:pt x="1" y="18"/>
                      </a:cubicBezTo>
                      <a:cubicBezTo>
                        <a:pt x="0" y="24"/>
                        <a:pt x="1" y="30"/>
                        <a:pt x="5" y="35"/>
                      </a:cubicBezTo>
                      <a:cubicBezTo>
                        <a:pt x="9" y="41"/>
                        <a:pt x="16" y="45"/>
                        <a:pt x="23" y="45"/>
                      </a:cubicBezTo>
                      <a:cubicBezTo>
                        <a:pt x="28" y="45"/>
                        <a:pt x="32" y="43"/>
                        <a:pt x="36" y="41"/>
                      </a:cubicBezTo>
                      <a:cubicBezTo>
                        <a:pt x="46" y="34"/>
                        <a:pt x="49" y="20"/>
                        <a:pt x="42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iṧľïḑê">
                  <a:extLst>
                    <a:ext uri="{FF2B5EF4-FFF2-40B4-BE49-F238E27FC236}">
                      <a16:creationId xmlns:a16="http://schemas.microsoft.com/office/drawing/2014/main" xmlns="" id="{91EA9F45-611A-47EB-AF70-A1EDA2D1AD8C}"/>
                    </a:ext>
                  </a:extLst>
                </p:cNvPr>
                <p:cNvSpPr/>
                <p:nvPr/>
              </p:nvSpPr>
              <p:spPr bwMode="auto">
                <a:xfrm>
                  <a:off x="2747045" y="2422287"/>
                  <a:ext cx="74710" cy="63341"/>
                </a:xfrm>
                <a:custGeom>
                  <a:avLst/>
                  <a:gdLst>
                    <a:gd name="T0" fmla="*/ 44 w 51"/>
                    <a:gd name="T1" fmla="*/ 10 h 44"/>
                    <a:gd name="T2" fmla="*/ 26 w 51"/>
                    <a:gd name="T3" fmla="*/ 0 h 44"/>
                    <a:gd name="T4" fmla="*/ 13 w 51"/>
                    <a:gd name="T5" fmla="*/ 3 h 44"/>
                    <a:gd name="T6" fmla="*/ 7 w 51"/>
                    <a:gd name="T7" fmla="*/ 34 h 44"/>
                    <a:gd name="T8" fmla="*/ 26 w 51"/>
                    <a:gd name="T9" fmla="*/ 44 h 44"/>
                    <a:gd name="T10" fmla="*/ 38 w 51"/>
                    <a:gd name="T11" fmla="*/ 41 h 44"/>
                    <a:gd name="T12" fmla="*/ 44 w 51"/>
                    <a:gd name="T13" fmla="*/ 1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1" h="44">
                      <a:moveTo>
                        <a:pt x="44" y="10"/>
                      </a:moveTo>
                      <a:cubicBezTo>
                        <a:pt x="40" y="3"/>
                        <a:pt x="33" y="0"/>
                        <a:pt x="26" y="0"/>
                      </a:cubicBezTo>
                      <a:cubicBezTo>
                        <a:pt x="21" y="0"/>
                        <a:pt x="17" y="1"/>
                        <a:pt x="13" y="3"/>
                      </a:cubicBezTo>
                      <a:cubicBezTo>
                        <a:pt x="3" y="10"/>
                        <a:pt x="0" y="24"/>
                        <a:pt x="7" y="34"/>
                      </a:cubicBezTo>
                      <a:cubicBezTo>
                        <a:pt x="11" y="41"/>
                        <a:pt x="18" y="44"/>
                        <a:pt x="26" y="44"/>
                      </a:cubicBezTo>
                      <a:cubicBezTo>
                        <a:pt x="30" y="44"/>
                        <a:pt x="35" y="43"/>
                        <a:pt x="38" y="41"/>
                      </a:cubicBezTo>
                      <a:cubicBezTo>
                        <a:pt x="49" y="34"/>
                        <a:pt x="51" y="20"/>
                        <a:pt x="44" y="10"/>
                      </a:cubicBez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7" name="ïšḻiďè">
                <a:extLst>
                  <a:ext uri="{FF2B5EF4-FFF2-40B4-BE49-F238E27FC236}">
                    <a16:creationId xmlns:a16="http://schemas.microsoft.com/office/drawing/2014/main" xmlns="" id="{FB67C311-0163-4C2E-B209-7ECB8302F06B}"/>
                  </a:ext>
                </a:extLst>
              </p:cNvPr>
              <p:cNvGrpSpPr/>
              <p:nvPr/>
            </p:nvGrpSpPr>
            <p:grpSpPr>
              <a:xfrm>
                <a:off x="678011" y="3813137"/>
                <a:ext cx="2563324" cy="1308761"/>
                <a:chOff x="932352" y="3834183"/>
                <a:chExt cx="2563324" cy="1308761"/>
              </a:xfrm>
            </p:grpSpPr>
            <p:sp>
              <p:nvSpPr>
                <p:cNvPr id="88" name="isḻîdé">
                  <a:extLst>
                    <a:ext uri="{FF2B5EF4-FFF2-40B4-BE49-F238E27FC236}">
                      <a16:creationId xmlns:a16="http://schemas.microsoft.com/office/drawing/2014/main" xmlns="" id="{B5C069EA-3DC6-4EC2-B7FD-3245050F46C3}"/>
                    </a:ext>
                  </a:extLst>
                </p:cNvPr>
                <p:cNvSpPr txBox="1"/>
                <p:nvPr/>
              </p:nvSpPr>
              <p:spPr bwMode="auto">
                <a:xfrm>
                  <a:off x="932352" y="3834183"/>
                  <a:ext cx="256332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 b="1" dirty="0"/>
                    <a:t>标题文本预设</a:t>
                  </a:r>
                  <a:endParaRPr lang="en-US" altLang="zh-CN" sz="2000" b="1" dirty="0"/>
                </a:p>
              </p:txBody>
            </p:sp>
            <p:sp>
              <p:nvSpPr>
                <p:cNvPr id="89" name="iṡḻidé">
                  <a:extLst>
                    <a:ext uri="{FF2B5EF4-FFF2-40B4-BE49-F238E27FC236}">
                      <a16:creationId xmlns:a16="http://schemas.microsoft.com/office/drawing/2014/main" xmlns="" id="{1322666D-244C-4889-AB85-330C24E46650}"/>
                    </a:ext>
                  </a:extLst>
                </p:cNvPr>
                <p:cNvSpPr/>
                <p:nvPr/>
              </p:nvSpPr>
              <p:spPr bwMode="auto">
                <a:xfrm>
                  <a:off x="932352" y="4275989"/>
                  <a:ext cx="2563324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xmlns="" id="{FBE16925-B8E0-440D-B060-C506BA5BEB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4070" y="2498615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387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D5A995-50A1-4357-9848-0F7C8442D3A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4DD24D1-FDFD-4C87-95CA-6B76AF8A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81" y="531805"/>
              <a:ext cx="500876" cy="503122"/>
            </a:xfrm>
            <a:prstGeom prst="rect">
              <a:avLst/>
            </a:prstGeom>
          </p:spPr>
        </p:pic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417153CE-2810-47E9-BDDA-4757D5C68945}"/>
              </a:ext>
            </a:extLst>
          </p:cNvPr>
          <p:cNvGrpSpPr/>
          <p:nvPr/>
        </p:nvGrpSpPr>
        <p:grpSpPr>
          <a:xfrm>
            <a:off x="687278" y="1653082"/>
            <a:ext cx="5689936" cy="1457174"/>
            <a:chOff x="687278" y="1653082"/>
            <a:chExt cx="5689936" cy="1457174"/>
          </a:xfrm>
        </p:grpSpPr>
        <p:grpSp>
          <p:nvGrpSpPr>
            <p:cNvPr id="10" name="is1iďé">
              <a:extLst>
                <a:ext uri="{FF2B5EF4-FFF2-40B4-BE49-F238E27FC236}">
                  <a16:creationId xmlns:a16="http://schemas.microsoft.com/office/drawing/2014/main" xmlns="" id="{9CF94AC2-D1B7-4FBF-BD2E-ECC76B09B393}"/>
                </a:ext>
              </a:extLst>
            </p:cNvPr>
            <p:cNvGrpSpPr/>
            <p:nvPr/>
          </p:nvGrpSpPr>
          <p:grpSpPr>
            <a:xfrm>
              <a:off x="687278" y="1653082"/>
              <a:ext cx="5613041" cy="1415827"/>
              <a:chOff x="687278" y="2398652"/>
              <a:chExt cx="3524773" cy="1415825"/>
            </a:xfrm>
          </p:grpSpPr>
          <p:sp>
            <p:nvSpPr>
              <p:cNvPr id="25" name="isḻîďé">
                <a:extLst>
                  <a:ext uri="{FF2B5EF4-FFF2-40B4-BE49-F238E27FC236}">
                    <a16:creationId xmlns:a16="http://schemas.microsoft.com/office/drawing/2014/main" xmlns="" id="{C7AD049C-DCF6-4B23-918A-0386799CD4FE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74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ï$lîdê">
                <a:extLst>
                  <a:ext uri="{FF2B5EF4-FFF2-40B4-BE49-F238E27FC236}">
                    <a16:creationId xmlns:a16="http://schemas.microsoft.com/office/drawing/2014/main" xmlns="" id="{593BF7BD-DB25-4D26-9DD7-54A17C856BB3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000" b="1" dirty="0"/>
                  <a:t>标题文本预设</a:t>
                </a:r>
                <a:endParaRPr lang="en-US" altLang="zh-CN" sz="2000" b="1" dirty="0"/>
              </a:p>
            </p:txBody>
          </p:sp>
        </p:grp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08DA1A5D-4F76-4840-ADBF-506A3161121F}"/>
                </a:ext>
              </a:extLst>
            </p:cNvPr>
            <p:cNvCxnSpPr>
              <a:cxnSpLocks/>
            </p:cNvCxnSpPr>
            <p:nvPr/>
          </p:nvCxnSpPr>
          <p:spPr>
            <a:xfrm>
              <a:off x="687278" y="3110256"/>
              <a:ext cx="56899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9FDBAC6-9D65-42B2-950E-96D9097874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6"/>
          <a:stretch/>
        </p:blipFill>
        <p:spPr>
          <a:xfrm>
            <a:off x="6377214" y="3175"/>
            <a:ext cx="5814786" cy="6851650"/>
          </a:xfrm>
          <a:prstGeom prst="rect">
            <a:avLst/>
          </a:prstGeom>
        </p:spPr>
      </p:pic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85903105-8CAD-47A3-A868-76B6F43D4F05}"/>
              </a:ext>
            </a:extLst>
          </p:cNvPr>
          <p:cNvGrpSpPr/>
          <p:nvPr/>
        </p:nvGrpSpPr>
        <p:grpSpPr>
          <a:xfrm>
            <a:off x="520212" y="3325333"/>
            <a:ext cx="5459272" cy="3232688"/>
            <a:chOff x="520212" y="3325333"/>
            <a:chExt cx="5459272" cy="3232688"/>
          </a:xfrm>
        </p:grpSpPr>
        <p:sp>
          <p:nvSpPr>
            <p:cNvPr id="13" name="îṩļîḓe">
              <a:extLst>
                <a:ext uri="{FF2B5EF4-FFF2-40B4-BE49-F238E27FC236}">
                  <a16:creationId xmlns:a16="http://schemas.microsoft.com/office/drawing/2014/main" xmlns="" id="{386C9186-48A0-4D45-BA6C-4DDA8488F497}"/>
                </a:ext>
              </a:extLst>
            </p:cNvPr>
            <p:cNvSpPr/>
            <p:nvPr/>
          </p:nvSpPr>
          <p:spPr bwMode="auto">
            <a:xfrm>
              <a:off x="1414117" y="3799999"/>
              <a:ext cx="4508626" cy="101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4" name="ïṧḷïḓè">
              <a:extLst>
                <a:ext uri="{FF2B5EF4-FFF2-40B4-BE49-F238E27FC236}">
                  <a16:creationId xmlns:a16="http://schemas.microsoft.com/office/drawing/2014/main" xmlns="" id="{C037C635-BE88-4042-BBD3-8B221864E1DA}"/>
                </a:ext>
              </a:extLst>
            </p:cNvPr>
            <p:cNvSpPr txBox="1"/>
            <p:nvPr/>
          </p:nvSpPr>
          <p:spPr bwMode="auto">
            <a:xfrm>
              <a:off x="1414117" y="3387117"/>
              <a:ext cx="4508626" cy="41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标题文本预设</a:t>
              </a:r>
              <a:endParaRPr lang="en-US" altLang="zh-CN" sz="1800" b="1" dirty="0"/>
            </a:p>
          </p:txBody>
        </p:sp>
        <p:sp>
          <p:nvSpPr>
            <p:cNvPr id="15" name="i$1ïḑè">
              <a:extLst>
                <a:ext uri="{FF2B5EF4-FFF2-40B4-BE49-F238E27FC236}">
                  <a16:creationId xmlns:a16="http://schemas.microsoft.com/office/drawing/2014/main" xmlns="" id="{677DE38E-594C-4E99-9A74-CC90E1DF77B0}"/>
                </a:ext>
              </a:extLst>
            </p:cNvPr>
            <p:cNvSpPr/>
            <p:nvPr/>
          </p:nvSpPr>
          <p:spPr bwMode="auto">
            <a:xfrm>
              <a:off x="1414117" y="5540226"/>
              <a:ext cx="4508626" cy="1017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6" name="ïšḻíďe">
              <a:extLst>
                <a:ext uri="{FF2B5EF4-FFF2-40B4-BE49-F238E27FC236}">
                  <a16:creationId xmlns:a16="http://schemas.microsoft.com/office/drawing/2014/main" xmlns="" id="{7C0EA8F9-2B63-4BCF-8BC3-032294484CB8}"/>
                </a:ext>
              </a:extLst>
            </p:cNvPr>
            <p:cNvSpPr txBox="1"/>
            <p:nvPr/>
          </p:nvSpPr>
          <p:spPr bwMode="auto">
            <a:xfrm>
              <a:off x="1414117" y="5127345"/>
              <a:ext cx="4508626" cy="41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b="1" dirty="0"/>
                <a:t>标题文本预设</a:t>
              </a:r>
              <a:endParaRPr lang="en-US" altLang="zh-CN" sz="1800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0A648AB3-E263-4E11-A70D-B1F335EC31B6}"/>
                </a:ext>
              </a:extLst>
            </p:cNvPr>
            <p:cNvCxnSpPr>
              <a:cxnSpLocks/>
            </p:cNvCxnSpPr>
            <p:nvPr/>
          </p:nvCxnSpPr>
          <p:spPr>
            <a:xfrm>
              <a:off x="1414117" y="4860602"/>
              <a:ext cx="456536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xmlns="" id="{A5628F80-57B6-4D50-B9D0-181AD2581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0278" y="3325333"/>
              <a:ext cx="823830" cy="827524"/>
            </a:xfrm>
            <a:prstGeom prst="rect">
              <a:avLst/>
            </a:prstGeom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xmlns="" id="{3B52939B-5E7D-4166-A294-0663B974D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212" y="5035413"/>
              <a:ext cx="843963" cy="8710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295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D5A995-50A1-4357-9848-0F7C8442D3A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4DD24D1-FDFD-4C87-95CA-6B76AF8A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81" y="531805"/>
              <a:ext cx="500876" cy="503122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81EB5DB-80FF-4058-8B22-C660FA6E38C4}"/>
              </a:ext>
            </a:extLst>
          </p:cNvPr>
          <p:cNvGrpSpPr/>
          <p:nvPr/>
        </p:nvGrpSpPr>
        <p:grpSpPr>
          <a:xfrm>
            <a:off x="836893" y="1986156"/>
            <a:ext cx="2878032" cy="4239051"/>
            <a:chOff x="836893" y="1986156"/>
            <a:chExt cx="2878032" cy="4239051"/>
          </a:xfrm>
        </p:grpSpPr>
        <p:grpSp>
          <p:nvGrpSpPr>
            <p:cNvPr id="16" name="ïšḻïḓe">
              <a:extLst>
                <a:ext uri="{FF2B5EF4-FFF2-40B4-BE49-F238E27FC236}">
                  <a16:creationId xmlns:a16="http://schemas.microsoft.com/office/drawing/2014/main" xmlns="" id="{79B4AAF6-4336-4E6F-BADA-9CC9EA0A9876}"/>
                </a:ext>
              </a:extLst>
            </p:cNvPr>
            <p:cNvGrpSpPr/>
            <p:nvPr/>
          </p:nvGrpSpPr>
          <p:grpSpPr>
            <a:xfrm>
              <a:off x="836893" y="1993870"/>
              <a:ext cx="2878032" cy="2927241"/>
              <a:chOff x="673889" y="1952909"/>
              <a:chExt cx="2440195" cy="2411589"/>
            </a:xfrm>
          </p:grpSpPr>
          <p:sp>
            <p:nvSpPr>
              <p:cNvPr id="37" name="ïṣḻíḑê">
                <a:extLst>
                  <a:ext uri="{FF2B5EF4-FFF2-40B4-BE49-F238E27FC236}">
                    <a16:creationId xmlns:a16="http://schemas.microsoft.com/office/drawing/2014/main" xmlns="" id="{BC6290F0-DD63-4FD1-A2FF-97BBA60BAE70}"/>
                  </a:ext>
                </a:extLst>
              </p:cNvPr>
              <p:cNvSpPr txBox="1"/>
              <p:nvPr/>
            </p:nvSpPr>
            <p:spPr>
              <a:xfrm>
                <a:off x="1115788" y="1952909"/>
                <a:ext cx="1584176" cy="158417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en-US" altLang="zh-CN" sz="7200" dirty="0">
                    <a:solidFill>
                      <a:srgbClr val="F9F06E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38" name="ïś1iḑè">
                <a:extLst>
                  <a:ext uri="{FF2B5EF4-FFF2-40B4-BE49-F238E27FC236}">
                    <a16:creationId xmlns:a16="http://schemas.microsoft.com/office/drawing/2014/main" xmlns="" id="{59760331-8EDF-47AA-9358-C622E7C168CD}"/>
                  </a:ext>
                </a:extLst>
              </p:cNvPr>
              <p:cNvGrpSpPr/>
              <p:nvPr/>
            </p:nvGrpSpPr>
            <p:grpSpPr>
              <a:xfrm>
                <a:off x="673889" y="3537085"/>
                <a:ext cx="2440195" cy="827412"/>
                <a:chOff x="8144755" y="1948892"/>
                <a:chExt cx="2440195" cy="827412"/>
              </a:xfrm>
            </p:grpSpPr>
            <p:sp>
              <p:nvSpPr>
                <p:cNvPr id="39" name="iślîďè">
                  <a:extLst>
                    <a:ext uri="{FF2B5EF4-FFF2-40B4-BE49-F238E27FC236}">
                      <a16:creationId xmlns:a16="http://schemas.microsoft.com/office/drawing/2014/main" xmlns="" id="{E847C73F-41CF-4045-82EC-B05AB37B6E33}"/>
                    </a:ext>
                  </a:extLst>
                </p:cNvPr>
                <p:cNvSpPr/>
                <p:nvPr/>
              </p:nvSpPr>
              <p:spPr bwMode="auto">
                <a:xfrm>
                  <a:off x="8366357" y="2288358"/>
                  <a:ext cx="1998296" cy="4879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40" name="îṧ1îḍé">
                  <a:extLst>
                    <a:ext uri="{FF2B5EF4-FFF2-40B4-BE49-F238E27FC236}">
                      <a16:creationId xmlns:a16="http://schemas.microsoft.com/office/drawing/2014/main" xmlns="" id="{11818449-621E-4D6B-9C64-DD974F249253}"/>
                    </a:ext>
                  </a:extLst>
                </p:cNvPr>
                <p:cNvSpPr txBox="1"/>
                <p:nvPr/>
              </p:nvSpPr>
              <p:spPr bwMode="auto">
                <a:xfrm>
                  <a:off x="8144755" y="1948892"/>
                  <a:ext cx="2440195" cy="339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norm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b="1" dirty="0"/>
                    <a:t>标题文本预设</a:t>
                  </a:r>
                  <a:endParaRPr lang="zh-CN" altLang="en-US" sz="1800" b="1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27B7777C-8473-444D-B6A9-C4D597043A5C}"/>
                </a:ext>
              </a:extLst>
            </p:cNvPr>
            <p:cNvCxnSpPr>
              <a:cxnSpLocks/>
            </p:cNvCxnSpPr>
            <p:nvPr/>
          </p:nvCxnSpPr>
          <p:spPr>
            <a:xfrm>
              <a:off x="3710862" y="1986156"/>
              <a:ext cx="1" cy="423905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3D9F2973-9AFB-42AB-A063-FED4CE8F3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1383" y="4970311"/>
              <a:ext cx="1164866" cy="1170089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471181CF-4B70-474C-B402-1F4331D74482}"/>
              </a:ext>
            </a:extLst>
          </p:cNvPr>
          <p:cNvGrpSpPr/>
          <p:nvPr/>
        </p:nvGrpSpPr>
        <p:grpSpPr>
          <a:xfrm>
            <a:off x="6241300" y="1950079"/>
            <a:ext cx="2569733" cy="4275128"/>
            <a:chOff x="6241300" y="1950079"/>
            <a:chExt cx="2569733" cy="4275128"/>
          </a:xfrm>
        </p:grpSpPr>
        <p:grpSp>
          <p:nvGrpSpPr>
            <p:cNvPr id="17" name="iśḻíďê">
              <a:extLst>
                <a:ext uri="{FF2B5EF4-FFF2-40B4-BE49-F238E27FC236}">
                  <a16:creationId xmlns:a16="http://schemas.microsoft.com/office/drawing/2014/main" xmlns="" id="{30D6FC25-E320-4688-AC4C-CD742A2E22B3}"/>
                </a:ext>
              </a:extLst>
            </p:cNvPr>
            <p:cNvGrpSpPr/>
            <p:nvPr/>
          </p:nvGrpSpPr>
          <p:grpSpPr>
            <a:xfrm>
              <a:off x="6241300" y="1950079"/>
              <a:ext cx="2554409" cy="2971031"/>
              <a:chOff x="5047158" y="1916832"/>
              <a:chExt cx="2165805" cy="2447665"/>
            </a:xfrm>
          </p:grpSpPr>
          <p:sp>
            <p:nvSpPr>
              <p:cNvPr id="33" name="iṩ1îďé">
                <a:extLst>
                  <a:ext uri="{FF2B5EF4-FFF2-40B4-BE49-F238E27FC236}">
                    <a16:creationId xmlns:a16="http://schemas.microsoft.com/office/drawing/2014/main" xmlns="" id="{DE1741C6-BF52-452F-B170-BA6B514B00FA}"/>
                  </a:ext>
                </a:extLst>
              </p:cNvPr>
              <p:cNvSpPr txBox="1"/>
              <p:nvPr/>
            </p:nvSpPr>
            <p:spPr>
              <a:xfrm>
                <a:off x="5330025" y="1916832"/>
                <a:ext cx="1584176" cy="158417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en-US" altLang="zh-CN" sz="7200" dirty="0">
                    <a:solidFill>
                      <a:srgbClr val="19B7ED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34" name="iślîḍé">
                <a:extLst>
                  <a:ext uri="{FF2B5EF4-FFF2-40B4-BE49-F238E27FC236}">
                    <a16:creationId xmlns:a16="http://schemas.microsoft.com/office/drawing/2014/main" xmlns="" id="{BA49FC33-F0AD-4642-81D1-C5F94A3241DF}"/>
                  </a:ext>
                </a:extLst>
              </p:cNvPr>
              <p:cNvGrpSpPr/>
              <p:nvPr/>
            </p:nvGrpSpPr>
            <p:grpSpPr>
              <a:xfrm>
                <a:off x="5047158" y="3537085"/>
                <a:ext cx="2165805" cy="827412"/>
                <a:chOff x="8363585" y="1948892"/>
                <a:chExt cx="2165805" cy="827412"/>
              </a:xfrm>
            </p:grpSpPr>
            <p:sp>
              <p:nvSpPr>
                <p:cNvPr id="35" name="îṡļiḑê">
                  <a:extLst>
                    <a:ext uri="{FF2B5EF4-FFF2-40B4-BE49-F238E27FC236}">
                      <a16:creationId xmlns:a16="http://schemas.microsoft.com/office/drawing/2014/main" xmlns="" id="{5316A2C5-CDCB-4859-8986-5B15548B9ACC}"/>
                    </a:ext>
                  </a:extLst>
                </p:cNvPr>
                <p:cNvSpPr/>
                <p:nvPr/>
              </p:nvSpPr>
              <p:spPr bwMode="auto">
                <a:xfrm>
                  <a:off x="8581178" y="2288358"/>
                  <a:ext cx="1843273" cy="4879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36" name="ïṣľïde">
                  <a:extLst>
                    <a:ext uri="{FF2B5EF4-FFF2-40B4-BE49-F238E27FC236}">
                      <a16:creationId xmlns:a16="http://schemas.microsoft.com/office/drawing/2014/main" xmlns="" id="{AAF595F3-F7D9-4652-AC1B-B51521894439}"/>
                    </a:ext>
                  </a:extLst>
                </p:cNvPr>
                <p:cNvSpPr txBox="1"/>
                <p:nvPr/>
              </p:nvSpPr>
              <p:spPr bwMode="auto">
                <a:xfrm>
                  <a:off x="8363585" y="1948892"/>
                  <a:ext cx="2165805" cy="339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norm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b="1" dirty="0"/>
                    <a:t>标题文本预设</a:t>
                  </a:r>
                  <a:endParaRPr lang="zh-CN" altLang="en-US" sz="1800" b="1" dirty="0"/>
                </a:p>
              </p:txBody>
            </p:sp>
          </p:grp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09F5CCC-F327-4506-AAE5-B5A26872E3CD}"/>
                </a:ext>
              </a:extLst>
            </p:cNvPr>
            <p:cNvCxnSpPr>
              <a:cxnSpLocks/>
            </p:cNvCxnSpPr>
            <p:nvPr/>
          </p:nvCxnSpPr>
          <p:spPr>
            <a:xfrm>
              <a:off x="8811032" y="1986156"/>
              <a:ext cx="1" cy="423905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3A96F089-101D-4CB4-BED4-F831774D64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9685" y="4964740"/>
              <a:ext cx="1290506" cy="1200732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110F0BCC-B17B-4BF7-8C7C-C516B5E2FBC8}"/>
              </a:ext>
            </a:extLst>
          </p:cNvPr>
          <p:cNvGrpSpPr/>
          <p:nvPr/>
        </p:nvGrpSpPr>
        <p:grpSpPr>
          <a:xfrm>
            <a:off x="8800705" y="1679883"/>
            <a:ext cx="2530396" cy="4159804"/>
            <a:chOff x="8800705" y="1679883"/>
            <a:chExt cx="2530396" cy="4159804"/>
          </a:xfrm>
        </p:grpSpPr>
        <p:grpSp>
          <p:nvGrpSpPr>
            <p:cNvPr id="20" name="ï$ḻiḋé">
              <a:extLst>
                <a:ext uri="{FF2B5EF4-FFF2-40B4-BE49-F238E27FC236}">
                  <a16:creationId xmlns:a16="http://schemas.microsoft.com/office/drawing/2014/main" xmlns="" id="{A74F2194-3146-4C05-8D6A-23C20F6D0695}"/>
                </a:ext>
              </a:extLst>
            </p:cNvPr>
            <p:cNvGrpSpPr/>
            <p:nvPr/>
          </p:nvGrpSpPr>
          <p:grpSpPr>
            <a:xfrm>
              <a:off x="8800705" y="3118473"/>
              <a:ext cx="2530396" cy="2721214"/>
              <a:chOff x="6984549" y="2879406"/>
              <a:chExt cx="2145445" cy="2241855"/>
            </a:xfrm>
          </p:grpSpPr>
          <p:sp>
            <p:nvSpPr>
              <p:cNvPr id="21" name="íšļíḍè">
                <a:extLst>
                  <a:ext uri="{FF2B5EF4-FFF2-40B4-BE49-F238E27FC236}">
                    <a16:creationId xmlns:a16="http://schemas.microsoft.com/office/drawing/2014/main" xmlns="" id="{66EDD363-11B4-450E-B966-0F5B7724DE5D}"/>
                  </a:ext>
                </a:extLst>
              </p:cNvPr>
              <p:cNvSpPr txBox="1"/>
              <p:nvPr/>
            </p:nvSpPr>
            <p:spPr>
              <a:xfrm>
                <a:off x="7263066" y="3537085"/>
                <a:ext cx="1584176" cy="158417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en-US" altLang="zh-CN" sz="7200" dirty="0">
                    <a:solidFill>
                      <a:srgbClr val="A980B9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22" name="îṩľíďé">
                <a:extLst>
                  <a:ext uri="{FF2B5EF4-FFF2-40B4-BE49-F238E27FC236}">
                    <a16:creationId xmlns:a16="http://schemas.microsoft.com/office/drawing/2014/main" xmlns="" id="{CE23DBD8-7905-4D29-8F34-3945A72F1970}"/>
                  </a:ext>
                </a:extLst>
              </p:cNvPr>
              <p:cNvGrpSpPr/>
              <p:nvPr/>
            </p:nvGrpSpPr>
            <p:grpSpPr>
              <a:xfrm>
                <a:off x="6984549" y="2879406"/>
                <a:ext cx="2145445" cy="827412"/>
                <a:chOff x="3086449" y="2295214"/>
                <a:chExt cx="2145445" cy="827412"/>
              </a:xfrm>
            </p:grpSpPr>
            <p:sp>
              <p:nvSpPr>
                <p:cNvPr id="23" name="íšliďe">
                  <a:extLst>
                    <a:ext uri="{FF2B5EF4-FFF2-40B4-BE49-F238E27FC236}">
                      <a16:creationId xmlns:a16="http://schemas.microsoft.com/office/drawing/2014/main" xmlns="" id="{BA53DC3F-0426-48C6-B84C-E19E44A9087E}"/>
                    </a:ext>
                  </a:extLst>
                </p:cNvPr>
                <p:cNvSpPr/>
                <p:nvPr/>
              </p:nvSpPr>
              <p:spPr bwMode="auto">
                <a:xfrm>
                  <a:off x="3338416" y="2634680"/>
                  <a:ext cx="1862695" cy="4879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24" name="ïSľïdê">
                  <a:extLst>
                    <a:ext uri="{FF2B5EF4-FFF2-40B4-BE49-F238E27FC236}">
                      <a16:creationId xmlns:a16="http://schemas.microsoft.com/office/drawing/2014/main" xmlns="" id="{0036DEA4-D201-4C12-88E1-B499FB7DF97D}"/>
                    </a:ext>
                  </a:extLst>
                </p:cNvPr>
                <p:cNvSpPr txBox="1"/>
                <p:nvPr/>
              </p:nvSpPr>
              <p:spPr bwMode="auto">
                <a:xfrm>
                  <a:off x="3086449" y="2295214"/>
                  <a:ext cx="2145445" cy="339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norm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b="1" dirty="0"/>
                    <a:t>标题文本预设</a:t>
                  </a:r>
                  <a:endParaRPr lang="zh-CN" altLang="en-US" sz="1800" b="1" dirty="0"/>
                </a:p>
              </p:txBody>
            </p:sp>
          </p:grpSp>
        </p:grp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889C1DC3-8E73-4700-9666-481C93A63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25814" y="1679883"/>
              <a:ext cx="1290506" cy="1213951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EF3C84D-CD82-49B9-9A7A-0B2E50A1D5A5}"/>
              </a:ext>
            </a:extLst>
          </p:cNvPr>
          <p:cNvGrpSpPr/>
          <p:nvPr/>
        </p:nvGrpSpPr>
        <p:grpSpPr>
          <a:xfrm>
            <a:off x="3714925" y="1679883"/>
            <a:ext cx="2546023" cy="4545324"/>
            <a:chOff x="3714925" y="1679883"/>
            <a:chExt cx="2546023" cy="4545324"/>
          </a:xfrm>
        </p:grpSpPr>
        <p:grpSp>
          <p:nvGrpSpPr>
            <p:cNvPr id="19" name="íṥ1iḋé">
              <a:extLst>
                <a:ext uri="{FF2B5EF4-FFF2-40B4-BE49-F238E27FC236}">
                  <a16:creationId xmlns:a16="http://schemas.microsoft.com/office/drawing/2014/main" xmlns="" id="{3E9D1A8A-4168-4BD6-8A8A-EE91074E97A9}"/>
                </a:ext>
              </a:extLst>
            </p:cNvPr>
            <p:cNvGrpSpPr/>
            <p:nvPr/>
          </p:nvGrpSpPr>
          <p:grpSpPr>
            <a:xfrm>
              <a:off x="3714925" y="3118472"/>
              <a:ext cx="2545390" cy="2721215"/>
              <a:chOff x="3105985" y="2879405"/>
              <a:chExt cx="2158158" cy="2241856"/>
            </a:xfrm>
          </p:grpSpPr>
          <p:sp>
            <p:nvSpPr>
              <p:cNvPr id="25" name="îśļíḓe">
                <a:extLst>
                  <a:ext uri="{FF2B5EF4-FFF2-40B4-BE49-F238E27FC236}">
                    <a16:creationId xmlns:a16="http://schemas.microsoft.com/office/drawing/2014/main" xmlns="" id="{27D5796C-382F-4970-8FF1-B7A600B19A86}"/>
                  </a:ext>
                </a:extLst>
              </p:cNvPr>
              <p:cNvSpPr txBox="1"/>
              <p:nvPr/>
            </p:nvSpPr>
            <p:spPr>
              <a:xfrm>
                <a:off x="3381091" y="3537085"/>
                <a:ext cx="1584176" cy="158417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en-US" altLang="zh-CN" sz="7200" dirty="0">
                    <a:solidFill>
                      <a:srgbClr val="49C7D3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26" name="iṧľïďê">
                <a:extLst>
                  <a:ext uri="{FF2B5EF4-FFF2-40B4-BE49-F238E27FC236}">
                    <a16:creationId xmlns:a16="http://schemas.microsoft.com/office/drawing/2014/main" xmlns="" id="{4C6BF00E-761D-4703-806E-EB461D3AC67A}"/>
                  </a:ext>
                </a:extLst>
              </p:cNvPr>
              <p:cNvGrpSpPr/>
              <p:nvPr/>
            </p:nvGrpSpPr>
            <p:grpSpPr>
              <a:xfrm>
                <a:off x="3105986" y="2879406"/>
                <a:ext cx="2158158" cy="827412"/>
                <a:chOff x="3137774" y="2295214"/>
                <a:chExt cx="2158158" cy="827412"/>
              </a:xfrm>
            </p:grpSpPr>
            <p:sp>
              <p:nvSpPr>
                <p:cNvPr id="27" name="ísḷíḓè">
                  <a:extLst>
                    <a:ext uri="{FF2B5EF4-FFF2-40B4-BE49-F238E27FC236}">
                      <a16:creationId xmlns:a16="http://schemas.microsoft.com/office/drawing/2014/main" xmlns="" id="{06A1C7C1-511E-4274-96FF-091467C785FD}"/>
                    </a:ext>
                  </a:extLst>
                </p:cNvPr>
                <p:cNvSpPr/>
                <p:nvPr/>
              </p:nvSpPr>
              <p:spPr bwMode="auto">
                <a:xfrm>
                  <a:off x="3355140" y="2634680"/>
                  <a:ext cx="1724475" cy="48794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100" dirty="0"/>
                    <a:t>Copy paste fonts. Choose the only option to retain text.</a:t>
                  </a:r>
                  <a:endParaRPr lang="zh-CN" altLang="en-US" sz="1100" dirty="0"/>
                </a:p>
              </p:txBody>
            </p:sp>
            <p:sp>
              <p:nvSpPr>
                <p:cNvPr id="28" name="ïşḷïḍé">
                  <a:extLst>
                    <a:ext uri="{FF2B5EF4-FFF2-40B4-BE49-F238E27FC236}">
                      <a16:creationId xmlns:a16="http://schemas.microsoft.com/office/drawing/2014/main" xmlns="" id="{C9DF58FE-D49A-47CA-A236-0B22A34A29AB}"/>
                    </a:ext>
                  </a:extLst>
                </p:cNvPr>
                <p:cNvSpPr txBox="1"/>
                <p:nvPr/>
              </p:nvSpPr>
              <p:spPr bwMode="auto">
                <a:xfrm>
                  <a:off x="3137774" y="2295214"/>
                  <a:ext cx="2158158" cy="339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normAutofit/>
                </a:bodyPr>
                <a:lstStyle/>
                <a:p>
                  <a:pPr algn="ctr">
                    <a:lnSpc>
                      <a:spcPct val="11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b="1" dirty="0"/>
                    <a:t>标题文本预设</a:t>
                  </a:r>
                  <a:endParaRPr lang="zh-CN" altLang="en-US" sz="1800" b="1" dirty="0"/>
                </a:p>
              </p:txBody>
            </p:sp>
          </p:grp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1EEDCB6-852C-4F35-AB62-B9EA8B8A5018}"/>
                </a:ext>
              </a:extLst>
            </p:cNvPr>
            <p:cNvCxnSpPr>
              <a:cxnSpLocks/>
            </p:cNvCxnSpPr>
            <p:nvPr/>
          </p:nvCxnSpPr>
          <p:spPr>
            <a:xfrm>
              <a:off x="6260947" y="1986156"/>
              <a:ext cx="1" cy="423905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E567AE20-9E24-4B97-B0F8-F9DA1B92B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1418" y="1679883"/>
              <a:ext cx="1193332" cy="123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624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827901A7-F5D7-4598-B3FA-21980DB681C5}"/>
              </a:ext>
            </a:extLst>
          </p:cNvPr>
          <p:cNvSpPr/>
          <p:nvPr/>
        </p:nvSpPr>
        <p:spPr>
          <a:xfrm>
            <a:off x="-18970" y="3971274"/>
            <a:ext cx="12192000" cy="19264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D5A995-50A1-4357-9848-0F7C8442D3A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4DD24D1-FDFD-4C87-95CA-6B76AF8A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81" y="531805"/>
              <a:ext cx="500876" cy="503122"/>
            </a:xfrm>
            <a:prstGeom prst="rect">
              <a:avLst/>
            </a:prstGeom>
          </p:spPr>
        </p:pic>
      </p:grpSp>
      <p:sp>
        <p:nvSpPr>
          <p:cNvPr id="16" name="ïṡľîḍé">
            <a:extLst>
              <a:ext uri="{FF2B5EF4-FFF2-40B4-BE49-F238E27FC236}">
                <a16:creationId xmlns:a16="http://schemas.microsoft.com/office/drawing/2014/main" xmlns="" id="{BE8BA75E-B072-4069-9347-55746C4E9518}"/>
              </a:ext>
            </a:extLst>
          </p:cNvPr>
          <p:cNvSpPr txBox="1"/>
          <p:nvPr/>
        </p:nvSpPr>
        <p:spPr>
          <a:xfrm>
            <a:off x="6121653" y="4627948"/>
            <a:ext cx="2640371" cy="600164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7" name="ïŝļiḋe">
            <a:extLst>
              <a:ext uri="{FF2B5EF4-FFF2-40B4-BE49-F238E27FC236}">
                <a16:creationId xmlns:a16="http://schemas.microsoft.com/office/drawing/2014/main" xmlns="" id="{C61DF440-626C-4705-A63B-1608C8C971B6}"/>
              </a:ext>
            </a:extLst>
          </p:cNvPr>
          <p:cNvSpPr txBox="1"/>
          <p:nvPr/>
        </p:nvSpPr>
        <p:spPr>
          <a:xfrm>
            <a:off x="6121653" y="4234559"/>
            <a:ext cx="2640372" cy="393389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b="1" dirty="0"/>
              <a:t>标题文本预设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FFFD88-D437-4307-9E66-D9424C08EC97}"/>
              </a:ext>
            </a:extLst>
          </p:cNvPr>
          <p:cNvGrpSpPr/>
          <p:nvPr/>
        </p:nvGrpSpPr>
        <p:grpSpPr>
          <a:xfrm>
            <a:off x="751665" y="1944000"/>
            <a:ext cx="2640372" cy="3284112"/>
            <a:chOff x="751665" y="1944000"/>
            <a:chExt cx="2640372" cy="3284112"/>
          </a:xfrm>
        </p:grpSpPr>
        <p:grpSp>
          <p:nvGrpSpPr>
            <p:cNvPr id="43" name="íṧľïdè">
              <a:extLst>
                <a:ext uri="{FF2B5EF4-FFF2-40B4-BE49-F238E27FC236}">
                  <a16:creationId xmlns:a16="http://schemas.microsoft.com/office/drawing/2014/main" xmlns="" id="{F5F0B758-2E6D-412B-B7B0-24ABF473242A}"/>
                </a:ext>
              </a:extLst>
            </p:cNvPr>
            <p:cNvGrpSpPr/>
            <p:nvPr/>
          </p:nvGrpSpPr>
          <p:grpSpPr>
            <a:xfrm>
              <a:off x="1124915" y="1944000"/>
              <a:ext cx="1893873" cy="1895504"/>
              <a:chOff x="1137679" y="1882666"/>
              <a:chExt cx="1893873" cy="1895504"/>
            </a:xfrm>
          </p:grpSpPr>
          <p:sp>
            <p:nvSpPr>
              <p:cNvPr id="45" name="iṣ1ídê">
                <a:extLst>
                  <a:ext uri="{FF2B5EF4-FFF2-40B4-BE49-F238E27FC236}">
                    <a16:creationId xmlns:a16="http://schemas.microsoft.com/office/drawing/2014/main" xmlns="" id="{36DB33A6-AC08-473A-9C5B-5987D4D5CAAA}"/>
                  </a:ext>
                </a:extLst>
              </p:cNvPr>
              <p:cNvSpPr/>
              <p:nvPr/>
            </p:nvSpPr>
            <p:spPr>
              <a:xfrm>
                <a:off x="1343953" y="1965197"/>
                <a:ext cx="1523869" cy="1523869"/>
              </a:xfrm>
              <a:prstGeom prst="ellipse">
                <a:avLst/>
              </a:prstGeom>
              <a:solidFill>
                <a:schemeClr val="bg1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$ļíḓé">
                <a:extLst>
                  <a:ext uri="{FF2B5EF4-FFF2-40B4-BE49-F238E27FC236}">
                    <a16:creationId xmlns:a16="http://schemas.microsoft.com/office/drawing/2014/main" xmlns="" id="{62B81660-54B0-4EA0-BF79-D524D8A95BCF}"/>
                  </a:ext>
                </a:extLst>
              </p:cNvPr>
              <p:cNvSpPr/>
              <p:nvPr/>
            </p:nvSpPr>
            <p:spPr>
              <a:xfrm>
                <a:off x="1993828" y="1882666"/>
                <a:ext cx="922997" cy="922997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ŝľíďe">
                <a:extLst>
                  <a:ext uri="{FF2B5EF4-FFF2-40B4-BE49-F238E27FC236}">
                    <a16:creationId xmlns:a16="http://schemas.microsoft.com/office/drawing/2014/main" xmlns="" id="{EA219F76-DA4B-4871-845C-686FC2CC59CC}"/>
                  </a:ext>
                </a:extLst>
              </p:cNvPr>
              <p:cNvSpPr/>
              <p:nvPr/>
            </p:nvSpPr>
            <p:spPr>
              <a:xfrm>
                <a:off x="1137679" y="2649356"/>
                <a:ext cx="1128814" cy="1128814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ṩ1îďe">
                <a:extLst>
                  <a:ext uri="{FF2B5EF4-FFF2-40B4-BE49-F238E27FC236}">
                    <a16:creationId xmlns:a16="http://schemas.microsoft.com/office/drawing/2014/main" xmlns="" id="{5EF5C617-90B9-45E1-A359-CC0B974D5D4A}"/>
                  </a:ext>
                </a:extLst>
              </p:cNvPr>
              <p:cNvSpPr/>
              <p:nvPr/>
            </p:nvSpPr>
            <p:spPr>
              <a:xfrm>
                <a:off x="2443773" y="3008397"/>
                <a:ext cx="587779" cy="587779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ṧ1iḑè">
              <a:extLst>
                <a:ext uri="{FF2B5EF4-FFF2-40B4-BE49-F238E27FC236}">
                  <a16:creationId xmlns:a16="http://schemas.microsoft.com/office/drawing/2014/main" xmlns="" id="{37AFB77E-28F7-4226-AC65-3CC7DFBEF417}"/>
                </a:ext>
              </a:extLst>
            </p:cNvPr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$ḷïḓê">
              <a:extLst>
                <a:ext uri="{FF2B5EF4-FFF2-40B4-BE49-F238E27FC236}">
                  <a16:creationId xmlns:a16="http://schemas.microsoft.com/office/drawing/2014/main" xmlns="" id="{BC35EEBB-DFA9-417A-89E2-90AEBA21D9F4}"/>
                </a:ext>
              </a:extLst>
            </p:cNvPr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b="1" dirty="0"/>
                <a:t>标题文本预设</a:t>
              </a:r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E0361F6C-078C-40BD-B4A8-9F47225CE6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694" y="2140804"/>
              <a:ext cx="1331421" cy="1337391"/>
            </a:xfrm>
            <a:prstGeom prst="rect">
              <a:avLst/>
            </a:prstGeom>
          </p:spPr>
        </p:pic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44583F1-5183-48F5-9A64-AC42800BA942}"/>
              </a:ext>
            </a:extLst>
          </p:cNvPr>
          <p:cNvGrpSpPr/>
          <p:nvPr/>
        </p:nvGrpSpPr>
        <p:grpSpPr>
          <a:xfrm>
            <a:off x="6649630" y="1944000"/>
            <a:ext cx="1893873" cy="1895504"/>
            <a:chOff x="6649630" y="1944000"/>
            <a:chExt cx="1893873" cy="1895504"/>
          </a:xfrm>
        </p:grpSpPr>
        <p:grpSp>
          <p:nvGrpSpPr>
            <p:cNvPr id="49" name="íṧľïdè">
              <a:extLst>
                <a:ext uri="{FF2B5EF4-FFF2-40B4-BE49-F238E27FC236}">
                  <a16:creationId xmlns:a16="http://schemas.microsoft.com/office/drawing/2014/main" xmlns="" id="{E1DBFCB9-7E59-4D79-9006-0E6930C208CD}"/>
                </a:ext>
              </a:extLst>
            </p:cNvPr>
            <p:cNvGrpSpPr/>
            <p:nvPr/>
          </p:nvGrpSpPr>
          <p:grpSpPr>
            <a:xfrm>
              <a:off x="6649630" y="1944000"/>
              <a:ext cx="1893873" cy="1895504"/>
              <a:chOff x="1137679" y="1882666"/>
              <a:chExt cx="1893873" cy="1895504"/>
            </a:xfrm>
          </p:grpSpPr>
          <p:sp>
            <p:nvSpPr>
              <p:cNvPr id="50" name="iṣ1ídê">
                <a:extLst>
                  <a:ext uri="{FF2B5EF4-FFF2-40B4-BE49-F238E27FC236}">
                    <a16:creationId xmlns:a16="http://schemas.microsoft.com/office/drawing/2014/main" xmlns="" id="{470B5A56-3E7B-4F52-9441-169E854DCE3A}"/>
                  </a:ext>
                </a:extLst>
              </p:cNvPr>
              <p:cNvSpPr/>
              <p:nvPr/>
            </p:nvSpPr>
            <p:spPr>
              <a:xfrm>
                <a:off x="1343953" y="1965197"/>
                <a:ext cx="1523869" cy="1523869"/>
              </a:xfrm>
              <a:prstGeom prst="ellipse">
                <a:avLst/>
              </a:prstGeom>
              <a:solidFill>
                <a:schemeClr val="bg1">
                  <a:lumMod val="75000"/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$ļíḓé">
                <a:extLst>
                  <a:ext uri="{FF2B5EF4-FFF2-40B4-BE49-F238E27FC236}">
                    <a16:creationId xmlns:a16="http://schemas.microsoft.com/office/drawing/2014/main" xmlns="" id="{661753F8-3325-4FAE-8734-E105DA877F6B}"/>
                  </a:ext>
                </a:extLst>
              </p:cNvPr>
              <p:cNvSpPr/>
              <p:nvPr/>
            </p:nvSpPr>
            <p:spPr>
              <a:xfrm>
                <a:off x="1993828" y="1882666"/>
                <a:ext cx="922997" cy="922997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ŝľíďe">
                <a:extLst>
                  <a:ext uri="{FF2B5EF4-FFF2-40B4-BE49-F238E27FC236}">
                    <a16:creationId xmlns:a16="http://schemas.microsoft.com/office/drawing/2014/main" xmlns="" id="{1B3E023D-2370-41F0-911D-07D260A642BB}"/>
                  </a:ext>
                </a:extLst>
              </p:cNvPr>
              <p:cNvSpPr/>
              <p:nvPr/>
            </p:nvSpPr>
            <p:spPr>
              <a:xfrm>
                <a:off x="1137679" y="2649356"/>
                <a:ext cx="1128814" cy="1128814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ṩ1îďe">
                <a:extLst>
                  <a:ext uri="{FF2B5EF4-FFF2-40B4-BE49-F238E27FC236}">
                    <a16:creationId xmlns:a16="http://schemas.microsoft.com/office/drawing/2014/main" xmlns="" id="{22452A04-7E95-447B-A644-CE35D92F09C3}"/>
                  </a:ext>
                </a:extLst>
              </p:cNvPr>
              <p:cNvSpPr/>
              <p:nvPr/>
            </p:nvSpPr>
            <p:spPr>
              <a:xfrm>
                <a:off x="2443773" y="3008397"/>
                <a:ext cx="587779" cy="587779"/>
              </a:xfrm>
              <a:prstGeom prst="ellipse">
                <a:avLst/>
              </a:prstGeom>
              <a:solidFill>
                <a:schemeClr val="bg1">
                  <a:lumMod val="75000"/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6C2603F8-03E4-4847-BBB8-EE1069F16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3274" y="2117833"/>
              <a:ext cx="1475026" cy="1372416"/>
            </a:xfrm>
            <a:prstGeom prst="rect">
              <a:avLst/>
            </a:prstGeom>
          </p:spPr>
        </p:pic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88AEE21B-D32B-4B73-870E-856FD17854F4}"/>
              </a:ext>
            </a:extLst>
          </p:cNvPr>
          <p:cNvGrpSpPr/>
          <p:nvPr/>
        </p:nvGrpSpPr>
        <p:grpSpPr>
          <a:xfrm>
            <a:off x="8806647" y="1944000"/>
            <a:ext cx="2640372" cy="3284112"/>
            <a:chOff x="8806647" y="1944000"/>
            <a:chExt cx="2640372" cy="3284112"/>
          </a:xfrm>
        </p:grpSpPr>
        <p:sp>
          <p:nvSpPr>
            <p:cNvPr id="18" name="îṧḻiḋè">
              <a:extLst>
                <a:ext uri="{FF2B5EF4-FFF2-40B4-BE49-F238E27FC236}">
                  <a16:creationId xmlns:a16="http://schemas.microsoft.com/office/drawing/2014/main" xmlns="" id="{09C1B76D-CB69-44E2-968E-2AB79837E499}"/>
                </a:ext>
              </a:extLst>
            </p:cNvPr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šľïḍe">
              <a:extLst>
                <a:ext uri="{FF2B5EF4-FFF2-40B4-BE49-F238E27FC236}">
                  <a16:creationId xmlns:a16="http://schemas.microsoft.com/office/drawing/2014/main" xmlns="" id="{D0931A14-DFBD-46CB-BB69-5AD29E180B6D}"/>
                </a:ext>
              </a:extLst>
            </p:cNvPr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b="1" dirty="0"/>
                <a:t>标题文本预设</a:t>
              </a:r>
            </a:p>
          </p:txBody>
        </p:sp>
        <p:grpSp>
          <p:nvGrpSpPr>
            <p:cNvPr id="54" name="išļiḍe">
              <a:extLst>
                <a:ext uri="{FF2B5EF4-FFF2-40B4-BE49-F238E27FC236}">
                  <a16:creationId xmlns:a16="http://schemas.microsoft.com/office/drawing/2014/main" xmlns="" id="{1AEFAC75-4B37-479A-B3FB-95D24327C85B}"/>
                </a:ext>
              </a:extLst>
            </p:cNvPr>
            <p:cNvGrpSpPr/>
            <p:nvPr/>
          </p:nvGrpSpPr>
          <p:grpSpPr>
            <a:xfrm>
              <a:off x="9334624" y="1944000"/>
              <a:ext cx="1893873" cy="1895504"/>
              <a:chOff x="3859987" y="1882666"/>
              <a:chExt cx="1893873" cy="1895504"/>
            </a:xfrm>
            <a:solidFill>
              <a:schemeClr val="accent3">
                <a:alpha val="41000"/>
              </a:schemeClr>
            </a:solidFill>
          </p:grpSpPr>
          <p:sp>
            <p:nvSpPr>
              <p:cNvPr id="55" name="iṣľíde">
                <a:extLst>
                  <a:ext uri="{FF2B5EF4-FFF2-40B4-BE49-F238E27FC236}">
                    <a16:creationId xmlns:a16="http://schemas.microsoft.com/office/drawing/2014/main" xmlns="" id="{7383E36B-CF2B-42D1-AC1D-934EF3D77C66}"/>
                  </a:ext>
                </a:extLst>
              </p:cNvPr>
              <p:cNvSpPr/>
              <p:nvPr/>
            </p:nvSpPr>
            <p:spPr>
              <a:xfrm>
                <a:off x="4066261" y="1965197"/>
                <a:ext cx="1523869" cy="1523869"/>
              </a:xfrm>
              <a:prstGeom prst="ellipse">
                <a:avLst/>
              </a:prstGeom>
              <a:solidFill>
                <a:schemeClr val="accent3"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ľidè">
                <a:extLst>
                  <a:ext uri="{FF2B5EF4-FFF2-40B4-BE49-F238E27FC236}">
                    <a16:creationId xmlns:a16="http://schemas.microsoft.com/office/drawing/2014/main" xmlns="" id="{A4B46BB1-89D9-440E-A480-BE0AFEBCC316}"/>
                  </a:ext>
                </a:extLst>
              </p:cNvPr>
              <p:cNvSpPr/>
              <p:nvPr/>
            </p:nvSpPr>
            <p:spPr>
              <a:xfrm>
                <a:off x="4716136" y="1882666"/>
                <a:ext cx="922997" cy="922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57" name="iṧḷiďe">
                <a:extLst>
                  <a:ext uri="{FF2B5EF4-FFF2-40B4-BE49-F238E27FC236}">
                    <a16:creationId xmlns:a16="http://schemas.microsoft.com/office/drawing/2014/main" xmlns="" id="{0279AE7A-76AA-46D4-91EF-A51990D51367}"/>
                  </a:ext>
                </a:extLst>
              </p:cNvPr>
              <p:cNvSpPr/>
              <p:nvPr/>
            </p:nvSpPr>
            <p:spPr>
              <a:xfrm>
                <a:off x="3859987" y="2649356"/>
                <a:ext cx="1128814" cy="112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ļiḓe">
                <a:extLst>
                  <a:ext uri="{FF2B5EF4-FFF2-40B4-BE49-F238E27FC236}">
                    <a16:creationId xmlns:a16="http://schemas.microsoft.com/office/drawing/2014/main" xmlns="" id="{09CA84B0-3A9E-448C-B029-619779917CD4}"/>
                  </a:ext>
                </a:extLst>
              </p:cNvPr>
              <p:cNvSpPr/>
              <p:nvPr/>
            </p:nvSpPr>
            <p:spPr>
              <a:xfrm>
                <a:off x="5166081" y="3008397"/>
                <a:ext cx="587779" cy="5877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xmlns="" id="{4C58DFC0-162E-474F-A850-8BE4A198E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58984" y="2094702"/>
              <a:ext cx="1475026" cy="138752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0C3E64D-820E-4F63-B216-7A9B040736C0}"/>
              </a:ext>
            </a:extLst>
          </p:cNvPr>
          <p:cNvGrpSpPr/>
          <p:nvPr/>
        </p:nvGrpSpPr>
        <p:grpSpPr>
          <a:xfrm>
            <a:off x="3436659" y="1944000"/>
            <a:ext cx="2640372" cy="3284112"/>
            <a:chOff x="3436659" y="1944000"/>
            <a:chExt cx="2640372" cy="3284112"/>
          </a:xfrm>
        </p:grpSpPr>
        <p:sp>
          <p:nvSpPr>
            <p:cNvPr id="14" name="išľíďè">
              <a:extLst>
                <a:ext uri="{FF2B5EF4-FFF2-40B4-BE49-F238E27FC236}">
                  <a16:creationId xmlns:a16="http://schemas.microsoft.com/office/drawing/2014/main" xmlns="" id="{8C1332BA-F60E-47EA-AC5C-CE6902C88D70}"/>
                </a:ext>
              </a:extLst>
            </p:cNvPr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śļîḍê">
              <a:extLst>
                <a:ext uri="{FF2B5EF4-FFF2-40B4-BE49-F238E27FC236}">
                  <a16:creationId xmlns:a16="http://schemas.microsoft.com/office/drawing/2014/main" xmlns="" id="{25425DA6-6ED5-4A08-8F9C-31391C57119D}"/>
                </a:ext>
              </a:extLst>
            </p:cNvPr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b="1" dirty="0"/>
                <a:t>标题文本预设</a:t>
              </a:r>
            </a:p>
          </p:txBody>
        </p:sp>
        <p:grpSp>
          <p:nvGrpSpPr>
            <p:cNvPr id="31" name="išļiḍe">
              <a:extLst>
                <a:ext uri="{FF2B5EF4-FFF2-40B4-BE49-F238E27FC236}">
                  <a16:creationId xmlns:a16="http://schemas.microsoft.com/office/drawing/2014/main" xmlns="" id="{E56D67AA-D1CD-44A2-9670-16A63C8D2D7B}"/>
                </a:ext>
              </a:extLst>
            </p:cNvPr>
            <p:cNvGrpSpPr/>
            <p:nvPr/>
          </p:nvGrpSpPr>
          <p:grpSpPr>
            <a:xfrm>
              <a:off x="3809909" y="1944000"/>
              <a:ext cx="1893873" cy="1895504"/>
              <a:chOff x="3859987" y="1882666"/>
              <a:chExt cx="1893873" cy="1895504"/>
            </a:xfrm>
            <a:solidFill>
              <a:schemeClr val="accent3">
                <a:alpha val="41000"/>
              </a:schemeClr>
            </a:solidFill>
          </p:grpSpPr>
          <p:sp>
            <p:nvSpPr>
              <p:cNvPr id="33" name="iṣľíde">
                <a:extLst>
                  <a:ext uri="{FF2B5EF4-FFF2-40B4-BE49-F238E27FC236}">
                    <a16:creationId xmlns:a16="http://schemas.microsoft.com/office/drawing/2014/main" xmlns="" id="{A35B662B-A7B0-4792-AB3C-9D322A20B1E0}"/>
                  </a:ext>
                </a:extLst>
              </p:cNvPr>
              <p:cNvSpPr/>
              <p:nvPr/>
            </p:nvSpPr>
            <p:spPr>
              <a:xfrm>
                <a:off x="4066261" y="1965197"/>
                <a:ext cx="1523869" cy="1523869"/>
              </a:xfrm>
              <a:prstGeom prst="ellipse">
                <a:avLst/>
              </a:prstGeom>
              <a:solidFill>
                <a:schemeClr val="accent3">
                  <a:alpha val="5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idè">
                <a:extLst>
                  <a:ext uri="{FF2B5EF4-FFF2-40B4-BE49-F238E27FC236}">
                    <a16:creationId xmlns:a16="http://schemas.microsoft.com/office/drawing/2014/main" xmlns="" id="{6C5FD883-0595-4F39-9CD6-1B9444B061F8}"/>
                  </a:ext>
                </a:extLst>
              </p:cNvPr>
              <p:cNvSpPr/>
              <p:nvPr/>
            </p:nvSpPr>
            <p:spPr>
              <a:xfrm>
                <a:off x="4716136" y="1882666"/>
                <a:ext cx="922997" cy="922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ṧḷiďe">
                <a:extLst>
                  <a:ext uri="{FF2B5EF4-FFF2-40B4-BE49-F238E27FC236}">
                    <a16:creationId xmlns:a16="http://schemas.microsoft.com/office/drawing/2014/main" xmlns="" id="{978C9A83-2DED-478A-9590-3288EB565861}"/>
                  </a:ext>
                </a:extLst>
              </p:cNvPr>
              <p:cNvSpPr/>
              <p:nvPr/>
            </p:nvSpPr>
            <p:spPr>
              <a:xfrm>
                <a:off x="3859987" y="2649356"/>
                <a:ext cx="1128814" cy="112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şļiḓe">
                <a:extLst>
                  <a:ext uri="{FF2B5EF4-FFF2-40B4-BE49-F238E27FC236}">
                    <a16:creationId xmlns:a16="http://schemas.microsoft.com/office/drawing/2014/main" xmlns="" id="{4C84D6BB-F0D8-44E7-8AF5-6E3C425EEE18}"/>
                  </a:ext>
                </a:extLst>
              </p:cNvPr>
              <p:cNvSpPr/>
              <p:nvPr/>
            </p:nvSpPr>
            <p:spPr>
              <a:xfrm>
                <a:off x="5166081" y="3008397"/>
                <a:ext cx="587779" cy="58777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EC8A7D86-2775-47E3-AD0A-65A7B489BC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4865" y="2058845"/>
              <a:ext cx="1363958" cy="14077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121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CD5A995-50A1-4357-9848-0F7C8442D3A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14DD24D1-FDFD-4C87-95CA-6B76AF8A2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481" y="531805"/>
              <a:ext cx="500876" cy="503122"/>
            </a:xfrm>
            <a:prstGeom prst="rect">
              <a:avLst/>
            </a:prstGeom>
          </p:spPr>
        </p:pic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AA6BA4DD-AC72-40D6-BC31-F4B3172B3AA9}"/>
              </a:ext>
            </a:extLst>
          </p:cNvPr>
          <p:cNvGrpSpPr/>
          <p:nvPr/>
        </p:nvGrpSpPr>
        <p:grpSpPr>
          <a:xfrm>
            <a:off x="744916" y="2083320"/>
            <a:ext cx="10775572" cy="4563151"/>
            <a:chOff x="744916" y="1809000"/>
            <a:chExt cx="10775572" cy="4563151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C1B23F4-6DB4-48A3-A22C-78B20AAED3F8}"/>
                </a:ext>
              </a:extLst>
            </p:cNvPr>
            <p:cNvCxnSpPr>
              <a:cxnSpLocks/>
              <a:stCxn id="50" idx="0"/>
            </p:cNvCxnSpPr>
            <p:nvPr/>
          </p:nvCxnSpPr>
          <p:spPr>
            <a:xfrm>
              <a:off x="1191745" y="1907718"/>
              <a:ext cx="9791443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şḷidè">
              <a:extLst>
                <a:ext uri="{FF2B5EF4-FFF2-40B4-BE49-F238E27FC236}">
                  <a16:creationId xmlns:a16="http://schemas.microsoft.com/office/drawing/2014/main" xmlns="" id="{8B7B3042-7F35-4CC5-93CA-BACB01BB6F57}"/>
                </a:ext>
              </a:extLst>
            </p:cNvPr>
            <p:cNvGrpSpPr/>
            <p:nvPr/>
          </p:nvGrpSpPr>
          <p:grpSpPr>
            <a:xfrm>
              <a:off x="753164" y="1809000"/>
              <a:ext cx="877163" cy="617701"/>
              <a:chOff x="767408" y="4221088"/>
              <a:chExt cx="877163" cy="617701"/>
            </a:xfrm>
          </p:grpSpPr>
          <p:sp>
            <p:nvSpPr>
              <p:cNvPr id="50" name="îṩļiḓê">
                <a:extLst>
                  <a:ext uri="{FF2B5EF4-FFF2-40B4-BE49-F238E27FC236}">
                    <a16:creationId xmlns:a16="http://schemas.microsoft.com/office/drawing/2014/main" xmlns="" id="{410F2F8D-EA67-4608-8513-0132AEFAE586}"/>
                  </a:ext>
                </a:extLst>
              </p:cNvPr>
              <p:cNvSpPr/>
              <p:nvPr/>
            </p:nvSpPr>
            <p:spPr>
              <a:xfrm>
                <a:off x="110727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49C7D3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51" name="îśḻiďe">
                <a:extLst>
                  <a:ext uri="{FF2B5EF4-FFF2-40B4-BE49-F238E27FC236}">
                    <a16:creationId xmlns:a16="http://schemas.microsoft.com/office/drawing/2014/main" xmlns="" id="{3B562629-ADD0-4392-BCAE-AC76D5F0A259}"/>
                  </a:ext>
                </a:extLst>
              </p:cNvPr>
              <p:cNvSpPr txBox="1"/>
              <p:nvPr/>
            </p:nvSpPr>
            <p:spPr>
              <a:xfrm>
                <a:off x="76740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11" name="íś1iḑe">
              <a:extLst>
                <a:ext uri="{FF2B5EF4-FFF2-40B4-BE49-F238E27FC236}">
                  <a16:creationId xmlns:a16="http://schemas.microsoft.com/office/drawing/2014/main" xmlns="" id="{CE353ECE-6BF6-4B6C-93FC-8026866446D3}"/>
                </a:ext>
              </a:extLst>
            </p:cNvPr>
            <p:cNvGrpSpPr/>
            <p:nvPr/>
          </p:nvGrpSpPr>
          <p:grpSpPr>
            <a:xfrm>
              <a:off x="1843371" y="1809000"/>
              <a:ext cx="877163" cy="617701"/>
              <a:chOff x="2030118" y="4221088"/>
              <a:chExt cx="877163" cy="617701"/>
            </a:xfrm>
          </p:grpSpPr>
          <p:sp>
            <p:nvSpPr>
              <p:cNvPr id="48" name="iSḻîḍe">
                <a:extLst>
                  <a:ext uri="{FF2B5EF4-FFF2-40B4-BE49-F238E27FC236}">
                    <a16:creationId xmlns:a16="http://schemas.microsoft.com/office/drawing/2014/main" xmlns="" id="{56BB27EC-3899-46E7-8101-30C672E63BA0}"/>
                  </a:ext>
                </a:extLst>
              </p:cNvPr>
              <p:cNvSpPr/>
              <p:nvPr/>
            </p:nvSpPr>
            <p:spPr>
              <a:xfrm>
                <a:off x="236998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49" name="îṧ1íḍè">
                <a:extLst>
                  <a:ext uri="{FF2B5EF4-FFF2-40B4-BE49-F238E27FC236}">
                    <a16:creationId xmlns:a16="http://schemas.microsoft.com/office/drawing/2014/main" xmlns="" id="{073D8B0A-21D4-4836-BE54-C224ECED6CB9}"/>
                  </a:ext>
                </a:extLst>
              </p:cNvPr>
              <p:cNvSpPr txBox="1"/>
              <p:nvPr/>
            </p:nvSpPr>
            <p:spPr>
              <a:xfrm>
                <a:off x="203011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13" name="ïśḷîḓe">
              <a:extLst>
                <a:ext uri="{FF2B5EF4-FFF2-40B4-BE49-F238E27FC236}">
                  <a16:creationId xmlns:a16="http://schemas.microsoft.com/office/drawing/2014/main" xmlns="" id="{F0E05F46-C239-4834-B5FA-4C2BB184F69F}"/>
                </a:ext>
              </a:extLst>
            </p:cNvPr>
            <p:cNvGrpSpPr/>
            <p:nvPr/>
          </p:nvGrpSpPr>
          <p:grpSpPr>
            <a:xfrm>
              <a:off x="2933578" y="1809000"/>
              <a:ext cx="877163" cy="617701"/>
              <a:chOff x="3292828" y="4221088"/>
              <a:chExt cx="877163" cy="617701"/>
            </a:xfrm>
          </p:grpSpPr>
          <p:sp>
            <p:nvSpPr>
              <p:cNvPr id="46" name="íṣḷídé">
                <a:extLst>
                  <a:ext uri="{FF2B5EF4-FFF2-40B4-BE49-F238E27FC236}">
                    <a16:creationId xmlns:a16="http://schemas.microsoft.com/office/drawing/2014/main" xmlns="" id="{F771B47F-1CDD-4A04-948D-4F1C06D41EF0}"/>
                  </a:ext>
                </a:extLst>
              </p:cNvPr>
              <p:cNvSpPr/>
              <p:nvPr/>
            </p:nvSpPr>
            <p:spPr>
              <a:xfrm>
                <a:off x="363269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19B7ED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47" name="isḻiḍé">
                <a:extLst>
                  <a:ext uri="{FF2B5EF4-FFF2-40B4-BE49-F238E27FC236}">
                    <a16:creationId xmlns:a16="http://schemas.microsoft.com/office/drawing/2014/main" xmlns="" id="{8D26C98B-030A-4141-854B-14C677D44A64}"/>
                  </a:ext>
                </a:extLst>
              </p:cNvPr>
              <p:cNvSpPr txBox="1"/>
              <p:nvPr/>
            </p:nvSpPr>
            <p:spPr>
              <a:xfrm>
                <a:off x="329282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14" name="î$1ïdè">
              <a:extLst>
                <a:ext uri="{FF2B5EF4-FFF2-40B4-BE49-F238E27FC236}">
                  <a16:creationId xmlns:a16="http://schemas.microsoft.com/office/drawing/2014/main" xmlns="" id="{8333CC55-95F1-49D8-8C57-1A012252E6FD}"/>
                </a:ext>
              </a:extLst>
            </p:cNvPr>
            <p:cNvGrpSpPr/>
            <p:nvPr/>
          </p:nvGrpSpPr>
          <p:grpSpPr>
            <a:xfrm>
              <a:off x="4023785" y="1809000"/>
              <a:ext cx="877163" cy="617701"/>
              <a:chOff x="4555538" y="4221088"/>
              <a:chExt cx="877163" cy="617701"/>
            </a:xfrm>
          </p:grpSpPr>
          <p:sp>
            <p:nvSpPr>
              <p:cNvPr id="44" name="íśļïḓe">
                <a:extLst>
                  <a:ext uri="{FF2B5EF4-FFF2-40B4-BE49-F238E27FC236}">
                    <a16:creationId xmlns:a16="http://schemas.microsoft.com/office/drawing/2014/main" xmlns="" id="{872CF992-7F74-4FC7-8E44-15A48957BBBA}"/>
                  </a:ext>
                </a:extLst>
              </p:cNvPr>
              <p:cNvSpPr/>
              <p:nvPr/>
            </p:nvSpPr>
            <p:spPr>
              <a:xfrm>
                <a:off x="489540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45" name="í$ḻîḋê">
                <a:extLst>
                  <a:ext uri="{FF2B5EF4-FFF2-40B4-BE49-F238E27FC236}">
                    <a16:creationId xmlns:a16="http://schemas.microsoft.com/office/drawing/2014/main" xmlns="" id="{BF2AC3DF-6F8A-4656-A2F9-B9AE06093FA8}"/>
                  </a:ext>
                </a:extLst>
              </p:cNvPr>
              <p:cNvSpPr txBox="1"/>
              <p:nvPr/>
            </p:nvSpPr>
            <p:spPr>
              <a:xfrm>
                <a:off x="455553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15" name="íŝľíḍe">
              <a:extLst>
                <a:ext uri="{FF2B5EF4-FFF2-40B4-BE49-F238E27FC236}">
                  <a16:creationId xmlns:a16="http://schemas.microsoft.com/office/drawing/2014/main" xmlns="" id="{10680F7A-B9FC-43DA-8B8A-C68642C7F160}"/>
                </a:ext>
              </a:extLst>
            </p:cNvPr>
            <p:cNvGrpSpPr/>
            <p:nvPr/>
          </p:nvGrpSpPr>
          <p:grpSpPr>
            <a:xfrm>
              <a:off x="5113993" y="1809000"/>
              <a:ext cx="877163" cy="617701"/>
              <a:chOff x="4994119" y="4221088"/>
              <a:chExt cx="877163" cy="617701"/>
            </a:xfrm>
          </p:grpSpPr>
          <p:sp>
            <p:nvSpPr>
              <p:cNvPr id="42" name="ïşḻiḓê">
                <a:extLst>
                  <a:ext uri="{FF2B5EF4-FFF2-40B4-BE49-F238E27FC236}">
                    <a16:creationId xmlns:a16="http://schemas.microsoft.com/office/drawing/2014/main" xmlns="" id="{2487EC14-0D8F-4EC5-82E9-0BE0743D627C}"/>
                  </a:ext>
                </a:extLst>
              </p:cNvPr>
              <p:cNvSpPr/>
              <p:nvPr/>
            </p:nvSpPr>
            <p:spPr>
              <a:xfrm>
                <a:off x="5333982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43" name="is1íḓe">
                <a:extLst>
                  <a:ext uri="{FF2B5EF4-FFF2-40B4-BE49-F238E27FC236}">
                    <a16:creationId xmlns:a16="http://schemas.microsoft.com/office/drawing/2014/main" xmlns="" id="{DA1FEB0B-7133-448F-8080-FF839D712FB4}"/>
                  </a:ext>
                </a:extLst>
              </p:cNvPr>
              <p:cNvSpPr txBox="1"/>
              <p:nvPr/>
            </p:nvSpPr>
            <p:spPr>
              <a:xfrm>
                <a:off x="4994119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sp>
          <p:nvSpPr>
            <p:cNvPr id="16" name="iṩlíďê">
              <a:extLst>
                <a:ext uri="{FF2B5EF4-FFF2-40B4-BE49-F238E27FC236}">
                  <a16:creationId xmlns:a16="http://schemas.microsoft.com/office/drawing/2014/main" xmlns="" id="{116C005F-F032-421C-B403-72B188287111}"/>
                </a:ext>
              </a:extLst>
            </p:cNvPr>
            <p:cNvSpPr txBox="1"/>
            <p:nvPr/>
          </p:nvSpPr>
          <p:spPr>
            <a:xfrm>
              <a:off x="760961" y="4581333"/>
              <a:ext cx="3096344" cy="17543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17" name="işļíde">
              <a:extLst>
                <a:ext uri="{FF2B5EF4-FFF2-40B4-BE49-F238E27FC236}">
                  <a16:creationId xmlns:a16="http://schemas.microsoft.com/office/drawing/2014/main" xmlns="" id="{FA37794F-7347-4149-9048-17B073060871}"/>
                </a:ext>
              </a:extLst>
            </p:cNvPr>
            <p:cNvSpPr txBox="1"/>
            <p:nvPr/>
          </p:nvSpPr>
          <p:spPr>
            <a:xfrm>
              <a:off x="760961" y="4185726"/>
              <a:ext cx="3096344" cy="34073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600" b="1" dirty="0"/>
                <a:t>标题文本预设</a:t>
              </a:r>
              <a:endParaRPr lang="en-US" altLang="zh-CN" sz="1600" b="1" dirty="0"/>
            </a:p>
          </p:txBody>
        </p:sp>
        <p:sp>
          <p:nvSpPr>
            <p:cNvPr id="19" name="îŝľïḍe">
              <a:extLst>
                <a:ext uri="{FF2B5EF4-FFF2-40B4-BE49-F238E27FC236}">
                  <a16:creationId xmlns:a16="http://schemas.microsoft.com/office/drawing/2014/main" xmlns="" id="{64659BE0-D078-44C4-968C-2527D6744A9C}"/>
                </a:ext>
              </a:extLst>
            </p:cNvPr>
            <p:cNvSpPr txBox="1"/>
            <p:nvPr/>
          </p:nvSpPr>
          <p:spPr>
            <a:xfrm>
              <a:off x="4574265" y="4581333"/>
              <a:ext cx="3096344" cy="17543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îsľiďè">
              <a:extLst>
                <a:ext uri="{FF2B5EF4-FFF2-40B4-BE49-F238E27FC236}">
                  <a16:creationId xmlns:a16="http://schemas.microsoft.com/office/drawing/2014/main" xmlns="" id="{FB40911B-E745-4DFE-98BE-261D6918D3B9}"/>
                </a:ext>
              </a:extLst>
            </p:cNvPr>
            <p:cNvSpPr txBox="1"/>
            <p:nvPr/>
          </p:nvSpPr>
          <p:spPr>
            <a:xfrm>
              <a:off x="4574265" y="4185726"/>
              <a:ext cx="3096344" cy="34073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pPr>
                <a:spcBef>
                  <a:spcPct val="0"/>
                </a:spcBef>
              </a:pPr>
              <a:r>
                <a:rPr lang="zh-CN" altLang="en-US" sz="1600" dirty="0">
                  <a:solidFill>
                    <a:schemeClr val="tx1"/>
                  </a:solidFill>
                </a:rPr>
                <a:t>标题文本预设</a:t>
              </a:r>
              <a:endParaRPr lang="en-US" altLang="zh-CN" sz="1600" dirty="0">
                <a:solidFill>
                  <a:schemeClr val="tx1"/>
                </a:solidFill>
              </a:endParaRPr>
            </a:p>
          </p:txBody>
        </p:sp>
        <p:sp>
          <p:nvSpPr>
            <p:cNvPr id="22" name="ïşliḑè">
              <a:extLst>
                <a:ext uri="{FF2B5EF4-FFF2-40B4-BE49-F238E27FC236}">
                  <a16:creationId xmlns:a16="http://schemas.microsoft.com/office/drawing/2014/main" xmlns="" id="{5AC37181-38E3-44BF-976B-AFD8F0E48DCA}"/>
                </a:ext>
              </a:extLst>
            </p:cNvPr>
            <p:cNvSpPr txBox="1"/>
            <p:nvPr/>
          </p:nvSpPr>
          <p:spPr>
            <a:xfrm>
              <a:off x="8387568" y="4617771"/>
              <a:ext cx="3096344" cy="17543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3" name="iṡḻîḑe">
              <a:extLst>
                <a:ext uri="{FF2B5EF4-FFF2-40B4-BE49-F238E27FC236}">
                  <a16:creationId xmlns:a16="http://schemas.microsoft.com/office/drawing/2014/main" xmlns="" id="{E80FA3DA-C3B4-4712-8361-D8A00A5755DB}"/>
                </a:ext>
              </a:extLst>
            </p:cNvPr>
            <p:cNvSpPr txBox="1"/>
            <p:nvPr/>
          </p:nvSpPr>
          <p:spPr>
            <a:xfrm>
              <a:off x="8387568" y="4222164"/>
              <a:ext cx="3096344" cy="34073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1600" b="1" dirty="0"/>
                <a:t>标题文本预设</a:t>
              </a:r>
              <a:endParaRPr lang="en-US" altLang="zh-CN" sz="1600" b="1" dirty="0"/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5AB66E4-A4C3-4C5F-82BB-00BE55092212}"/>
                </a:ext>
              </a:extLst>
            </p:cNvPr>
            <p:cNvCxnSpPr>
              <a:cxnSpLocks/>
            </p:cNvCxnSpPr>
            <p:nvPr/>
          </p:nvCxnSpPr>
          <p:spPr>
            <a:xfrm>
              <a:off x="4149116" y="4222164"/>
              <a:ext cx="0" cy="14699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9C6C403A-6E3A-4AF2-846C-6B32AE425940}"/>
                </a:ext>
              </a:extLst>
            </p:cNvPr>
            <p:cNvCxnSpPr>
              <a:cxnSpLocks/>
            </p:cNvCxnSpPr>
            <p:nvPr/>
          </p:nvCxnSpPr>
          <p:spPr>
            <a:xfrm>
              <a:off x="7960207" y="4222164"/>
              <a:ext cx="0" cy="146997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íṡḻîḍé">
              <a:extLst>
                <a:ext uri="{FF2B5EF4-FFF2-40B4-BE49-F238E27FC236}">
                  <a16:creationId xmlns:a16="http://schemas.microsoft.com/office/drawing/2014/main" xmlns="" id="{8F1707C5-7769-466B-B7C4-075B9BED592C}"/>
                </a:ext>
              </a:extLst>
            </p:cNvPr>
            <p:cNvGrpSpPr/>
            <p:nvPr/>
          </p:nvGrpSpPr>
          <p:grpSpPr>
            <a:xfrm>
              <a:off x="6282496" y="1809000"/>
              <a:ext cx="877163" cy="617701"/>
              <a:chOff x="767408" y="4221088"/>
              <a:chExt cx="877163" cy="617701"/>
            </a:xfrm>
          </p:grpSpPr>
          <p:sp>
            <p:nvSpPr>
              <p:cNvPr id="40" name="îsḻiḑé">
                <a:extLst>
                  <a:ext uri="{FF2B5EF4-FFF2-40B4-BE49-F238E27FC236}">
                    <a16:creationId xmlns:a16="http://schemas.microsoft.com/office/drawing/2014/main" xmlns="" id="{795A1033-C61D-4CF1-A387-C2281BC41159}"/>
                  </a:ext>
                </a:extLst>
              </p:cNvPr>
              <p:cNvSpPr/>
              <p:nvPr/>
            </p:nvSpPr>
            <p:spPr>
              <a:xfrm>
                <a:off x="110727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9F06E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41" name="íSḻíďê">
                <a:extLst>
                  <a:ext uri="{FF2B5EF4-FFF2-40B4-BE49-F238E27FC236}">
                    <a16:creationId xmlns:a16="http://schemas.microsoft.com/office/drawing/2014/main" xmlns="" id="{F8224065-DF74-43B7-BE15-4F1E6727731C}"/>
                  </a:ext>
                </a:extLst>
              </p:cNvPr>
              <p:cNvSpPr txBox="1"/>
              <p:nvPr/>
            </p:nvSpPr>
            <p:spPr>
              <a:xfrm>
                <a:off x="76740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28" name="ïsḷïḑé">
              <a:extLst>
                <a:ext uri="{FF2B5EF4-FFF2-40B4-BE49-F238E27FC236}">
                  <a16:creationId xmlns:a16="http://schemas.microsoft.com/office/drawing/2014/main" xmlns="" id="{2C86CAEA-398E-4596-9299-6177AB72F7D0}"/>
                </a:ext>
              </a:extLst>
            </p:cNvPr>
            <p:cNvGrpSpPr/>
            <p:nvPr/>
          </p:nvGrpSpPr>
          <p:grpSpPr>
            <a:xfrm>
              <a:off x="7372703" y="1809000"/>
              <a:ext cx="877163" cy="617701"/>
              <a:chOff x="2030118" y="4221088"/>
              <a:chExt cx="877163" cy="617701"/>
            </a:xfrm>
          </p:grpSpPr>
          <p:sp>
            <p:nvSpPr>
              <p:cNvPr id="38" name="îšḷïďè">
                <a:extLst>
                  <a:ext uri="{FF2B5EF4-FFF2-40B4-BE49-F238E27FC236}">
                    <a16:creationId xmlns:a16="http://schemas.microsoft.com/office/drawing/2014/main" xmlns="" id="{E8254A56-5DF0-45D4-B16D-3511DA289147}"/>
                  </a:ext>
                </a:extLst>
              </p:cNvPr>
              <p:cNvSpPr/>
              <p:nvPr/>
            </p:nvSpPr>
            <p:spPr>
              <a:xfrm>
                <a:off x="236998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39" name="ïṥ1iḓe">
                <a:extLst>
                  <a:ext uri="{FF2B5EF4-FFF2-40B4-BE49-F238E27FC236}">
                    <a16:creationId xmlns:a16="http://schemas.microsoft.com/office/drawing/2014/main" xmlns="" id="{F8F24AAB-9013-4E68-B318-06D4D542AD86}"/>
                  </a:ext>
                </a:extLst>
              </p:cNvPr>
              <p:cNvSpPr txBox="1"/>
              <p:nvPr/>
            </p:nvSpPr>
            <p:spPr>
              <a:xfrm>
                <a:off x="203011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29" name="îśľiḑê">
              <a:extLst>
                <a:ext uri="{FF2B5EF4-FFF2-40B4-BE49-F238E27FC236}">
                  <a16:creationId xmlns:a16="http://schemas.microsoft.com/office/drawing/2014/main" xmlns="" id="{0E0A386C-D16B-4C46-AA6C-99BE0393DD4E}"/>
                </a:ext>
              </a:extLst>
            </p:cNvPr>
            <p:cNvGrpSpPr/>
            <p:nvPr/>
          </p:nvGrpSpPr>
          <p:grpSpPr>
            <a:xfrm>
              <a:off x="8462910" y="1809000"/>
              <a:ext cx="877163" cy="617701"/>
              <a:chOff x="3292828" y="4221088"/>
              <a:chExt cx="877163" cy="617701"/>
            </a:xfrm>
          </p:grpSpPr>
          <p:sp>
            <p:nvSpPr>
              <p:cNvPr id="36" name="iSļíḋê">
                <a:extLst>
                  <a:ext uri="{FF2B5EF4-FFF2-40B4-BE49-F238E27FC236}">
                    <a16:creationId xmlns:a16="http://schemas.microsoft.com/office/drawing/2014/main" xmlns="" id="{0C56DB71-8BB1-4853-A7A8-504B1EA27F90}"/>
                  </a:ext>
                </a:extLst>
              </p:cNvPr>
              <p:cNvSpPr/>
              <p:nvPr/>
            </p:nvSpPr>
            <p:spPr>
              <a:xfrm>
                <a:off x="363269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18A7E9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37" name="íṥļíḓé">
                <a:extLst>
                  <a:ext uri="{FF2B5EF4-FFF2-40B4-BE49-F238E27FC236}">
                    <a16:creationId xmlns:a16="http://schemas.microsoft.com/office/drawing/2014/main" xmlns="" id="{6E92E086-C5BF-42B3-A55F-550B26F4DC56}"/>
                  </a:ext>
                </a:extLst>
              </p:cNvPr>
              <p:cNvSpPr txBox="1"/>
              <p:nvPr/>
            </p:nvSpPr>
            <p:spPr>
              <a:xfrm>
                <a:off x="329282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30" name="íśḻídé">
              <a:extLst>
                <a:ext uri="{FF2B5EF4-FFF2-40B4-BE49-F238E27FC236}">
                  <a16:creationId xmlns:a16="http://schemas.microsoft.com/office/drawing/2014/main" xmlns="" id="{C2848A27-6B68-4A83-B0DE-8A00B4666C11}"/>
                </a:ext>
              </a:extLst>
            </p:cNvPr>
            <p:cNvGrpSpPr/>
            <p:nvPr/>
          </p:nvGrpSpPr>
          <p:grpSpPr>
            <a:xfrm>
              <a:off x="9553117" y="1809000"/>
              <a:ext cx="877163" cy="617701"/>
              <a:chOff x="4555538" y="4221088"/>
              <a:chExt cx="877163" cy="617701"/>
            </a:xfrm>
          </p:grpSpPr>
          <p:sp>
            <p:nvSpPr>
              <p:cNvPr id="34" name="íṧlîḓé">
                <a:extLst>
                  <a:ext uri="{FF2B5EF4-FFF2-40B4-BE49-F238E27FC236}">
                    <a16:creationId xmlns:a16="http://schemas.microsoft.com/office/drawing/2014/main" xmlns="" id="{2B84116D-9569-4C51-AA16-C48444D01EBB}"/>
                  </a:ext>
                </a:extLst>
              </p:cNvPr>
              <p:cNvSpPr/>
              <p:nvPr/>
            </p:nvSpPr>
            <p:spPr>
              <a:xfrm>
                <a:off x="489540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1">
                  <a:lumMod val="40000"/>
                  <a:lumOff val="60000"/>
                </a:schemeClr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35" name="íṧľïdé">
                <a:extLst>
                  <a:ext uri="{FF2B5EF4-FFF2-40B4-BE49-F238E27FC236}">
                    <a16:creationId xmlns:a16="http://schemas.microsoft.com/office/drawing/2014/main" xmlns="" id="{73B50EED-0B33-4773-84BA-65930BC145BF}"/>
                  </a:ext>
                </a:extLst>
              </p:cNvPr>
              <p:cNvSpPr txBox="1"/>
              <p:nvPr/>
            </p:nvSpPr>
            <p:spPr>
              <a:xfrm>
                <a:off x="455553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grpSp>
          <p:nvGrpSpPr>
            <p:cNvPr id="31" name="îṩḻíḓè">
              <a:extLst>
                <a:ext uri="{FF2B5EF4-FFF2-40B4-BE49-F238E27FC236}">
                  <a16:creationId xmlns:a16="http://schemas.microsoft.com/office/drawing/2014/main" xmlns="" id="{E7279F2B-3DE0-45FB-B9FD-5E1BC2ADD722}"/>
                </a:ext>
              </a:extLst>
            </p:cNvPr>
            <p:cNvGrpSpPr/>
            <p:nvPr/>
          </p:nvGrpSpPr>
          <p:grpSpPr>
            <a:xfrm>
              <a:off x="10643325" y="1809000"/>
              <a:ext cx="877163" cy="617701"/>
              <a:chOff x="4994119" y="4221088"/>
              <a:chExt cx="877163" cy="617701"/>
            </a:xfrm>
          </p:grpSpPr>
          <p:sp>
            <p:nvSpPr>
              <p:cNvPr id="32" name="íşlîde">
                <a:extLst>
                  <a:ext uri="{FF2B5EF4-FFF2-40B4-BE49-F238E27FC236}">
                    <a16:creationId xmlns:a16="http://schemas.microsoft.com/office/drawing/2014/main" xmlns="" id="{EDD8EB3F-4044-4218-9F7F-CEC71D890DBF}"/>
                  </a:ext>
                </a:extLst>
              </p:cNvPr>
              <p:cNvSpPr/>
              <p:nvPr/>
            </p:nvSpPr>
            <p:spPr>
              <a:xfrm>
                <a:off x="5333982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/>
              </a:p>
            </p:txBody>
          </p:sp>
          <p:sp>
            <p:nvSpPr>
              <p:cNvPr id="33" name="ïṣľïďé">
                <a:extLst>
                  <a:ext uri="{FF2B5EF4-FFF2-40B4-BE49-F238E27FC236}">
                    <a16:creationId xmlns:a16="http://schemas.microsoft.com/office/drawing/2014/main" xmlns="" id="{A47CBA79-70DE-4DC1-A320-3F5EBEE1850A}"/>
                  </a:ext>
                </a:extLst>
              </p:cNvPr>
              <p:cNvSpPr txBox="1"/>
              <p:nvPr/>
            </p:nvSpPr>
            <p:spPr>
              <a:xfrm>
                <a:off x="4994119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1400" b="1" dirty="0"/>
                  <a:t>标题</a:t>
                </a:r>
                <a:endParaRPr lang="en-US" altLang="zh-CN" sz="1400" b="1" dirty="0"/>
              </a:p>
            </p:txBody>
          </p:sp>
        </p:grp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B1041E40-BAB8-449E-AA79-710FFDE4B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916" y="3106549"/>
              <a:ext cx="1073253" cy="998592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ABF4062B-1E18-41CF-8A95-4AD3B90498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6323" y="3106549"/>
              <a:ext cx="1073253" cy="1009586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5A7D35FF-97AC-4888-8367-40314C7EF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4528" y="3106549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080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807FF9-B6DB-4DCA-A3A0-30A1980B05B9}"/>
              </a:ext>
            </a:extLst>
          </p:cNvPr>
          <p:cNvSpPr/>
          <p:nvPr/>
        </p:nvSpPr>
        <p:spPr>
          <a:xfrm>
            <a:off x="0" y="4014090"/>
            <a:ext cx="12192000" cy="28439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6DA670A-456E-4157-867D-30D8785F5364}"/>
              </a:ext>
            </a:extLst>
          </p:cNvPr>
          <p:cNvGrpSpPr/>
          <p:nvPr/>
        </p:nvGrpSpPr>
        <p:grpSpPr>
          <a:xfrm>
            <a:off x="4464991" y="1382642"/>
            <a:ext cx="3262018" cy="4235592"/>
            <a:chOff x="945269" y="3240157"/>
            <a:chExt cx="1981132" cy="2572415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27D81DC0-ED5C-47E7-8768-9DAF9A0DC187}"/>
                </a:ext>
              </a:extLst>
            </p:cNvPr>
            <p:cNvSpPr/>
            <p:nvPr/>
          </p:nvSpPr>
          <p:spPr>
            <a:xfrm>
              <a:off x="1038268" y="4085372"/>
              <a:ext cx="1727200" cy="172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B7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390B325-20A4-4860-91AC-023AC0796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017" y="4263805"/>
              <a:ext cx="1327702" cy="1370334"/>
            </a:xfrm>
            <a:prstGeom prst="rect">
              <a:avLst/>
            </a:prstGeom>
          </p:spPr>
        </p:pic>
        <p:sp>
          <p:nvSpPr>
            <p:cNvPr id="13" name="íşľiḋè">
              <a:extLst>
                <a:ext uri="{FF2B5EF4-FFF2-40B4-BE49-F238E27FC236}">
                  <a16:creationId xmlns:a16="http://schemas.microsoft.com/office/drawing/2014/main" xmlns="" id="{43BEC1AB-2615-4221-9680-D940E0C0DE09}"/>
                </a:ext>
              </a:extLst>
            </p:cNvPr>
            <p:cNvSpPr/>
            <p:nvPr/>
          </p:nvSpPr>
          <p:spPr>
            <a:xfrm>
              <a:off x="945269" y="3387915"/>
              <a:ext cx="1981132" cy="51902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A2A6A366-91EB-4FE7-928D-0351DE6EE2BA}"/>
                </a:ext>
              </a:extLst>
            </p:cNvPr>
            <p:cNvCxnSpPr>
              <a:cxnSpLocks/>
            </p:cNvCxnSpPr>
            <p:nvPr/>
          </p:nvCxnSpPr>
          <p:spPr>
            <a:xfrm>
              <a:off x="1164655" y="3240157"/>
              <a:ext cx="1542361" cy="0"/>
            </a:xfrm>
            <a:prstGeom prst="line">
              <a:avLst/>
            </a:prstGeom>
            <a:ln w="38100">
              <a:solidFill>
                <a:srgbClr val="19B7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07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4964979-099B-4263-9FF9-A174485E9EBF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D8965E1-2AB9-4C5A-ABED-ECED187F1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86" y="499060"/>
              <a:ext cx="540005" cy="557345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EAA8C415-99D0-486B-9BC8-82F0C127EF5E}"/>
              </a:ext>
            </a:extLst>
          </p:cNvPr>
          <p:cNvGrpSpPr/>
          <p:nvPr/>
        </p:nvGrpSpPr>
        <p:grpSpPr>
          <a:xfrm>
            <a:off x="673100" y="4436197"/>
            <a:ext cx="10845800" cy="1710603"/>
            <a:chOff x="673100" y="4436197"/>
            <a:chExt cx="10845800" cy="1710603"/>
          </a:xfrm>
        </p:grpSpPr>
        <p:grpSp>
          <p:nvGrpSpPr>
            <p:cNvPr id="16" name="isḻíḍé">
              <a:extLst>
                <a:ext uri="{FF2B5EF4-FFF2-40B4-BE49-F238E27FC236}">
                  <a16:creationId xmlns:a16="http://schemas.microsoft.com/office/drawing/2014/main" xmlns="" id="{928629D0-FF06-472F-8CA9-131DEAD8BC64}"/>
                </a:ext>
              </a:extLst>
            </p:cNvPr>
            <p:cNvGrpSpPr/>
            <p:nvPr/>
          </p:nvGrpSpPr>
          <p:grpSpPr>
            <a:xfrm>
              <a:off x="673100" y="5142367"/>
              <a:ext cx="2516504" cy="1004433"/>
              <a:chOff x="673100" y="5142367"/>
              <a:chExt cx="2377920" cy="1004433"/>
            </a:xfrm>
          </p:grpSpPr>
          <p:sp>
            <p:nvSpPr>
              <p:cNvPr id="32" name="îšľïḓe">
                <a:extLst>
                  <a:ext uri="{FF2B5EF4-FFF2-40B4-BE49-F238E27FC236}">
                    <a16:creationId xmlns:a16="http://schemas.microsoft.com/office/drawing/2014/main" xmlns="" id="{9087A496-2890-47FA-ACC3-7CFABEF90F26}"/>
                  </a:ext>
                </a:extLst>
              </p:cNvPr>
              <p:cNvSpPr txBox="1"/>
              <p:nvPr/>
            </p:nvSpPr>
            <p:spPr>
              <a:xfrm>
                <a:off x="673100" y="5525865"/>
                <a:ext cx="2377918" cy="62093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 defTabSz="914378">
                  <a:lnSpc>
                    <a:spcPct val="130000"/>
                  </a:lnSpc>
                  <a:defRPr/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  <p:sp>
            <p:nvSpPr>
              <p:cNvPr id="33" name="ïṣ1îḍê">
                <a:extLst>
                  <a:ext uri="{FF2B5EF4-FFF2-40B4-BE49-F238E27FC236}">
                    <a16:creationId xmlns:a16="http://schemas.microsoft.com/office/drawing/2014/main" xmlns="" id="{E7B53D5D-79B5-4DED-86EB-8F7FB035F86B}"/>
                  </a:ext>
                </a:extLst>
              </p:cNvPr>
              <p:cNvSpPr/>
              <p:nvPr/>
            </p:nvSpPr>
            <p:spPr>
              <a:xfrm>
                <a:off x="673100" y="5142367"/>
                <a:ext cx="2377920" cy="383497"/>
              </a:xfrm>
              <a:prstGeom prst="round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dirty="0"/>
                  <a:t>标题文本预设</a:t>
                </a:r>
              </a:p>
            </p:txBody>
          </p:sp>
        </p:grpSp>
        <p:grpSp>
          <p:nvGrpSpPr>
            <p:cNvPr id="17" name="íS1iďè">
              <a:extLst>
                <a:ext uri="{FF2B5EF4-FFF2-40B4-BE49-F238E27FC236}">
                  <a16:creationId xmlns:a16="http://schemas.microsoft.com/office/drawing/2014/main" xmlns="" id="{A0C2EA64-C5C5-470F-BFF8-614067825E6B}"/>
                </a:ext>
              </a:extLst>
            </p:cNvPr>
            <p:cNvGrpSpPr/>
            <p:nvPr/>
          </p:nvGrpSpPr>
          <p:grpSpPr>
            <a:xfrm>
              <a:off x="3449532" y="5142367"/>
              <a:ext cx="2516504" cy="1004433"/>
              <a:chOff x="673100" y="5142367"/>
              <a:chExt cx="2377920" cy="1004433"/>
            </a:xfrm>
          </p:grpSpPr>
          <p:sp>
            <p:nvSpPr>
              <p:cNvPr id="30" name="îṡ1iḋê">
                <a:extLst>
                  <a:ext uri="{FF2B5EF4-FFF2-40B4-BE49-F238E27FC236}">
                    <a16:creationId xmlns:a16="http://schemas.microsoft.com/office/drawing/2014/main" xmlns="" id="{A07FDBB3-BA38-4D14-8879-E1011488AFD9}"/>
                  </a:ext>
                </a:extLst>
              </p:cNvPr>
              <p:cNvSpPr txBox="1"/>
              <p:nvPr/>
            </p:nvSpPr>
            <p:spPr>
              <a:xfrm>
                <a:off x="673100" y="5525865"/>
                <a:ext cx="2377918" cy="62093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 defTabSz="914378">
                  <a:lnSpc>
                    <a:spcPct val="130000"/>
                  </a:lnSpc>
                  <a:defRPr/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  <p:sp>
            <p:nvSpPr>
              <p:cNvPr id="31" name="iṩliḓè">
                <a:extLst>
                  <a:ext uri="{FF2B5EF4-FFF2-40B4-BE49-F238E27FC236}">
                    <a16:creationId xmlns:a16="http://schemas.microsoft.com/office/drawing/2014/main" xmlns="" id="{101142DE-0CCA-42F1-AC52-039C6E05B23D}"/>
                  </a:ext>
                </a:extLst>
              </p:cNvPr>
              <p:cNvSpPr/>
              <p:nvPr/>
            </p:nvSpPr>
            <p:spPr>
              <a:xfrm>
                <a:off x="673100" y="5142367"/>
                <a:ext cx="2377920" cy="383497"/>
              </a:xfrm>
              <a:prstGeom prst="round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dirty="0"/>
                  <a:t>标题文本预设</a:t>
                </a:r>
              </a:p>
            </p:txBody>
          </p:sp>
        </p:grpSp>
        <p:grpSp>
          <p:nvGrpSpPr>
            <p:cNvPr id="18" name="ïSľiḑé">
              <a:extLst>
                <a:ext uri="{FF2B5EF4-FFF2-40B4-BE49-F238E27FC236}">
                  <a16:creationId xmlns:a16="http://schemas.microsoft.com/office/drawing/2014/main" xmlns="" id="{09CA7270-C707-4577-8312-F8A57565C177}"/>
                </a:ext>
              </a:extLst>
            </p:cNvPr>
            <p:cNvGrpSpPr/>
            <p:nvPr/>
          </p:nvGrpSpPr>
          <p:grpSpPr>
            <a:xfrm>
              <a:off x="6225965" y="5142367"/>
              <a:ext cx="2516504" cy="1004433"/>
              <a:chOff x="673100" y="5142367"/>
              <a:chExt cx="2377920" cy="1004433"/>
            </a:xfrm>
          </p:grpSpPr>
          <p:sp>
            <p:nvSpPr>
              <p:cNvPr id="28" name="iŝḻîḑé">
                <a:extLst>
                  <a:ext uri="{FF2B5EF4-FFF2-40B4-BE49-F238E27FC236}">
                    <a16:creationId xmlns:a16="http://schemas.microsoft.com/office/drawing/2014/main" xmlns="" id="{CD5DF224-26E3-4D6E-98AE-ED739E091395}"/>
                  </a:ext>
                </a:extLst>
              </p:cNvPr>
              <p:cNvSpPr txBox="1"/>
              <p:nvPr/>
            </p:nvSpPr>
            <p:spPr>
              <a:xfrm>
                <a:off x="673100" y="5525865"/>
                <a:ext cx="2377918" cy="62093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 defTabSz="914378">
                  <a:lnSpc>
                    <a:spcPct val="130000"/>
                  </a:lnSpc>
                  <a:defRPr/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  <p:sp>
            <p:nvSpPr>
              <p:cNvPr id="29" name="iṧļíḋe">
                <a:extLst>
                  <a:ext uri="{FF2B5EF4-FFF2-40B4-BE49-F238E27FC236}">
                    <a16:creationId xmlns:a16="http://schemas.microsoft.com/office/drawing/2014/main" xmlns="" id="{CD0A8D4C-5FFA-48DA-9111-96E47F3A7F8E}"/>
                  </a:ext>
                </a:extLst>
              </p:cNvPr>
              <p:cNvSpPr/>
              <p:nvPr/>
            </p:nvSpPr>
            <p:spPr>
              <a:xfrm>
                <a:off x="673100" y="5142367"/>
                <a:ext cx="2377920" cy="383497"/>
              </a:xfrm>
              <a:prstGeom prst="round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dirty="0"/>
                  <a:t>标题文本预设</a:t>
                </a:r>
              </a:p>
            </p:txBody>
          </p:sp>
        </p:grpSp>
        <p:grpSp>
          <p:nvGrpSpPr>
            <p:cNvPr id="19" name="ïṩļíďè">
              <a:extLst>
                <a:ext uri="{FF2B5EF4-FFF2-40B4-BE49-F238E27FC236}">
                  <a16:creationId xmlns:a16="http://schemas.microsoft.com/office/drawing/2014/main" xmlns="" id="{800DC2EA-248C-415E-9947-521A786E7E8F}"/>
                </a:ext>
              </a:extLst>
            </p:cNvPr>
            <p:cNvGrpSpPr/>
            <p:nvPr/>
          </p:nvGrpSpPr>
          <p:grpSpPr>
            <a:xfrm>
              <a:off x="9002396" y="5142367"/>
              <a:ext cx="2516504" cy="1004433"/>
              <a:chOff x="673100" y="5142367"/>
              <a:chExt cx="2377920" cy="1004433"/>
            </a:xfrm>
          </p:grpSpPr>
          <p:sp>
            <p:nvSpPr>
              <p:cNvPr id="26" name="iṧḻiďe">
                <a:extLst>
                  <a:ext uri="{FF2B5EF4-FFF2-40B4-BE49-F238E27FC236}">
                    <a16:creationId xmlns:a16="http://schemas.microsoft.com/office/drawing/2014/main" xmlns="" id="{64522036-6E81-43BA-A49D-CAB89E6297AE}"/>
                  </a:ext>
                </a:extLst>
              </p:cNvPr>
              <p:cNvSpPr txBox="1"/>
              <p:nvPr/>
            </p:nvSpPr>
            <p:spPr>
              <a:xfrm>
                <a:off x="673100" y="5525865"/>
                <a:ext cx="2377918" cy="62093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 defTabSz="914378">
                  <a:lnSpc>
                    <a:spcPct val="130000"/>
                  </a:lnSpc>
                  <a:defRPr/>
                </a:pPr>
                <a:r>
                  <a:rPr lang="en-US" altLang="zh-CN" sz="1100" dirty="0"/>
                  <a:t>Copy paste fonts. Choose the only option to retain text.……</a:t>
                </a:r>
              </a:p>
            </p:txBody>
          </p:sp>
          <p:sp>
            <p:nvSpPr>
              <p:cNvPr id="27" name="îsľîdé">
                <a:extLst>
                  <a:ext uri="{FF2B5EF4-FFF2-40B4-BE49-F238E27FC236}">
                    <a16:creationId xmlns:a16="http://schemas.microsoft.com/office/drawing/2014/main" xmlns="" id="{842810DF-9CFA-4E4A-A06F-27F88A8B40C7}"/>
                  </a:ext>
                </a:extLst>
              </p:cNvPr>
              <p:cNvSpPr/>
              <p:nvPr/>
            </p:nvSpPr>
            <p:spPr>
              <a:xfrm>
                <a:off x="673100" y="5142367"/>
                <a:ext cx="2377920" cy="383497"/>
              </a:xfrm>
              <a:prstGeom prst="round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lvl="0" algn="ctr" defTabSz="914378">
                  <a:defRPr/>
                </a:pPr>
                <a:r>
                  <a:rPr lang="zh-CN" altLang="en-US" sz="1600" b="1" dirty="0"/>
                  <a:t>标题文本预设</a:t>
                </a:r>
              </a:p>
            </p:txBody>
          </p:sp>
        </p:grpSp>
        <p:cxnSp>
          <p:nvCxnSpPr>
            <p:cNvPr id="20" name="肘形连接符 49">
              <a:extLst>
                <a:ext uri="{FF2B5EF4-FFF2-40B4-BE49-F238E27FC236}">
                  <a16:creationId xmlns:a16="http://schemas.microsoft.com/office/drawing/2014/main" xmlns="" id="{9A6B8EFA-2669-4739-AD06-B9DED49299E8}"/>
                </a:ext>
              </a:extLst>
            </p:cNvPr>
            <p:cNvCxnSpPr>
              <a:stCxn id="15" idx="2"/>
              <a:endCxn id="33" idx="0"/>
            </p:cNvCxnSpPr>
            <p:nvPr/>
          </p:nvCxnSpPr>
          <p:spPr>
            <a:xfrm rot="5400000">
              <a:off x="3660592" y="2706958"/>
              <a:ext cx="706169" cy="4164648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51">
              <a:extLst>
                <a:ext uri="{FF2B5EF4-FFF2-40B4-BE49-F238E27FC236}">
                  <a16:creationId xmlns:a16="http://schemas.microsoft.com/office/drawing/2014/main" xmlns="" id="{C76106CC-C9E7-4173-9193-32CF3B9363B6}"/>
                </a:ext>
              </a:extLst>
            </p:cNvPr>
            <p:cNvCxnSpPr>
              <a:stCxn id="15" idx="2"/>
              <a:endCxn id="31" idx="0"/>
            </p:cNvCxnSpPr>
            <p:nvPr/>
          </p:nvCxnSpPr>
          <p:spPr>
            <a:xfrm rot="5400000">
              <a:off x="5048808" y="4095174"/>
              <a:ext cx="706169" cy="138821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53">
              <a:extLst>
                <a:ext uri="{FF2B5EF4-FFF2-40B4-BE49-F238E27FC236}">
                  <a16:creationId xmlns:a16="http://schemas.microsoft.com/office/drawing/2014/main" xmlns="" id="{10D0E93A-90BF-4E62-A720-A97AAE44C1BB}"/>
                </a:ext>
              </a:extLst>
            </p:cNvPr>
            <p:cNvCxnSpPr>
              <a:stCxn id="15" idx="2"/>
              <a:endCxn id="29" idx="0"/>
            </p:cNvCxnSpPr>
            <p:nvPr/>
          </p:nvCxnSpPr>
          <p:spPr>
            <a:xfrm rot="16200000" flipH="1">
              <a:off x="6437024" y="4095173"/>
              <a:ext cx="706169" cy="1388217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肘形连接符 55">
              <a:extLst>
                <a:ext uri="{FF2B5EF4-FFF2-40B4-BE49-F238E27FC236}">
                  <a16:creationId xmlns:a16="http://schemas.microsoft.com/office/drawing/2014/main" xmlns="" id="{7371E7ED-4C76-4E1B-B3D1-18D1F35A7EFD}"/>
                </a:ext>
              </a:extLst>
            </p:cNvPr>
            <p:cNvCxnSpPr>
              <a:stCxn id="15" idx="2"/>
              <a:endCxn id="27" idx="0"/>
            </p:cNvCxnSpPr>
            <p:nvPr/>
          </p:nvCxnSpPr>
          <p:spPr>
            <a:xfrm rot="16200000" flipH="1">
              <a:off x="7825240" y="2706958"/>
              <a:ext cx="706169" cy="4164648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8F9BD72-DAC1-4699-B551-E88E1B233131}"/>
              </a:ext>
            </a:extLst>
          </p:cNvPr>
          <p:cNvGrpSpPr/>
          <p:nvPr/>
        </p:nvGrpSpPr>
        <p:grpSpPr>
          <a:xfrm>
            <a:off x="3672689" y="0"/>
            <a:ext cx="4846622" cy="4436198"/>
            <a:chOff x="3672689" y="0"/>
            <a:chExt cx="4846622" cy="4436198"/>
          </a:xfrm>
        </p:grpSpPr>
        <p:sp>
          <p:nvSpPr>
            <p:cNvPr id="13" name="îŝlïḓê">
              <a:extLst>
                <a:ext uri="{FF2B5EF4-FFF2-40B4-BE49-F238E27FC236}">
                  <a16:creationId xmlns:a16="http://schemas.microsoft.com/office/drawing/2014/main" xmlns="" id="{A023E55B-3641-40DC-BB57-72B2C07996CC}"/>
                </a:ext>
              </a:extLst>
            </p:cNvPr>
            <p:cNvSpPr/>
            <p:nvPr/>
          </p:nvSpPr>
          <p:spPr>
            <a:xfrm rot="10800000">
              <a:off x="4547713" y="0"/>
              <a:ext cx="3096574" cy="399114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ïṧľîďê">
              <a:extLst>
                <a:ext uri="{FF2B5EF4-FFF2-40B4-BE49-F238E27FC236}">
                  <a16:creationId xmlns:a16="http://schemas.microsoft.com/office/drawing/2014/main" xmlns="" id="{3D3BD348-DBF3-4574-B125-F3AEBD009DE9}"/>
                </a:ext>
              </a:extLst>
            </p:cNvPr>
            <p:cNvSpPr/>
            <p:nvPr/>
          </p:nvSpPr>
          <p:spPr>
            <a:xfrm>
              <a:off x="4720084" y="1044842"/>
              <a:ext cx="2751829" cy="2751828"/>
            </a:xfrm>
            <a:prstGeom prst="ellipse">
              <a:avLst/>
            </a:prstGeom>
            <a:solidFill>
              <a:schemeClr val="bg1"/>
            </a:solid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íṥļíḍe">
              <a:extLst>
                <a:ext uri="{FF2B5EF4-FFF2-40B4-BE49-F238E27FC236}">
                  <a16:creationId xmlns:a16="http://schemas.microsoft.com/office/drawing/2014/main" xmlns="" id="{0EBBD8D9-6494-435C-976B-1DBE5F206EEF}"/>
                </a:ext>
              </a:extLst>
            </p:cNvPr>
            <p:cNvSpPr/>
            <p:nvPr/>
          </p:nvSpPr>
          <p:spPr>
            <a:xfrm>
              <a:off x="3672689" y="4069355"/>
              <a:ext cx="4846622" cy="366843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zh-CN" altLang="en-US" sz="2000" b="1" dirty="0">
                  <a:solidFill>
                    <a:srgbClr val="4DCBD7"/>
                  </a:solidFill>
                </a:rPr>
                <a:t>标题文本预设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458B51BB-6782-4A8C-B7AE-26D01C3F5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3342" y="1254731"/>
              <a:ext cx="2325316" cy="23999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55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4964979-099B-4263-9FF9-A174485E9EBF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D8965E1-2AB9-4C5A-ABED-ECED187F1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86" y="499060"/>
              <a:ext cx="540005" cy="557345"/>
            </a:xfrm>
            <a:prstGeom prst="rect">
              <a:avLst/>
            </a:prstGeom>
          </p:spPr>
        </p:pic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E066313-CC02-4D59-A71A-E317E1C5070B}"/>
              </a:ext>
            </a:extLst>
          </p:cNvPr>
          <p:cNvCxnSpPr/>
          <p:nvPr/>
        </p:nvCxnSpPr>
        <p:spPr>
          <a:xfrm>
            <a:off x="4298478" y="4741910"/>
            <a:ext cx="0" cy="15841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ļíḑê">
            <a:extLst>
              <a:ext uri="{FF2B5EF4-FFF2-40B4-BE49-F238E27FC236}">
                <a16:creationId xmlns:a16="http://schemas.microsoft.com/office/drawing/2014/main" xmlns="" id="{F5BF8980-CCB7-41D6-83EA-04B39E75AFB2}"/>
              </a:ext>
            </a:extLst>
          </p:cNvPr>
          <p:cNvSpPr/>
          <p:nvPr/>
        </p:nvSpPr>
        <p:spPr>
          <a:xfrm>
            <a:off x="2409190" y="3281714"/>
            <a:ext cx="7373620" cy="115212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3" name="ïSḻïďê">
            <a:extLst>
              <a:ext uri="{FF2B5EF4-FFF2-40B4-BE49-F238E27FC236}">
                <a16:creationId xmlns:a16="http://schemas.microsoft.com/office/drawing/2014/main" xmlns="" id="{A120EA51-E0E9-44ED-9E80-635442A9AE57}"/>
              </a:ext>
            </a:extLst>
          </p:cNvPr>
          <p:cNvSpPr/>
          <p:nvPr/>
        </p:nvSpPr>
        <p:spPr>
          <a:xfrm>
            <a:off x="3576909" y="2821000"/>
            <a:ext cx="5038182" cy="787216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E42F461-0A66-484A-8FD0-149673AB59BE}"/>
              </a:ext>
            </a:extLst>
          </p:cNvPr>
          <p:cNvCxnSpPr/>
          <p:nvPr/>
        </p:nvCxnSpPr>
        <p:spPr>
          <a:xfrm>
            <a:off x="7918296" y="4741910"/>
            <a:ext cx="0" cy="158417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îślïḋe">
            <a:extLst>
              <a:ext uri="{FF2B5EF4-FFF2-40B4-BE49-F238E27FC236}">
                <a16:creationId xmlns:a16="http://schemas.microsoft.com/office/drawing/2014/main" xmlns="" id="{3B72EDD3-17EC-4749-BE30-7465366E97BD}"/>
              </a:ext>
            </a:extLst>
          </p:cNvPr>
          <p:cNvGrpSpPr/>
          <p:nvPr/>
        </p:nvGrpSpPr>
        <p:grpSpPr>
          <a:xfrm>
            <a:off x="1317685" y="5010598"/>
            <a:ext cx="2341768" cy="1046800"/>
            <a:chOff x="719137" y="1429926"/>
            <a:chExt cx="5376847" cy="1046800"/>
          </a:xfrm>
        </p:grpSpPr>
        <p:sp>
          <p:nvSpPr>
            <p:cNvPr id="20" name="ïSlídè">
              <a:extLst>
                <a:ext uri="{FF2B5EF4-FFF2-40B4-BE49-F238E27FC236}">
                  <a16:creationId xmlns:a16="http://schemas.microsoft.com/office/drawing/2014/main" xmlns="" id="{4232A701-8D2F-4DA5-9F69-BBB2D8BF522C}"/>
                </a:ext>
              </a:extLst>
            </p:cNvPr>
            <p:cNvSpPr/>
            <p:nvPr/>
          </p:nvSpPr>
          <p:spPr bwMode="auto">
            <a:xfrm>
              <a:off x="719137" y="1871731"/>
              <a:ext cx="5376847" cy="60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1" name="ïṣļíďe">
              <a:extLst>
                <a:ext uri="{FF2B5EF4-FFF2-40B4-BE49-F238E27FC236}">
                  <a16:creationId xmlns:a16="http://schemas.microsoft.com/office/drawing/2014/main" xmlns="" id="{5523139C-121D-4729-A746-BEE8C3959233}"/>
                </a:ext>
              </a:extLst>
            </p:cNvPr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</p:grpSp>
      <p:grpSp>
        <p:nvGrpSpPr>
          <p:cNvPr id="14" name="îṣļîḑe">
            <a:extLst>
              <a:ext uri="{FF2B5EF4-FFF2-40B4-BE49-F238E27FC236}">
                <a16:creationId xmlns:a16="http://schemas.microsoft.com/office/drawing/2014/main" xmlns="" id="{2DE545F4-F9F6-4571-821E-F2293D766854}"/>
              </a:ext>
            </a:extLst>
          </p:cNvPr>
          <p:cNvGrpSpPr/>
          <p:nvPr/>
        </p:nvGrpSpPr>
        <p:grpSpPr>
          <a:xfrm>
            <a:off x="4937503" y="5010598"/>
            <a:ext cx="2341768" cy="1046800"/>
            <a:chOff x="719137" y="1429926"/>
            <a:chExt cx="5376847" cy="1046800"/>
          </a:xfrm>
        </p:grpSpPr>
        <p:sp>
          <p:nvSpPr>
            <p:cNvPr id="18" name="iśḷîḋe">
              <a:extLst>
                <a:ext uri="{FF2B5EF4-FFF2-40B4-BE49-F238E27FC236}">
                  <a16:creationId xmlns:a16="http://schemas.microsoft.com/office/drawing/2014/main" xmlns="" id="{B4DE78F8-171C-44F9-AC54-B8908EF93106}"/>
                </a:ext>
              </a:extLst>
            </p:cNvPr>
            <p:cNvSpPr/>
            <p:nvPr/>
          </p:nvSpPr>
          <p:spPr bwMode="auto">
            <a:xfrm>
              <a:off x="719137" y="1871731"/>
              <a:ext cx="5376847" cy="60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9" name="îṩlîďè">
              <a:extLst>
                <a:ext uri="{FF2B5EF4-FFF2-40B4-BE49-F238E27FC236}">
                  <a16:creationId xmlns:a16="http://schemas.microsoft.com/office/drawing/2014/main" xmlns="" id="{8FEF88D5-8FA8-4812-A58F-38332F874700}"/>
                </a:ext>
              </a:extLst>
            </p:cNvPr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</p:grpSp>
      <p:grpSp>
        <p:nvGrpSpPr>
          <p:cNvPr id="15" name="íšḷïḋè">
            <a:extLst>
              <a:ext uri="{FF2B5EF4-FFF2-40B4-BE49-F238E27FC236}">
                <a16:creationId xmlns:a16="http://schemas.microsoft.com/office/drawing/2014/main" xmlns="" id="{C98A752D-B8C0-4106-A730-AEEBFF6BAEF1}"/>
              </a:ext>
            </a:extLst>
          </p:cNvPr>
          <p:cNvGrpSpPr/>
          <p:nvPr/>
        </p:nvGrpSpPr>
        <p:grpSpPr>
          <a:xfrm>
            <a:off x="8557321" y="5010598"/>
            <a:ext cx="2341768" cy="1046800"/>
            <a:chOff x="719137" y="1429926"/>
            <a:chExt cx="5376847" cy="1046800"/>
          </a:xfrm>
        </p:grpSpPr>
        <p:sp>
          <p:nvSpPr>
            <p:cNvPr id="16" name="ïsļîḋé">
              <a:extLst>
                <a:ext uri="{FF2B5EF4-FFF2-40B4-BE49-F238E27FC236}">
                  <a16:creationId xmlns:a16="http://schemas.microsoft.com/office/drawing/2014/main" xmlns="" id="{0D958573-172A-455B-AAB1-EC910EEA78B7}"/>
                </a:ext>
              </a:extLst>
            </p:cNvPr>
            <p:cNvSpPr/>
            <p:nvPr/>
          </p:nvSpPr>
          <p:spPr bwMode="auto">
            <a:xfrm>
              <a:off x="719137" y="1871731"/>
              <a:ext cx="5376847" cy="60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išľíḓe">
              <a:extLst>
                <a:ext uri="{FF2B5EF4-FFF2-40B4-BE49-F238E27FC236}">
                  <a16:creationId xmlns:a16="http://schemas.microsoft.com/office/drawing/2014/main" xmlns="" id="{388B99EE-9E6C-453A-83B1-672DC32A4863}"/>
                </a:ext>
              </a:extLst>
            </p:cNvPr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/>
                <a:t>标题文本预设</a:t>
              </a:r>
              <a:endParaRPr lang="en-US" altLang="zh-CN" sz="2000" b="1" dirty="0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435BD79-0A7B-46AD-AAB7-0972B2F1CA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668" y="2933316"/>
            <a:ext cx="968764" cy="973108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245CE431-3A04-49EB-8958-D7494D9FAD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061" y="2200554"/>
            <a:ext cx="1073253" cy="99859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067B2EAC-5C93-4D5D-9F1F-7FCBD7CEB58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591" y="2915077"/>
            <a:ext cx="1073253" cy="1009586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11C1091-90EE-425B-8C67-3C38374B7DB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503" y="2187698"/>
            <a:ext cx="992438" cy="102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1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4964979-099B-4263-9FF9-A174485E9EBF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D8965E1-2AB9-4C5A-ABED-ECED187F1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86" y="499060"/>
              <a:ext cx="540005" cy="557345"/>
            </a:xfrm>
            <a:prstGeom prst="rect">
              <a:avLst/>
            </a:prstGeom>
          </p:spPr>
        </p:pic>
      </p:grpSp>
      <p:grpSp>
        <p:nvGrpSpPr>
          <p:cNvPr id="10" name="íṧļïḋé">
            <a:extLst>
              <a:ext uri="{FF2B5EF4-FFF2-40B4-BE49-F238E27FC236}">
                <a16:creationId xmlns:a16="http://schemas.microsoft.com/office/drawing/2014/main" xmlns="" id="{633E843B-4E99-4B46-AC0F-20557665EED4}"/>
              </a:ext>
            </a:extLst>
          </p:cNvPr>
          <p:cNvGrpSpPr/>
          <p:nvPr/>
        </p:nvGrpSpPr>
        <p:grpSpPr>
          <a:xfrm>
            <a:off x="908047" y="2222964"/>
            <a:ext cx="3843592" cy="1990465"/>
            <a:chOff x="673101" y="2680785"/>
            <a:chExt cx="4072899" cy="1990465"/>
          </a:xfrm>
        </p:grpSpPr>
        <p:sp>
          <p:nvSpPr>
            <p:cNvPr id="17" name="íṡḷiďê">
              <a:extLst>
                <a:ext uri="{FF2B5EF4-FFF2-40B4-BE49-F238E27FC236}">
                  <a16:creationId xmlns:a16="http://schemas.microsoft.com/office/drawing/2014/main" xmlns="" id="{EB3E6959-B2D1-4F62-92CD-CFEAE046D453}"/>
                </a:ext>
              </a:extLst>
            </p:cNvPr>
            <p:cNvSpPr txBox="1"/>
            <p:nvPr/>
          </p:nvSpPr>
          <p:spPr>
            <a:xfrm>
              <a:off x="673103" y="2680785"/>
              <a:ext cx="4072897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zh-CN" altLang="en-US" sz="2000" b="1" dirty="0"/>
                <a:t>标题文本预设</a:t>
              </a:r>
              <a:endParaRPr lang="en-US" sz="2000" b="1" dirty="0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B39E359-C8A8-413D-845B-175821ED231C}"/>
                </a:ext>
              </a:extLst>
            </p:cNvPr>
            <p:cNvCxnSpPr/>
            <p:nvPr/>
          </p:nvCxnSpPr>
          <p:spPr>
            <a:xfrm>
              <a:off x="673103" y="3659947"/>
              <a:ext cx="407289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Sḷïdé">
              <a:extLst>
                <a:ext uri="{FF2B5EF4-FFF2-40B4-BE49-F238E27FC236}">
                  <a16:creationId xmlns:a16="http://schemas.microsoft.com/office/drawing/2014/main" xmlns="" id="{6F4CDD2F-095E-4EF3-AED2-CF69990F872B}"/>
                </a:ext>
              </a:extLst>
            </p:cNvPr>
            <p:cNvSpPr txBox="1"/>
            <p:nvPr/>
          </p:nvSpPr>
          <p:spPr>
            <a:xfrm>
              <a:off x="673101" y="3765447"/>
              <a:ext cx="4072897" cy="90580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</p:grpSp>
      <p:grpSp>
        <p:nvGrpSpPr>
          <p:cNvPr id="11" name="iSļïďé">
            <a:extLst>
              <a:ext uri="{FF2B5EF4-FFF2-40B4-BE49-F238E27FC236}">
                <a16:creationId xmlns:a16="http://schemas.microsoft.com/office/drawing/2014/main" xmlns="" id="{DF8A6E3E-6161-4CB8-9C50-D712D63488A1}"/>
              </a:ext>
            </a:extLst>
          </p:cNvPr>
          <p:cNvGrpSpPr/>
          <p:nvPr/>
        </p:nvGrpSpPr>
        <p:grpSpPr>
          <a:xfrm>
            <a:off x="8899228" y="4704176"/>
            <a:ext cx="2404498" cy="1017430"/>
            <a:chOff x="8661000" y="1781570"/>
            <a:chExt cx="2295000" cy="1017430"/>
          </a:xfrm>
        </p:grpSpPr>
        <p:sp>
          <p:nvSpPr>
            <p:cNvPr id="15" name="íṥľiďè">
              <a:extLst>
                <a:ext uri="{FF2B5EF4-FFF2-40B4-BE49-F238E27FC236}">
                  <a16:creationId xmlns:a16="http://schemas.microsoft.com/office/drawing/2014/main" xmlns="" id="{0A75A368-523C-4BDA-8A5C-1B0E8E788B06}"/>
                </a:ext>
              </a:extLst>
            </p:cNvPr>
            <p:cNvSpPr txBox="1"/>
            <p:nvPr/>
          </p:nvSpPr>
          <p:spPr>
            <a:xfrm>
              <a:off x="8661000" y="1781570"/>
              <a:ext cx="2295000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zh-CN" altLang="en-US" sz="2000" b="1" dirty="0"/>
                <a:t>标题文本预设</a:t>
              </a:r>
              <a:endParaRPr lang="de-DE" sz="2000" b="1" dirty="0"/>
            </a:p>
          </p:txBody>
        </p:sp>
        <p:sp>
          <p:nvSpPr>
            <p:cNvPr id="16" name="îṩlîďe">
              <a:extLst>
                <a:ext uri="{FF2B5EF4-FFF2-40B4-BE49-F238E27FC236}">
                  <a16:creationId xmlns:a16="http://schemas.microsoft.com/office/drawing/2014/main" xmlns="" id="{E8EE53EA-4A8A-4B09-8C30-F2CD62DF9888}"/>
                </a:ext>
              </a:extLst>
            </p:cNvPr>
            <p:cNvSpPr txBox="1"/>
            <p:nvPr/>
          </p:nvSpPr>
          <p:spPr>
            <a:xfrm>
              <a:off x="8661000" y="2174082"/>
              <a:ext cx="22950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83F25B4-9AED-4969-9824-7166EB29704D}"/>
              </a:ext>
            </a:extLst>
          </p:cNvPr>
          <p:cNvGrpSpPr/>
          <p:nvPr/>
        </p:nvGrpSpPr>
        <p:grpSpPr>
          <a:xfrm>
            <a:off x="5144925" y="1640228"/>
            <a:ext cx="3543043" cy="3864135"/>
            <a:chOff x="5144925" y="1640228"/>
            <a:chExt cx="3543043" cy="3864135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EE2AE406-27F6-4534-A546-03DCE3A21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4027" y="3903988"/>
              <a:ext cx="1593230" cy="160037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773BFC17-EE52-4257-8D82-E8B9CEA02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9842" y="1640228"/>
              <a:ext cx="1675473" cy="1558918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D6C8A07-20F8-42D6-8DE2-A3C83B18E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5168" y="2575822"/>
              <a:ext cx="1462800" cy="13760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AAD6E7BA-C3A9-45BC-B667-F8D7B3072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925" y="3218197"/>
              <a:ext cx="1352653" cy="13960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008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4964979-099B-4263-9FF9-A174485E9EBF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538539" y="404193"/>
            <a:chExt cx="3814803" cy="7430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022D7E5-294F-46C1-BE20-26029AC95763}"/>
                </a:ext>
              </a:extLst>
            </p:cNvPr>
            <p:cNvGrpSpPr/>
            <p:nvPr/>
          </p:nvGrpSpPr>
          <p:grpSpPr>
            <a:xfrm>
              <a:off x="538539" y="404193"/>
              <a:ext cx="3814803" cy="743004"/>
              <a:chOff x="757197" y="503583"/>
              <a:chExt cx="3814803" cy="743004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757197" y="503583"/>
                <a:ext cx="743004" cy="74300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C85B2CEC-669B-4010-AEC3-C9C183B08024}"/>
                  </a:ext>
                </a:extLst>
              </p:cNvPr>
              <p:cNvSpPr txBox="1"/>
              <p:nvPr/>
            </p:nvSpPr>
            <p:spPr>
              <a:xfrm>
                <a:off x="1685909" y="612697"/>
                <a:ext cx="2886091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D8965E1-2AB9-4C5A-ABED-ECED187F1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86" y="499060"/>
              <a:ext cx="540005" cy="557345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FC3F8E2F-61FC-4EEF-96ED-99F3095A2C0D}"/>
              </a:ext>
            </a:extLst>
          </p:cNvPr>
          <p:cNvGrpSpPr/>
          <p:nvPr/>
        </p:nvGrpSpPr>
        <p:grpSpPr>
          <a:xfrm>
            <a:off x="957265" y="4751387"/>
            <a:ext cx="10471971" cy="1682988"/>
            <a:chOff x="957265" y="4751387"/>
            <a:chExt cx="10471971" cy="1682988"/>
          </a:xfrm>
        </p:grpSpPr>
        <p:sp>
          <p:nvSpPr>
            <p:cNvPr id="26" name="ïślídè">
              <a:extLst>
                <a:ext uri="{FF2B5EF4-FFF2-40B4-BE49-F238E27FC236}">
                  <a16:creationId xmlns:a16="http://schemas.microsoft.com/office/drawing/2014/main" xmlns="" id="{3020A3F8-CEB2-4CC0-8012-F873873FE517}"/>
                </a:ext>
              </a:extLst>
            </p:cNvPr>
            <p:cNvSpPr/>
            <p:nvPr/>
          </p:nvSpPr>
          <p:spPr bwMode="auto">
            <a:xfrm>
              <a:off x="1837623" y="4980284"/>
              <a:ext cx="9590114" cy="13066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F3BBD018-6394-4692-9476-592772C16E17}"/>
                </a:ext>
              </a:extLst>
            </p:cNvPr>
            <p:cNvGrpSpPr/>
            <p:nvPr/>
          </p:nvGrpSpPr>
          <p:grpSpPr>
            <a:xfrm>
              <a:off x="957265" y="4751387"/>
              <a:ext cx="10471971" cy="1682988"/>
              <a:chOff x="957265" y="4751387"/>
              <a:chExt cx="10471971" cy="1682988"/>
            </a:xfrm>
          </p:grpSpPr>
          <p:grpSp>
            <p:nvGrpSpPr>
              <p:cNvPr id="19" name="îṡ1iḓe">
                <a:extLst>
                  <a:ext uri="{FF2B5EF4-FFF2-40B4-BE49-F238E27FC236}">
                    <a16:creationId xmlns:a16="http://schemas.microsoft.com/office/drawing/2014/main" xmlns="" id="{0A94ADA7-A227-47BA-81D9-25270E8CB51C}"/>
                  </a:ext>
                </a:extLst>
              </p:cNvPr>
              <p:cNvGrpSpPr/>
              <p:nvPr/>
            </p:nvGrpSpPr>
            <p:grpSpPr>
              <a:xfrm>
                <a:off x="2534494" y="4980284"/>
                <a:ext cx="8894742" cy="1306653"/>
                <a:chOff x="2097181" y="1130300"/>
                <a:chExt cx="9423307" cy="1384300"/>
              </a:xfrm>
            </p:grpSpPr>
            <p:sp>
              <p:nvSpPr>
                <p:cNvPr id="20" name="ïṣ1îďe">
                  <a:extLst>
                    <a:ext uri="{FF2B5EF4-FFF2-40B4-BE49-F238E27FC236}">
                      <a16:creationId xmlns:a16="http://schemas.microsoft.com/office/drawing/2014/main" xmlns="" id="{AFB6E7DB-29E4-4052-8C27-B7FF54CBBA00}"/>
                    </a:ext>
                  </a:extLst>
                </p:cNvPr>
                <p:cNvSpPr txBox="1"/>
                <p:nvPr/>
              </p:nvSpPr>
              <p:spPr>
                <a:xfrm>
                  <a:off x="2097181" y="1130300"/>
                  <a:ext cx="2423819" cy="1384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/>
                </a:bodyPr>
                <a:lstStyle/>
                <a:p>
                  <a:pPr algn="ctr">
                    <a:buSzPct val="25000"/>
                  </a:pPr>
                  <a:r>
                    <a:rPr lang="zh-CN" altLang="en-US" sz="2400" b="1" dirty="0"/>
                    <a:t>标题文本预设</a:t>
                  </a:r>
                  <a:endParaRPr lang="de-DE" sz="2400" b="1" dirty="0"/>
                </a:p>
              </p:txBody>
            </p: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013D98F5-DF27-42EA-B49D-076F44AC28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1000" y="1130300"/>
                  <a:ext cx="0" cy="138430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  <a:headEnd type="none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íŝľïďe">
                  <a:extLst>
                    <a:ext uri="{FF2B5EF4-FFF2-40B4-BE49-F238E27FC236}">
                      <a16:creationId xmlns:a16="http://schemas.microsoft.com/office/drawing/2014/main" xmlns="" id="{C24E2149-7C8E-41DE-AEAA-3A041A8184DA}"/>
                    </a:ext>
                  </a:extLst>
                </p:cNvPr>
                <p:cNvSpPr txBox="1"/>
                <p:nvPr/>
              </p:nvSpPr>
              <p:spPr>
                <a:xfrm>
                  <a:off x="5106000" y="1130300"/>
                  <a:ext cx="6414488" cy="13843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ctr" anchorCtr="0">
                  <a:noAutofit/>
                </a:bodyPr>
                <a:lstStyle/>
                <a:p>
                  <a:pPr marL="171450" indent="-171450" defTabSz="914400">
                    <a:lnSpc>
                      <a:spcPct val="150000"/>
                    </a:lnSpc>
                    <a:buClr>
                      <a:schemeClr val="tx1"/>
                    </a:buClr>
                    <a:buSzPct val="100000"/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Unified fonts make reading more fluent. Theme color makes PPT more convenient to change. Adjust the spacing to adapt to Chinese typesetting, use the reference line in PPT.</a:t>
                  </a:r>
                </a:p>
                <a:p>
                  <a:pPr marL="171450" indent="-171450" defTabSz="914400">
                    <a:lnSpc>
                      <a:spcPct val="150000"/>
                    </a:lnSpc>
                    <a:buClr>
                      <a:schemeClr val="tx1"/>
                    </a:buClr>
                    <a:buSzPct val="100000"/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B950B202-346A-429B-B3F2-D76E38123E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7265" y="4751387"/>
                <a:ext cx="1675474" cy="1682988"/>
              </a:xfrm>
              <a:prstGeom prst="rect">
                <a:avLst/>
              </a:prstGeom>
            </p:spPr>
          </p:pic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97B85D1-ECAC-4369-A56E-F2FE35FE1CBF}"/>
              </a:ext>
            </a:extLst>
          </p:cNvPr>
          <p:cNvGrpSpPr/>
          <p:nvPr/>
        </p:nvGrpSpPr>
        <p:grpSpPr>
          <a:xfrm>
            <a:off x="1146392" y="1425686"/>
            <a:ext cx="10282844" cy="1558918"/>
            <a:chOff x="1146392" y="1425686"/>
            <a:chExt cx="10282844" cy="1558918"/>
          </a:xfrm>
        </p:grpSpPr>
        <p:sp>
          <p:nvSpPr>
            <p:cNvPr id="8" name="iṧḻiḑé">
              <a:extLst>
                <a:ext uri="{FF2B5EF4-FFF2-40B4-BE49-F238E27FC236}">
                  <a16:creationId xmlns:a16="http://schemas.microsoft.com/office/drawing/2014/main" xmlns="" id="{A1146F19-D2CF-4507-A834-85ADAC9558B6}"/>
                </a:ext>
              </a:extLst>
            </p:cNvPr>
            <p:cNvSpPr/>
            <p:nvPr/>
          </p:nvSpPr>
          <p:spPr bwMode="auto">
            <a:xfrm>
              <a:off x="1837624" y="1551819"/>
              <a:ext cx="9590113" cy="13066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15" name="iŝḷíḓé">
              <a:extLst>
                <a:ext uri="{FF2B5EF4-FFF2-40B4-BE49-F238E27FC236}">
                  <a16:creationId xmlns:a16="http://schemas.microsoft.com/office/drawing/2014/main" xmlns="" id="{F6272A4A-6429-48A7-BF78-57029D7E17E1}"/>
                </a:ext>
              </a:extLst>
            </p:cNvPr>
            <p:cNvGrpSpPr/>
            <p:nvPr/>
          </p:nvGrpSpPr>
          <p:grpSpPr>
            <a:xfrm>
              <a:off x="2534494" y="1551819"/>
              <a:ext cx="8894742" cy="1306653"/>
              <a:chOff x="2097181" y="1130300"/>
              <a:chExt cx="9423307" cy="1384300"/>
            </a:xfrm>
          </p:grpSpPr>
          <p:sp>
            <p:nvSpPr>
              <p:cNvPr id="23" name="ïṧ1îḍé">
                <a:extLst>
                  <a:ext uri="{FF2B5EF4-FFF2-40B4-BE49-F238E27FC236}">
                    <a16:creationId xmlns:a16="http://schemas.microsoft.com/office/drawing/2014/main" xmlns="" id="{F4B84021-14E1-4CB1-9F9E-EB53506684B5}"/>
                  </a:ext>
                </a:extLst>
              </p:cNvPr>
              <p:cNvSpPr txBox="1"/>
              <p:nvPr/>
            </p:nvSpPr>
            <p:spPr>
              <a:xfrm>
                <a:off x="2097181" y="1130300"/>
                <a:ext cx="2423819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zh-CN" altLang="en-US" sz="2400" b="1" dirty="0"/>
                  <a:t>标题文本预设</a:t>
                </a:r>
                <a:endParaRPr lang="de-DE" sz="2400" b="1" dirty="0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364366D-6FB0-4449-AC78-27C6D398A3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1000" y="1130300"/>
                <a:ext cx="0" cy="13843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ïṧliḓè">
                <a:extLst>
                  <a:ext uri="{FF2B5EF4-FFF2-40B4-BE49-F238E27FC236}">
                    <a16:creationId xmlns:a16="http://schemas.microsoft.com/office/drawing/2014/main" xmlns="" id="{4F2D59A0-3E98-436B-BD48-6D5B6D280B9F}"/>
                  </a:ext>
                </a:extLst>
              </p:cNvPr>
              <p:cNvSpPr txBox="1"/>
              <p:nvPr/>
            </p:nvSpPr>
            <p:spPr>
              <a:xfrm>
                <a:off x="5106000" y="1130300"/>
                <a:ext cx="6414488" cy="1384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ctr" anchorCtr="0">
                <a:noAutofit/>
              </a:bodyPr>
              <a:lstStyle/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Unified fonts make reading more fluent. Theme color makes PPT more convenient to change. Adjust the spacing to adapt to Chinese typesetting, use the reference line in PPT.</a:t>
                </a:r>
              </a:p>
              <a:p>
                <a:pPr marL="171450" indent="-171450" defTabSz="914400">
                  <a:lnSpc>
                    <a:spcPct val="150000"/>
                  </a:lnSpc>
                  <a:buClr>
                    <a:schemeClr val="tx1"/>
                  </a:buClr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EE9ED1CA-3955-4EB3-9C5C-35AD596D2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6392" y="1425686"/>
              <a:ext cx="1675473" cy="155891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BB6B891-4834-441E-8853-CC75F38369A8}"/>
              </a:ext>
            </a:extLst>
          </p:cNvPr>
          <p:cNvGrpSpPr/>
          <p:nvPr/>
        </p:nvGrpSpPr>
        <p:grpSpPr>
          <a:xfrm>
            <a:off x="1190291" y="3027554"/>
            <a:ext cx="10529595" cy="1659384"/>
            <a:chOff x="1190291" y="3027554"/>
            <a:chExt cx="10529595" cy="1659384"/>
          </a:xfrm>
        </p:grpSpPr>
        <p:sp>
          <p:nvSpPr>
            <p:cNvPr id="11" name="îślïďè">
              <a:extLst>
                <a:ext uri="{FF2B5EF4-FFF2-40B4-BE49-F238E27FC236}">
                  <a16:creationId xmlns:a16="http://schemas.microsoft.com/office/drawing/2014/main" xmlns="" id="{702BCA9A-05C1-40B4-87C1-89BF403F4D7A}"/>
                </a:ext>
              </a:extLst>
            </p:cNvPr>
            <p:cNvSpPr/>
            <p:nvPr/>
          </p:nvSpPr>
          <p:spPr bwMode="auto">
            <a:xfrm>
              <a:off x="1190291" y="3266052"/>
              <a:ext cx="9590113" cy="13066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ïşḷïḋè">
              <a:extLst>
                <a:ext uri="{FF2B5EF4-FFF2-40B4-BE49-F238E27FC236}">
                  <a16:creationId xmlns:a16="http://schemas.microsoft.com/office/drawing/2014/main" xmlns="" id="{BFD1E5FA-B886-488E-8814-3F52BFBAEFBE}"/>
                </a:ext>
              </a:extLst>
            </p:cNvPr>
            <p:cNvSpPr txBox="1"/>
            <p:nvPr/>
          </p:nvSpPr>
          <p:spPr>
            <a:xfrm>
              <a:off x="1190291" y="3255975"/>
              <a:ext cx="2287864" cy="13066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zh-CN" altLang="en-US" sz="2400" b="1" dirty="0"/>
                <a:t>标题文本预设</a:t>
              </a:r>
              <a:endParaRPr lang="de-DE" sz="2400" b="1" dirty="0"/>
            </a:p>
          </p:txBody>
        </p:sp>
        <p:sp>
          <p:nvSpPr>
            <p:cNvPr id="17" name="íŝḷîde">
              <a:extLst>
                <a:ext uri="{FF2B5EF4-FFF2-40B4-BE49-F238E27FC236}">
                  <a16:creationId xmlns:a16="http://schemas.microsoft.com/office/drawing/2014/main" xmlns="" id="{043663CC-5F90-43C5-B3A7-C83D13211DB5}"/>
                </a:ext>
              </a:extLst>
            </p:cNvPr>
            <p:cNvSpPr txBox="1"/>
            <p:nvPr/>
          </p:nvSpPr>
          <p:spPr>
            <a:xfrm>
              <a:off x="3779426" y="3263055"/>
              <a:ext cx="6054692" cy="1306653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 anchorCtr="0">
              <a:noAutofit/>
            </a:bodyPr>
            <a:lstStyle/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marL="171450" indent="-171450" defTabSz="91440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D2FC4EC-1FE0-4E85-82D6-5142A15CE5DA}"/>
                </a:ext>
              </a:extLst>
            </p:cNvPr>
            <p:cNvCxnSpPr>
              <a:cxnSpLocks/>
            </p:cNvCxnSpPr>
            <p:nvPr/>
          </p:nvCxnSpPr>
          <p:spPr>
            <a:xfrm>
              <a:off x="3432830" y="3263055"/>
              <a:ext cx="0" cy="130665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81065344-2834-4166-B066-85E5947CD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12126" y="3027554"/>
              <a:ext cx="1607760" cy="1659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59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3807FF9-B6DB-4DCA-A3A0-30A1980B05B9}"/>
              </a:ext>
            </a:extLst>
          </p:cNvPr>
          <p:cNvSpPr/>
          <p:nvPr/>
        </p:nvSpPr>
        <p:spPr>
          <a:xfrm>
            <a:off x="0" y="4014090"/>
            <a:ext cx="12192000" cy="28439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CC89C8C-70B0-4D30-97CC-53F4E9BF9D1F}"/>
              </a:ext>
            </a:extLst>
          </p:cNvPr>
          <p:cNvGrpSpPr/>
          <p:nvPr/>
        </p:nvGrpSpPr>
        <p:grpSpPr>
          <a:xfrm>
            <a:off x="4464991" y="1382642"/>
            <a:ext cx="3262018" cy="4235592"/>
            <a:chOff x="4464991" y="1382642"/>
            <a:chExt cx="3262018" cy="4235592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6DA670A-456E-4157-867D-30D8785F5364}"/>
                </a:ext>
              </a:extLst>
            </p:cNvPr>
            <p:cNvGrpSpPr/>
            <p:nvPr/>
          </p:nvGrpSpPr>
          <p:grpSpPr>
            <a:xfrm>
              <a:off x="4464991" y="1382642"/>
              <a:ext cx="3262018" cy="4235592"/>
              <a:chOff x="945269" y="3240157"/>
              <a:chExt cx="1981132" cy="257241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27D81DC0-ED5C-47E7-8768-9DAF9A0DC187}"/>
                  </a:ext>
                </a:extLst>
              </p:cNvPr>
              <p:cNvSpPr/>
              <p:nvPr/>
            </p:nvSpPr>
            <p:spPr>
              <a:xfrm>
                <a:off x="1038268" y="4085372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íşľiḋè">
                <a:extLst>
                  <a:ext uri="{FF2B5EF4-FFF2-40B4-BE49-F238E27FC236}">
                    <a16:creationId xmlns:a16="http://schemas.microsoft.com/office/drawing/2014/main" xmlns="" id="{43BEC1AB-2615-4221-9680-D940E0C0DE09}"/>
                  </a:ext>
                </a:extLst>
              </p:cNvPr>
              <p:cNvSpPr/>
              <p:nvPr/>
            </p:nvSpPr>
            <p:spPr>
              <a:xfrm>
                <a:off x="945269" y="3387915"/>
                <a:ext cx="1981132" cy="51902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4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</a:p>
            </p:txBody>
          </p: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A2A6A366-91EB-4FE7-928D-0351DE6EE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4655" y="3240157"/>
                <a:ext cx="1542361" cy="0"/>
              </a:xfrm>
              <a:prstGeom prst="line">
                <a:avLst/>
              </a:prstGeom>
              <a:ln w="38100">
                <a:solidFill>
                  <a:srgbClr val="19B7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5B0AE870-8210-4CAF-951F-12D539846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9805" y="3183954"/>
              <a:ext cx="2333121" cy="21708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772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22D7E5-294F-46C1-BE20-26029AC95763}"/>
              </a:ext>
            </a:extLst>
          </p:cNvPr>
          <p:cNvGrpSpPr/>
          <p:nvPr/>
        </p:nvGrpSpPr>
        <p:grpSpPr>
          <a:xfrm>
            <a:off x="538539" y="404193"/>
            <a:ext cx="3814803" cy="743004"/>
            <a:chOff x="757197" y="503583"/>
            <a:chExt cx="3814803" cy="74300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A70FF5B-0F89-4923-A80B-ACF43E94747D}"/>
                </a:ext>
              </a:extLst>
            </p:cNvPr>
            <p:cNvGrpSpPr/>
            <p:nvPr/>
          </p:nvGrpSpPr>
          <p:grpSpPr>
            <a:xfrm>
              <a:off x="757197" y="503583"/>
              <a:ext cx="743004" cy="743004"/>
              <a:chOff x="5207000" y="914400"/>
              <a:chExt cx="1727200" cy="1727200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FC14BA91-2B27-43A1-A106-4AA58A4E85A1}"/>
                  </a:ext>
                </a:extLst>
              </p:cNvPr>
              <p:cNvSpPr/>
              <p:nvPr/>
            </p:nvSpPr>
            <p:spPr>
              <a:xfrm>
                <a:off x="5207000" y="914400"/>
                <a:ext cx="1727200" cy="172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B7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A761BAA3-7E71-465D-B6B3-5FEB699B0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6400" y="1236207"/>
                <a:ext cx="1219200" cy="1134386"/>
              </a:xfrm>
              <a:prstGeom prst="rect">
                <a:avLst/>
              </a:prstGeom>
            </p:spPr>
          </p:pic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C85B2CEC-669B-4010-AEC3-C9C183B08024}"/>
                </a:ext>
              </a:extLst>
            </p:cNvPr>
            <p:cNvSpPr txBox="1"/>
            <p:nvPr/>
          </p:nvSpPr>
          <p:spPr>
            <a:xfrm>
              <a:off x="1685909" y="612697"/>
              <a:ext cx="288609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1AA5ADC-DB97-4DD3-8C9B-F6E894DAC2D2}"/>
              </a:ext>
            </a:extLst>
          </p:cNvPr>
          <p:cNvGrpSpPr/>
          <p:nvPr/>
        </p:nvGrpSpPr>
        <p:grpSpPr>
          <a:xfrm>
            <a:off x="673099" y="3253016"/>
            <a:ext cx="10847389" cy="1066690"/>
            <a:chOff x="673099" y="3253016"/>
            <a:chExt cx="10847389" cy="106669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3295A15-3BD6-4CE7-801C-E67B8F3915DD}"/>
                </a:ext>
              </a:extLst>
            </p:cNvPr>
            <p:cNvCxnSpPr/>
            <p:nvPr/>
          </p:nvCxnSpPr>
          <p:spPr>
            <a:xfrm>
              <a:off x="673099" y="3786361"/>
              <a:ext cx="108458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ṣļîdê">
              <a:extLst>
                <a:ext uri="{FF2B5EF4-FFF2-40B4-BE49-F238E27FC236}">
                  <a16:creationId xmlns:a16="http://schemas.microsoft.com/office/drawing/2014/main" xmlns="" id="{1C7460D7-2D2C-4212-9592-FDA87607AC34}"/>
                </a:ext>
              </a:extLst>
            </p:cNvPr>
            <p:cNvSpPr/>
            <p:nvPr/>
          </p:nvSpPr>
          <p:spPr bwMode="auto">
            <a:xfrm>
              <a:off x="6096794" y="3253016"/>
              <a:ext cx="2705929" cy="532605"/>
            </a:xfrm>
            <a:custGeom>
              <a:avLst/>
              <a:gdLst>
                <a:gd name="T0" fmla="*/ 428 w 468"/>
                <a:gd name="T1" fmla="*/ 30 h 92"/>
                <a:gd name="T2" fmla="*/ 277 w 468"/>
                <a:gd name="T3" fmla="*/ 30 h 92"/>
                <a:gd name="T4" fmla="*/ 263 w 468"/>
                <a:gd name="T5" fmla="*/ 24 h 92"/>
                <a:gd name="T6" fmla="*/ 248 w 468"/>
                <a:gd name="T7" fmla="*/ 8 h 92"/>
                <a:gd name="T8" fmla="*/ 220 w 468"/>
                <a:gd name="T9" fmla="*/ 8 h 92"/>
                <a:gd name="T10" fmla="*/ 205 w 468"/>
                <a:gd name="T11" fmla="*/ 24 h 92"/>
                <a:gd name="T12" fmla="*/ 191 w 468"/>
                <a:gd name="T13" fmla="*/ 30 h 92"/>
                <a:gd name="T14" fmla="*/ 40 w 468"/>
                <a:gd name="T15" fmla="*/ 30 h 92"/>
                <a:gd name="T16" fmla="*/ 0 w 468"/>
                <a:gd name="T17" fmla="*/ 70 h 92"/>
                <a:gd name="T18" fmla="*/ 0 w 468"/>
                <a:gd name="T19" fmla="*/ 92 h 92"/>
                <a:gd name="T20" fmla="*/ 468 w 468"/>
                <a:gd name="T21" fmla="*/ 92 h 92"/>
                <a:gd name="T22" fmla="*/ 468 w 468"/>
                <a:gd name="T23" fmla="*/ 70 h 92"/>
                <a:gd name="T24" fmla="*/ 428 w 468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8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1" y="30"/>
                    <a:pt x="266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0" y="0"/>
                    <a:pt x="228" y="0"/>
                    <a:pt x="220" y="8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2" y="27"/>
                    <a:pt x="197" y="30"/>
                    <a:pt x="19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8" y="70"/>
                    <a:pt x="468" y="70"/>
                    <a:pt x="468" y="70"/>
                  </a:cubicBezTo>
                  <a:cubicBezTo>
                    <a:pt x="468" y="48"/>
                    <a:pt x="450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9" name="íṩľíďe">
              <a:extLst>
                <a:ext uri="{FF2B5EF4-FFF2-40B4-BE49-F238E27FC236}">
                  <a16:creationId xmlns:a16="http://schemas.microsoft.com/office/drawing/2014/main" xmlns="" id="{67DCABD1-AA50-4EE1-B1BF-2AB6326E44B8}"/>
                </a:ext>
              </a:extLst>
            </p:cNvPr>
            <p:cNvSpPr/>
            <p:nvPr/>
          </p:nvSpPr>
          <p:spPr bwMode="auto">
            <a:xfrm>
              <a:off x="3386427" y="3785621"/>
              <a:ext cx="271036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9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9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9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9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9" y="62"/>
                    <a:pt x="429" y="62"/>
                    <a:pt x="429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0" name="îsḷíḋe">
              <a:extLst>
                <a:ext uri="{FF2B5EF4-FFF2-40B4-BE49-F238E27FC236}">
                  <a16:creationId xmlns:a16="http://schemas.microsoft.com/office/drawing/2014/main" xmlns="" id="{21AC1990-9C03-481B-9B10-CF6A259B0B3B}"/>
                </a:ext>
              </a:extLst>
            </p:cNvPr>
            <p:cNvSpPr/>
            <p:nvPr/>
          </p:nvSpPr>
          <p:spPr bwMode="auto">
            <a:xfrm>
              <a:off x="8808641" y="3785621"/>
              <a:ext cx="2711847" cy="534085"/>
            </a:xfrm>
            <a:custGeom>
              <a:avLst/>
              <a:gdLst>
                <a:gd name="T0" fmla="*/ 0 w 469"/>
                <a:gd name="T1" fmla="*/ 0 h 92"/>
                <a:gd name="T2" fmla="*/ 0 w 469"/>
                <a:gd name="T3" fmla="*/ 22 h 92"/>
                <a:gd name="T4" fmla="*/ 41 w 469"/>
                <a:gd name="T5" fmla="*/ 62 h 92"/>
                <a:gd name="T6" fmla="*/ 192 w 469"/>
                <a:gd name="T7" fmla="*/ 62 h 92"/>
                <a:gd name="T8" fmla="*/ 206 w 469"/>
                <a:gd name="T9" fmla="*/ 68 h 92"/>
                <a:gd name="T10" fmla="*/ 221 w 469"/>
                <a:gd name="T11" fmla="*/ 84 h 92"/>
                <a:gd name="T12" fmla="*/ 248 w 469"/>
                <a:gd name="T13" fmla="*/ 84 h 92"/>
                <a:gd name="T14" fmla="*/ 263 w 469"/>
                <a:gd name="T15" fmla="*/ 68 h 92"/>
                <a:gd name="T16" fmla="*/ 277 w 469"/>
                <a:gd name="T17" fmla="*/ 62 h 92"/>
                <a:gd name="T18" fmla="*/ 428 w 469"/>
                <a:gd name="T19" fmla="*/ 62 h 92"/>
                <a:gd name="T20" fmla="*/ 469 w 469"/>
                <a:gd name="T21" fmla="*/ 22 h 92"/>
                <a:gd name="T22" fmla="*/ 469 w 469"/>
                <a:gd name="T23" fmla="*/ 0 h 92"/>
                <a:gd name="T24" fmla="*/ 0 w 469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44"/>
                    <a:pt x="18" y="62"/>
                    <a:pt x="4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7" y="62"/>
                    <a:pt x="202" y="64"/>
                    <a:pt x="206" y="68"/>
                  </a:cubicBezTo>
                  <a:cubicBezTo>
                    <a:pt x="221" y="84"/>
                    <a:pt x="221" y="84"/>
                    <a:pt x="221" y="84"/>
                  </a:cubicBezTo>
                  <a:cubicBezTo>
                    <a:pt x="228" y="92"/>
                    <a:pt x="241" y="92"/>
                    <a:pt x="248" y="84"/>
                  </a:cubicBezTo>
                  <a:cubicBezTo>
                    <a:pt x="263" y="68"/>
                    <a:pt x="263" y="68"/>
                    <a:pt x="263" y="68"/>
                  </a:cubicBezTo>
                  <a:cubicBezTo>
                    <a:pt x="267" y="64"/>
                    <a:pt x="272" y="62"/>
                    <a:pt x="277" y="62"/>
                  </a:cubicBezTo>
                  <a:cubicBezTo>
                    <a:pt x="428" y="62"/>
                    <a:pt x="428" y="62"/>
                    <a:pt x="428" y="62"/>
                  </a:cubicBezTo>
                  <a:cubicBezTo>
                    <a:pt x="451" y="62"/>
                    <a:pt x="469" y="44"/>
                    <a:pt x="469" y="22"/>
                  </a:cubicBezTo>
                  <a:cubicBezTo>
                    <a:pt x="469" y="0"/>
                    <a:pt x="469" y="0"/>
                    <a:pt x="46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1" name="íṣliḑê">
              <a:extLst>
                <a:ext uri="{FF2B5EF4-FFF2-40B4-BE49-F238E27FC236}">
                  <a16:creationId xmlns:a16="http://schemas.microsoft.com/office/drawing/2014/main" xmlns="" id="{65D96F51-E1D4-4F73-A9D7-201FBB2E71C0}"/>
                </a:ext>
              </a:extLst>
            </p:cNvPr>
            <p:cNvSpPr/>
            <p:nvPr/>
          </p:nvSpPr>
          <p:spPr bwMode="auto">
            <a:xfrm>
              <a:off x="6020595" y="3718168"/>
              <a:ext cx="153988" cy="1539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2" name="îṣḻiḓè">
              <a:extLst>
                <a:ext uri="{FF2B5EF4-FFF2-40B4-BE49-F238E27FC236}">
                  <a16:creationId xmlns:a16="http://schemas.microsoft.com/office/drawing/2014/main" xmlns="" id="{AC192733-5172-4328-9CB8-EF1088EA9B90}"/>
                </a:ext>
              </a:extLst>
            </p:cNvPr>
            <p:cNvSpPr/>
            <p:nvPr/>
          </p:nvSpPr>
          <p:spPr bwMode="auto">
            <a:xfrm>
              <a:off x="8727319" y="3718168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  <p:sp>
          <p:nvSpPr>
            <p:cNvPr id="23" name="isḷíďe">
              <a:extLst>
                <a:ext uri="{FF2B5EF4-FFF2-40B4-BE49-F238E27FC236}">
                  <a16:creationId xmlns:a16="http://schemas.microsoft.com/office/drawing/2014/main" xmlns="" id="{54BB2FA6-5FF6-4BC3-BF3C-376EB1616E5B}"/>
                </a:ext>
              </a:extLst>
            </p:cNvPr>
            <p:cNvSpPr/>
            <p:nvPr/>
          </p:nvSpPr>
          <p:spPr bwMode="auto">
            <a:xfrm>
              <a:off x="673100" y="3253016"/>
              <a:ext cx="2711847" cy="532605"/>
            </a:xfrm>
            <a:custGeom>
              <a:avLst/>
              <a:gdLst>
                <a:gd name="T0" fmla="*/ 428 w 469"/>
                <a:gd name="T1" fmla="*/ 30 h 92"/>
                <a:gd name="T2" fmla="*/ 277 w 469"/>
                <a:gd name="T3" fmla="*/ 30 h 92"/>
                <a:gd name="T4" fmla="*/ 263 w 469"/>
                <a:gd name="T5" fmla="*/ 24 h 92"/>
                <a:gd name="T6" fmla="*/ 248 w 469"/>
                <a:gd name="T7" fmla="*/ 8 h 92"/>
                <a:gd name="T8" fmla="*/ 220 w 469"/>
                <a:gd name="T9" fmla="*/ 8 h 92"/>
                <a:gd name="T10" fmla="*/ 206 w 469"/>
                <a:gd name="T11" fmla="*/ 24 h 92"/>
                <a:gd name="T12" fmla="*/ 192 w 469"/>
                <a:gd name="T13" fmla="*/ 30 h 92"/>
                <a:gd name="T14" fmla="*/ 41 w 469"/>
                <a:gd name="T15" fmla="*/ 30 h 92"/>
                <a:gd name="T16" fmla="*/ 0 w 469"/>
                <a:gd name="T17" fmla="*/ 70 h 92"/>
                <a:gd name="T18" fmla="*/ 0 w 469"/>
                <a:gd name="T19" fmla="*/ 92 h 92"/>
                <a:gd name="T20" fmla="*/ 469 w 469"/>
                <a:gd name="T21" fmla="*/ 92 h 92"/>
                <a:gd name="T22" fmla="*/ 469 w 469"/>
                <a:gd name="T23" fmla="*/ 70 h 92"/>
                <a:gd name="T24" fmla="*/ 428 w 469"/>
                <a:gd name="T2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92">
                  <a:moveTo>
                    <a:pt x="428" y="30"/>
                  </a:moveTo>
                  <a:cubicBezTo>
                    <a:pt x="277" y="30"/>
                    <a:pt x="277" y="30"/>
                    <a:pt x="277" y="30"/>
                  </a:cubicBezTo>
                  <a:cubicBezTo>
                    <a:pt x="272" y="30"/>
                    <a:pt x="267" y="27"/>
                    <a:pt x="263" y="24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1" y="0"/>
                    <a:pt x="228" y="0"/>
                    <a:pt x="220" y="8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2" y="27"/>
                    <a:pt x="197" y="30"/>
                    <a:pt x="192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18" y="30"/>
                    <a:pt x="0" y="48"/>
                    <a:pt x="0" y="7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69" y="92"/>
                    <a:pt x="469" y="92"/>
                    <a:pt x="469" y="92"/>
                  </a:cubicBezTo>
                  <a:cubicBezTo>
                    <a:pt x="469" y="70"/>
                    <a:pt x="469" y="70"/>
                    <a:pt x="469" y="70"/>
                  </a:cubicBezTo>
                  <a:cubicBezTo>
                    <a:pt x="469" y="48"/>
                    <a:pt x="451" y="30"/>
                    <a:pt x="428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24" name="ísľiḍé">
              <a:extLst>
                <a:ext uri="{FF2B5EF4-FFF2-40B4-BE49-F238E27FC236}">
                  <a16:creationId xmlns:a16="http://schemas.microsoft.com/office/drawing/2014/main" xmlns="" id="{86FD5D51-71D2-4A85-83F2-AB2F3289D070}"/>
                </a:ext>
              </a:extLst>
            </p:cNvPr>
            <p:cNvSpPr/>
            <p:nvPr/>
          </p:nvSpPr>
          <p:spPr bwMode="auto">
            <a:xfrm>
              <a:off x="3313871" y="3718168"/>
              <a:ext cx="153988" cy="15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endParaRPr 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1BE95CC-079C-4D3E-85EE-601EBA6E7A27}"/>
              </a:ext>
            </a:extLst>
          </p:cNvPr>
          <p:cNvGrpSpPr/>
          <p:nvPr/>
        </p:nvGrpSpPr>
        <p:grpSpPr>
          <a:xfrm>
            <a:off x="1588931" y="4200768"/>
            <a:ext cx="3623621" cy="1962365"/>
            <a:chOff x="1588931" y="4200768"/>
            <a:chExt cx="3623621" cy="1962365"/>
          </a:xfrm>
        </p:grpSpPr>
        <p:grpSp>
          <p:nvGrpSpPr>
            <p:cNvPr id="11" name="íṩlîde">
              <a:extLst>
                <a:ext uri="{FF2B5EF4-FFF2-40B4-BE49-F238E27FC236}">
                  <a16:creationId xmlns:a16="http://schemas.microsoft.com/office/drawing/2014/main" xmlns="" id="{674C6861-7E96-4684-AF6B-B922396FE3A2}"/>
                </a:ext>
              </a:extLst>
            </p:cNvPr>
            <p:cNvGrpSpPr/>
            <p:nvPr/>
          </p:nvGrpSpPr>
          <p:grpSpPr>
            <a:xfrm>
              <a:off x="1588931" y="4200768"/>
              <a:ext cx="3139239" cy="1953936"/>
              <a:chOff x="1588931" y="4013200"/>
              <a:chExt cx="3139239" cy="1953936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2C92F61F-BD3D-4212-B2A5-E12ED13150F5}"/>
                  </a:ext>
                </a:extLst>
              </p:cNvPr>
              <p:cNvCxnSpPr/>
              <p:nvPr/>
            </p:nvCxnSpPr>
            <p:spPr>
              <a:xfrm>
                <a:off x="4728170" y="4013200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íśḻïde">
                <a:extLst>
                  <a:ext uri="{FF2B5EF4-FFF2-40B4-BE49-F238E27FC236}">
                    <a16:creationId xmlns:a16="http://schemas.microsoft.com/office/drawing/2014/main" xmlns="" id="{DCF4D278-CAA7-46F0-B063-50562C2E1979}"/>
                  </a:ext>
                </a:extLst>
              </p:cNvPr>
              <p:cNvGrpSpPr/>
              <p:nvPr/>
            </p:nvGrpSpPr>
            <p:grpSpPr>
              <a:xfrm>
                <a:off x="1588931" y="4860065"/>
                <a:ext cx="2556368" cy="1107071"/>
                <a:chOff x="4137399" y="2098814"/>
                <a:chExt cx="2214562" cy="1107071"/>
              </a:xfrm>
            </p:grpSpPr>
            <p:sp>
              <p:nvSpPr>
                <p:cNvPr id="39" name="íṧḻïḓê">
                  <a:extLst>
                    <a:ext uri="{FF2B5EF4-FFF2-40B4-BE49-F238E27FC236}">
                      <a16:creationId xmlns:a16="http://schemas.microsoft.com/office/drawing/2014/main" xmlns="" id="{E677393F-47A4-484A-9EB5-D16D82EBE544}"/>
                    </a:ext>
                  </a:extLst>
                </p:cNvPr>
                <p:cNvSpPr txBox="1"/>
                <p:nvPr/>
              </p:nvSpPr>
              <p:spPr>
                <a:xfrm>
                  <a:off x="4137399" y="2606645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0" name="iṧļíďê">
                  <a:extLst>
                    <a:ext uri="{FF2B5EF4-FFF2-40B4-BE49-F238E27FC236}">
                      <a16:creationId xmlns:a16="http://schemas.microsoft.com/office/drawing/2014/main" xmlns="" id="{119C9206-1782-4479-B57F-473D2D464445}"/>
                    </a:ext>
                  </a:extLst>
                </p:cNvPr>
                <p:cNvSpPr/>
                <p:nvPr/>
              </p:nvSpPr>
              <p:spPr>
                <a:xfrm>
                  <a:off x="4137399" y="2098814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zh-CN" altLang="en-US" sz="2000" b="1" dirty="0"/>
                    <a:t>标题文本预设</a:t>
                  </a:r>
                </a:p>
              </p:txBody>
            </p:sp>
          </p:grpSp>
        </p:grp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BFA35745-A96C-48B4-8BDC-D777A04AE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3788" y="5190025"/>
              <a:ext cx="968764" cy="973108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7D31C78-BA12-44B4-8259-741E5B55DAFD}"/>
              </a:ext>
            </a:extLst>
          </p:cNvPr>
          <p:cNvGrpSpPr/>
          <p:nvPr/>
        </p:nvGrpSpPr>
        <p:grpSpPr>
          <a:xfrm>
            <a:off x="6902596" y="1364463"/>
            <a:ext cx="3693866" cy="1994931"/>
            <a:chOff x="6902596" y="1364463"/>
            <a:chExt cx="3693866" cy="1994931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87AC9EC-B30B-45A3-93EC-67BDE66026DA}"/>
                </a:ext>
              </a:extLst>
            </p:cNvPr>
            <p:cNvCxnSpPr/>
            <p:nvPr/>
          </p:nvCxnSpPr>
          <p:spPr>
            <a:xfrm>
              <a:off x="7439223" y="2376731"/>
              <a:ext cx="0" cy="98266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$ľidê">
              <a:extLst>
                <a:ext uri="{FF2B5EF4-FFF2-40B4-BE49-F238E27FC236}">
                  <a16:creationId xmlns:a16="http://schemas.microsoft.com/office/drawing/2014/main" xmlns="" id="{871EBD66-7850-41B1-BCD7-46497C841B06}"/>
                </a:ext>
              </a:extLst>
            </p:cNvPr>
            <p:cNvGrpSpPr/>
            <p:nvPr/>
          </p:nvGrpSpPr>
          <p:grpSpPr>
            <a:xfrm>
              <a:off x="8040094" y="1364463"/>
              <a:ext cx="2556368" cy="1107071"/>
              <a:chOff x="4259265" y="1981584"/>
              <a:chExt cx="2214562" cy="1107071"/>
            </a:xfrm>
          </p:grpSpPr>
          <p:sp>
            <p:nvSpPr>
              <p:cNvPr id="31" name="íṡḷíḋê">
                <a:extLst>
                  <a:ext uri="{FF2B5EF4-FFF2-40B4-BE49-F238E27FC236}">
                    <a16:creationId xmlns:a16="http://schemas.microsoft.com/office/drawing/2014/main" xmlns="" id="{3BE58472-7A5F-463D-856E-C2EF148DD40D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2" name="íşḷïďe">
                <a:extLst>
                  <a:ext uri="{FF2B5EF4-FFF2-40B4-BE49-F238E27FC236}">
                    <a16:creationId xmlns:a16="http://schemas.microsoft.com/office/drawing/2014/main" xmlns="" id="{7C08EBEC-6F87-4533-8527-B8B855D14B17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zh-CN" altLang="en-US" sz="2000" b="1" dirty="0"/>
                  <a:t>标题文本预设</a:t>
                </a:r>
              </a:p>
            </p:txBody>
          </p:sp>
        </p:grp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CC9E4240-08C3-481D-A67B-42FA4A118E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2596" y="1401481"/>
              <a:ext cx="1073253" cy="998592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B749827-A6D8-463D-8985-BD3CB3BC61D5}"/>
              </a:ext>
            </a:extLst>
          </p:cNvPr>
          <p:cNvGrpSpPr/>
          <p:nvPr/>
        </p:nvGrpSpPr>
        <p:grpSpPr>
          <a:xfrm>
            <a:off x="7073898" y="4200768"/>
            <a:ext cx="3690572" cy="1930490"/>
            <a:chOff x="7073898" y="4200768"/>
            <a:chExt cx="3690572" cy="1930490"/>
          </a:xfrm>
        </p:grpSpPr>
        <p:grpSp>
          <p:nvGrpSpPr>
            <p:cNvPr id="9" name="íśľiďê">
              <a:extLst>
                <a:ext uri="{FF2B5EF4-FFF2-40B4-BE49-F238E27FC236}">
                  <a16:creationId xmlns:a16="http://schemas.microsoft.com/office/drawing/2014/main" xmlns="" id="{7DD95083-7101-4A96-93AA-36EE200FAA97}"/>
                </a:ext>
              </a:extLst>
            </p:cNvPr>
            <p:cNvGrpSpPr/>
            <p:nvPr/>
          </p:nvGrpSpPr>
          <p:grpSpPr>
            <a:xfrm>
              <a:off x="7073898" y="4200768"/>
              <a:ext cx="3092347" cy="1930490"/>
              <a:chOff x="1635823" y="4013200"/>
              <a:chExt cx="3092347" cy="1930490"/>
            </a:xfrm>
          </p:grpSpPr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29841868-0076-42FF-A9DA-BD93E9BDD6FD}"/>
                  </a:ext>
                </a:extLst>
              </p:cNvPr>
              <p:cNvCxnSpPr/>
              <p:nvPr/>
            </p:nvCxnSpPr>
            <p:spPr>
              <a:xfrm>
                <a:off x="4728170" y="4013200"/>
                <a:ext cx="0" cy="982663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ïśḷïḍê">
                <a:extLst>
                  <a:ext uri="{FF2B5EF4-FFF2-40B4-BE49-F238E27FC236}">
                    <a16:creationId xmlns:a16="http://schemas.microsoft.com/office/drawing/2014/main" xmlns="" id="{CBD5C25B-8614-4422-A4D8-D0EF7FD97BCD}"/>
                  </a:ext>
                </a:extLst>
              </p:cNvPr>
              <p:cNvGrpSpPr/>
              <p:nvPr/>
            </p:nvGrpSpPr>
            <p:grpSpPr>
              <a:xfrm>
                <a:off x="1635823" y="4836619"/>
                <a:ext cx="2556368" cy="1107071"/>
                <a:chOff x="4178021" y="2075368"/>
                <a:chExt cx="2214562" cy="1107071"/>
              </a:xfrm>
            </p:grpSpPr>
            <p:sp>
              <p:nvSpPr>
                <p:cNvPr id="47" name="işľíḓé">
                  <a:extLst>
                    <a:ext uri="{FF2B5EF4-FFF2-40B4-BE49-F238E27FC236}">
                      <a16:creationId xmlns:a16="http://schemas.microsoft.com/office/drawing/2014/main" xmlns="" id="{7407FDCF-FC18-427D-AA8D-9733283B6825}"/>
                    </a:ext>
                  </a:extLst>
                </p:cNvPr>
                <p:cNvSpPr txBox="1"/>
                <p:nvPr/>
              </p:nvSpPr>
              <p:spPr>
                <a:xfrm>
                  <a:off x="4178021" y="2583199"/>
                  <a:ext cx="2214562" cy="5992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48" name="íṩḷïḓè">
                  <a:extLst>
                    <a:ext uri="{FF2B5EF4-FFF2-40B4-BE49-F238E27FC236}">
                      <a16:creationId xmlns:a16="http://schemas.microsoft.com/office/drawing/2014/main" xmlns="" id="{3C0A4D20-8442-430F-902C-A8C68E0AF197}"/>
                    </a:ext>
                  </a:extLst>
                </p:cNvPr>
                <p:cNvSpPr/>
                <p:nvPr/>
              </p:nvSpPr>
              <p:spPr>
                <a:xfrm>
                  <a:off x="4178021" y="2075368"/>
                  <a:ext cx="2214562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r"/>
                  <a:r>
                    <a:rPr lang="zh-CN" altLang="en-US" sz="2000" b="1" dirty="0"/>
                    <a:t>标题文本预设</a:t>
                  </a:r>
                </a:p>
              </p:txBody>
            </p:sp>
          </p:grpSp>
        </p:grp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01C53E0D-18A1-43F8-A0DD-94108D31E1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1217" y="5096036"/>
              <a:ext cx="1073253" cy="1009586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06A128C7-438F-4AEB-954B-DC71CA4DBD2B}"/>
              </a:ext>
            </a:extLst>
          </p:cNvPr>
          <p:cNvGrpSpPr/>
          <p:nvPr/>
        </p:nvGrpSpPr>
        <p:grpSpPr>
          <a:xfrm>
            <a:off x="1532804" y="1364463"/>
            <a:ext cx="3656080" cy="1994931"/>
            <a:chOff x="1532804" y="1364463"/>
            <a:chExt cx="3656080" cy="1994931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210AF63B-0983-4D9E-A5E9-44A91BCD9B58}"/>
                </a:ext>
              </a:extLst>
            </p:cNvPr>
            <p:cNvCxnSpPr/>
            <p:nvPr/>
          </p:nvCxnSpPr>
          <p:spPr>
            <a:xfrm>
              <a:off x="2016323" y="2376731"/>
              <a:ext cx="0" cy="98266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ṥľiḑè">
              <a:extLst>
                <a:ext uri="{FF2B5EF4-FFF2-40B4-BE49-F238E27FC236}">
                  <a16:creationId xmlns:a16="http://schemas.microsoft.com/office/drawing/2014/main" xmlns="" id="{E65CB935-4348-47B8-A079-FFB3F93DA106}"/>
                </a:ext>
              </a:extLst>
            </p:cNvPr>
            <p:cNvGrpSpPr/>
            <p:nvPr/>
          </p:nvGrpSpPr>
          <p:grpSpPr>
            <a:xfrm>
              <a:off x="2632516" y="1364463"/>
              <a:ext cx="2556368" cy="1107071"/>
              <a:chOff x="4259265" y="1981584"/>
              <a:chExt cx="2214562" cy="1107071"/>
            </a:xfrm>
          </p:grpSpPr>
          <p:sp>
            <p:nvSpPr>
              <p:cNvPr id="25" name="ïṩlîďé">
                <a:extLst>
                  <a:ext uri="{FF2B5EF4-FFF2-40B4-BE49-F238E27FC236}">
                    <a16:creationId xmlns:a16="http://schemas.microsoft.com/office/drawing/2014/main" xmlns="" id="{AB9165C6-4C94-4DD7-895F-147F12C002C2}"/>
                  </a:ext>
                </a:extLst>
              </p:cNvPr>
              <p:cNvSpPr txBox="1"/>
              <p:nvPr/>
            </p:nvSpPr>
            <p:spPr>
              <a:xfrm>
                <a:off x="4259265" y="2489415"/>
                <a:ext cx="2214562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iṡḻîḑè">
                <a:extLst>
                  <a:ext uri="{FF2B5EF4-FFF2-40B4-BE49-F238E27FC236}">
                    <a16:creationId xmlns:a16="http://schemas.microsoft.com/office/drawing/2014/main" xmlns="" id="{E6E18150-A4F7-4DEE-B9B4-6176C3E35036}"/>
                  </a:ext>
                </a:extLst>
              </p:cNvPr>
              <p:cNvSpPr/>
              <p:nvPr/>
            </p:nvSpPr>
            <p:spPr>
              <a:xfrm>
                <a:off x="4259265" y="1981584"/>
                <a:ext cx="2214562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zh-CN" altLang="en-US" sz="2000" b="1" dirty="0"/>
                  <a:t>标题文本预设</a:t>
                </a:r>
              </a:p>
            </p:txBody>
          </p:sp>
        </p:grp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xmlns="" id="{89D642A7-2929-43AC-B4A1-49B202420F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2804" y="1364463"/>
              <a:ext cx="992438" cy="10243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1500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72F06D09-53C5-4DD9-9D4D-ED206345229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C:\Users\Administrator\Desktop"/>
  <p:tag name="ISPRING_PRESENTATION_TITLE" val="模板 - 副本 (2) - 副本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1403</Words>
  <Application>Microsoft Office PowerPoint</Application>
  <PresentationFormat>宽屏</PresentationFormat>
  <Paragraphs>255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Azedo</vt:lpstr>
      <vt:lpstr>DotumChe</vt:lpstr>
      <vt:lpstr>等线</vt:lpstr>
      <vt:lpstr>等线 Light</vt:lpstr>
      <vt:lpstr>浪漫雅圆</vt:lpstr>
      <vt:lpstr>微软雅黑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模板 - 副本 (2) - 副本</dc:title>
  <dc:creator>zhoulingyun</dc:creator>
  <cp:lastModifiedBy>User</cp:lastModifiedBy>
  <cp:revision>87</cp:revision>
  <dcterms:created xsi:type="dcterms:W3CDTF">2018-04-16T06:05:00Z</dcterms:created>
  <dcterms:modified xsi:type="dcterms:W3CDTF">2019-01-01T07:43:47Z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