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embeddedFontLst>
    <p:embeddedFont>
      <p:font typeface="方正正纤黑简体" panose="02010600030101010101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Calibri Light" panose="020F0302020204030204" pitchFamily="34" charset="0"/>
      <p:regular r:id="rId32"/>
      <p: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C5A2"/>
    <a:srgbClr val="FDC47E"/>
    <a:srgbClr val="DDCAC9"/>
    <a:srgbClr val="CCA7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5559" autoAdjust="0"/>
  </p:normalViewPr>
  <p:slideViewPr>
    <p:cSldViewPr snapToGrid="0">
      <p:cViewPr varScale="1">
        <p:scale>
          <a:sx n="103" d="100"/>
          <a:sy n="103" d="100"/>
        </p:scale>
        <p:origin x="14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-257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9A538C-567E-4437-9063-9F9CA7491202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713CA-2668-414B-8C59-F628C9972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5F127-02E6-47C2-96AD-940BA0261CDA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086E-B902-4797-BE26-AE7EC70D4A7A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E8739-D71C-4983-B47D-D4C4CBF6E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086E-B902-4797-BE26-AE7EC70D4A7A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E8739-D71C-4983-B47D-D4C4CBF6E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086E-B902-4797-BE26-AE7EC70D4A7A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E8739-D71C-4983-B47D-D4C4CBF6E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086E-B902-4797-BE26-AE7EC70D4A7A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E8739-D71C-4983-B47D-D4C4CBF6E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086E-B902-4797-BE26-AE7EC70D4A7A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E8739-D71C-4983-B47D-D4C4CBF6E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086E-B902-4797-BE26-AE7EC70D4A7A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E8739-D71C-4983-B47D-D4C4CBF6E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086E-B902-4797-BE26-AE7EC70D4A7A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E8739-D71C-4983-B47D-D4C4CBF6E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086E-B902-4797-BE26-AE7EC70D4A7A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E8739-D71C-4983-B47D-D4C4CBF6E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086E-B902-4797-BE26-AE7EC70D4A7A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E8739-D71C-4983-B47D-D4C4CBF6E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086E-B902-4797-BE26-AE7EC70D4A7A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E8739-D71C-4983-B47D-D4C4CBF6E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086E-B902-4797-BE26-AE7EC70D4A7A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E8739-D71C-4983-B47D-D4C4CBF6E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0086E-B902-4797-BE26-AE7EC70D4A7A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E8739-D71C-4983-B47D-D4C4CBF6E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26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14.jpe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7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microsoft.com/office/2007/relationships/hdphoto" Target="../media/hdphoto4.wdp"/><Relationship Id="rId5" Type="http://schemas.openxmlformats.org/officeDocument/2006/relationships/image" Target="../media/image27.jpeg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microsoft.com/office/2007/relationships/hdphoto" Target="../media/hdphoto4.wdp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jpe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4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48.jpe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0.png"/><Relationship Id="rId7" Type="http://schemas.openxmlformats.org/officeDocument/2006/relationships/image" Target="../media/image1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microsoft.com/office/2007/relationships/hdphoto" Target="../media/hdphoto4.wdp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1.jpeg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A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18" t="44366"/>
          <a:stretch>
            <a:fillRect/>
          </a:stretch>
        </p:blipFill>
        <p:spPr>
          <a:xfrm>
            <a:off x="7149578" y="1541665"/>
            <a:ext cx="5042422" cy="5316335"/>
          </a:xfrm>
          <a:prstGeom prst="rect">
            <a:avLst/>
          </a:prstGeom>
        </p:spPr>
      </p:pic>
      <p:sp>
        <p:nvSpPr>
          <p:cNvPr id="5" name="矩形 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585993" y="747793"/>
            <a:ext cx="9020014" cy="5362413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  <a14:imgEffect>
                        <a14:colorTemperature colorTemp="8800"/>
                      </a14:imgEffect>
                    </a14:imgLayer>
                  </a14:imgProps>
                </a:ext>
              </a:extLst>
            </a:blip>
            <a:srcRect/>
            <a:stretch>
              <a:fillRect t="-6720" b="-339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8711338" y="2869199"/>
            <a:ext cx="3355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看见山时，你在山之外，</a:t>
            </a:r>
            <a:endParaRPr lang="en-US" altLang="zh-CN" sz="1200" spc="3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看见河流时，你在河之外，</a:t>
            </a:r>
            <a:endParaRPr lang="en-US" altLang="zh-CN" sz="1200" spc="3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如果你能观照你的痛，</a:t>
            </a:r>
            <a:endParaRPr lang="en-US" altLang="zh-CN" sz="1200" spc="3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你便开始自痛中解脱。</a:t>
            </a:r>
            <a:endParaRPr lang="en-US" altLang="zh-CN" sz="1200" spc="3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如果夜太凉，</a:t>
            </a:r>
            <a:endParaRPr lang="en-US" altLang="zh-CN" sz="1200" spc="3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你可以焚香，煮茶，或者思念。</a:t>
            </a:r>
            <a:endParaRPr lang="en-US" altLang="zh-CN" sz="1200" spc="3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2" name="图片 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0" t="15079" r="43644" b="42551"/>
          <a:stretch>
            <a:fillRect/>
          </a:stretch>
        </p:blipFill>
        <p:spPr>
          <a:xfrm>
            <a:off x="1122413" y="293677"/>
            <a:ext cx="2361943" cy="2038730"/>
          </a:xfrm>
          <a:prstGeom prst="rect">
            <a:avLst/>
          </a:prstGeom>
        </p:spPr>
      </p:pic>
      <p:sp>
        <p:nvSpPr>
          <p:cNvPr id="15" name="文本框 1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 rot="19662172">
            <a:off x="1460185" y="494648"/>
            <a:ext cx="21990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Bella's    </a:t>
            </a:r>
            <a:r>
              <a:rPr lang="en-US" altLang="zh-CN" sz="36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36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3" name="图片 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2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51466">
            <a:off x="2619744" y="1918653"/>
            <a:ext cx="976380" cy="1177215"/>
          </a:xfrm>
          <a:prstGeom prst="rect">
            <a:avLst/>
          </a:prstGeom>
        </p:spPr>
      </p:pic>
      <p:sp>
        <p:nvSpPr>
          <p:cNvPr id="6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6C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474133" y="389469"/>
            <a:ext cx="11277599" cy="609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38100" dir="2700000" algn="tl" rotWithShape="0">
              <a:prstClr val="black">
                <a:alpha val="4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6654800" y="1239167"/>
            <a:ext cx="4588933" cy="43771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22FAE078BE3E45890212CE28C2E1755588EF359AEEFE742A13238BDDAC9A3BEC769B38E265FC8E91AF2BDA1EFA2A99F2664A28AE60E4928D8DF07BAA80326902</a:t>
            </a:r>
            <a:endParaRPr lang="zh-CN" altLang="en-US" sz="100"/>
          </a:p>
        </p:txBody>
      </p:sp>
      <p:sp>
        <p:nvSpPr>
          <p:cNvPr id="31" name="矩形 3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 flipV="1">
            <a:off x="16933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5066" y="2117257"/>
            <a:ext cx="418378" cy="610606"/>
          </a:xfrm>
          <a:prstGeom prst="rect">
            <a:avLst/>
          </a:prstGeom>
        </p:spPr>
      </p:pic>
      <p:sp>
        <p:nvSpPr>
          <p:cNvPr id="25" name="文本框 2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7657415" y="2004331"/>
            <a:ext cx="34169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总有一种暖，挂满你我回忆的老墙，</a:t>
            </a: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不要去倚靠，会有时光剥落。</a:t>
            </a:r>
          </a:p>
        </p:txBody>
      </p:sp>
      <p:pic>
        <p:nvPicPr>
          <p:cNvPr id="26" name="图片 2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5066" y="3162258"/>
            <a:ext cx="418378" cy="610606"/>
          </a:xfrm>
          <a:prstGeom prst="rect">
            <a:avLst/>
          </a:prstGeom>
        </p:spPr>
      </p:pic>
      <p:sp>
        <p:nvSpPr>
          <p:cNvPr id="27" name="文本框 2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7657415" y="3049332"/>
            <a:ext cx="34169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总有一种暖，挂满你我回忆的老墙，</a:t>
            </a: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不要去倚靠，会有时光剥落。</a:t>
            </a:r>
          </a:p>
        </p:txBody>
      </p:sp>
      <p:pic>
        <p:nvPicPr>
          <p:cNvPr id="28" name="图片 2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5066" y="4314340"/>
            <a:ext cx="418378" cy="610606"/>
          </a:xfrm>
          <a:prstGeom prst="rect">
            <a:avLst/>
          </a:prstGeom>
        </p:spPr>
      </p:pic>
      <p:sp>
        <p:nvSpPr>
          <p:cNvPr id="29" name="文本框 2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7657415" y="4201414"/>
            <a:ext cx="34169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总有一种暖，挂满你我回忆的老墙，</a:t>
            </a: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不要去倚靠，会有时光剥落。</a:t>
            </a:r>
          </a:p>
        </p:txBody>
      </p:sp>
      <p:pic>
        <p:nvPicPr>
          <p:cNvPr id="8" name="图片 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17" b="38815"/>
          <a:stretch>
            <a:fillRect/>
          </a:stretch>
        </p:blipFill>
        <p:spPr>
          <a:xfrm>
            <a:off x="474133" y="388199"/>
            <a:ext cx="5268941" cy="3333569"/>
          </a:xfrm>
          <a:prstGeom prst="rect">
            <a:avLst/>
          </a:prstGeom>
        </p:spPr>
      </p:pic>
      <p:sp>
        <p:nvSpPr>
          <p:cNvPr id="3" name="矩形 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437066" y="1239166"/>
            <a:ext cx="1034321" cy="4377128"/>
          </a:xfrm>
          <a:prstGeom prst="rect">
            <a:avLst/>
          </a:prstGeom>
          <a:blipFill>
            <a:blip r:embed="rId5"/>
            <a:srcRect/>
            <a:stretch>
              <a:fillRect l="-78364" t="-913" r="-62296" b="-457"/>
            </a:stretch>
          </a:blipFill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2758698" y="1248905"/>
            <a:ext cx="1034321" cy="4377128"/>
          </a:xfrm>
          <a:prstGeom prst="rect">
            <a:avLst/>
          </a:prstGeom>
          <a:blipFill>
            <a:blip r:embed="rId6"/>
            <a:srcRect/>
            <a:stretch>
              <a:fillRect l="-65348" t="-913" r="-104781" b="-457"/>
            </a:stretch>
          </a:blipFill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4080330" y="1248905"/>
            <a:ext cx="1034321" cy="4377128"/>
          </a:xfrm>
          <a:prstGeom prst="rect">
            <a:avLst/>
          </a:prstGeom>
          <a:blipFill>
            <a:blip r:embed="rId7"/>
            <a:srcRect/>
            <a:stretch>
              <a:fillRect l="-98169" t="-913" r="-78507" b="-457"/>
            </a:stretch>
          </a:blipFill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Group 44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GrpSpPr>
            <a:grpSpLocks noChangeAspect="1"/>
          </p:cNvGrpSpPr>
          <p:nvPr/>
        </p:nvGrpSpPr>
        <p:grpSpPr>
          <a:xfrm rot="19662172">
            <a:off x="2041837" y="2295064"/>
            <a:ext cx="381742" cy="432986"/>
            <a:chOff x="6342063" y="1911351"/>
            <a:chExt cx="5703439" cy="6469063"/>
          </a:xfrm>
        </p:grpSpPr>
        <p:sp>
          <p:nvSpPr>
            <p:cNvPr id="15" name="Oval 442"/>
            <p:cNvSpPr/>
            <p:nvPr/>
          </p:nvSpPr>
          <p:spPr>
            <a:xfrm>
              <a:off x="7051676" y="2562226"/>
              <a:ext cx="2920585" cy="3445565"/>
            </a:xfrm>
            <a:prstGeom prst="ellipse">
              <a:avLst/>
            </a:prstGeom>
            <a:solidFill>
              <a:schemeClr val="accent2"/>
            </a:solidFill>
            <a:ln w="254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6" name="Oval 443"/>
            <p:cNvSpPr/>
            <p:nvPr/>
          </p:nvSpPr>
          <p:spPr>
            <a:xfrm>
              <a:off x="9124917" y="3635376"/>
              <a:ext cx="2920585" cy="3445565"/>
            </a:xfrm>
            <a:prstGeom prst="ellipse">
              <a:avLst/>
            </a:prstGeom>
            <a:solidFill>
              <a:schemeClr val="accent2"/>
            </a:solidFill>
            <a:ln w="254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7" name="Freeform 87"/>
            <p:cNvSpPr>
              <a:spLocks noEditPoints="1"/>
            </p:cNvSpPr>
            <p:nvPr/>
          </p:nvSpPr>
          <p:spPr bwMode="auto">
            <a:xfrm>
              <a:off x="8459788" y="2409826"/>
              <a:ext cx="465138" cy="322263"/>
            </a:xfrm>
            <a:custGeom>
              <a:avLst/>
              <a:gdLst>
                <a:gd name="T0" fmla="*/ 20 w 106"/>
                <a:gd name="T1" fmla="*/ 50 h 74"/>
                <a:gd name="T2" fmla="*/ 67 w 106"/>
                <a:gd name="T3" fmla="*/ 71 h 74"/>
                <a:gd name="T4" fmla="*/ 79 w 106"/>
                <a:gd name="T5" fmla="*/ 74 h 74"/>
                <a:gd name="T6" fmla="*/ 99 w 106"/>
                <a:gd name="T7" fmla="*/ 62 h 74"/>
                <a:gd name="T8" fmla="*/ 91 w 106"/>
                <a:gd name="T9" fmla="*/ 29 h 74"/>
                <a:gd name="T10" fmla="*/ 35 w 106"/>
                <a:gd name="T11" fmla="*/ 4 h 74"/>
                <a:gd name="T12" fmla="*/ 5 w 106"/>
                <a:gd name="T13" fmla="*/ 20 h 74"/>
                <a:gd name="T14" fmla="*/ 20 w 106"/>
                <a:gd name="T15" fmla="*/ 50 h 74"/>
                <a:gd name="T16" fmla="*/ 20 w 106"/>
                <a:gd name="T17" fmla="*/ 50 h 74"/>
                <a:gd name="T18" fmla="*/ 20 w 106"/>
                <a:gd name="T19" fmla="*/ 5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74">
                  <a:moveTo>
                    <a:pt x="20" y="50"/>
                  </a:moveTo>
                  <a:cubicBezTo>
                    <a:pt x="36" y="56"/>
                    <a:pt x="52" y="63"/>
                    <a:pt x="67" y="71"/>
                  </a:cubicBezTo>
                  <a:cubicBezTo>
                    <a:pt x="70" y="73"/>
                    <a:pt x="74" y="74"/>
                    <a:pt x="79" y="74"/>
                  </a:cubicBezTo>
                  <a:cubicBezTo>
                    <a:pt x="87" y="74"/>
                    <a:pt x="95" y="70"/>
                    <a:pt x="99" y="62"/>
                  </a:cubicBezTo>
                  <a:cubicBezTo>
                    <a:pt x="106" y="51"/>
                    <a:pt x="102" y="36"/>
                    <a:pt x="91" y="29"/>
                  </a:cubicBezTo>
                  <a:cubicBezTo>
                    <a:pt x="73" y="19"/>
                    <a:pt x="55" y="11"/>
                    <a:pt x="35" y="4"/>
                  </a:cubicBezTo>
                  <a:cubicBezTo>
                    <a:pt x="22" y="0"/>
                    <a:pt x="9" y="7"/>
                    <a:pt x="5" y="20"/>
                  </a:cubicBezTo>
                  <a:cubicBezTo>
                    <a:pt x="0" y="32"/>
                    <a:pt x="7" y="46"/>
                    <a:pt x="20" y="50"/>
                  </a:cubicBezTo>
                  <a:close/>
                  <a:moveTo>
                    <a:pt x="20" y="50"/>
                  </a:moveTo>
                  <a:cubicBezTo>
                    <a:pt x="20" y="50"/>
                    <a:pt x="20" y="50"/>
                    <a:pt x="20" y="5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8" name="Freeform 88"/>
            <p:cNvSpPr>
              <a:spLocks noEditPoints="1"/>
            </p:cNvSpPr>
            <p:nvPr/>
          </p:nvSpPr>
          <p:spPr bwMode="auto">
            <a:xfrm>
              <a:off x="8999538" y="2787651"/>
              <a:ext cx="473075" cy="1555750"/>
            </a:xfrm>
            <a:custGeom>
              <a:avLst/>
              <a:gdLst>
                <a:gd name="T0" fmla="*/ 60 w 108"/>
                <a:gd name="T1" fmla="*/ 220 h 358"/>
                <a:gd name="T2" fmla="*/ 47 w 108"/>
                <a:gd name="T3" fmla="*/ 329 h 358"/>
                <a:gd name="T4" fmla="*/ 65 w 108"/>
                <a:gd name="T5" fmla="*/ 357 h 358"/>
                <a:gd name="T6" fmla="*/ 71 w 108"/>
                <a:gd name="T7" fmla="*/ 358 h 358"/>
                <a:gd name="T8" fmla="*/ 94 w 108"/>
                <a:gd name="T9" fmla="*/ 339 h 358"/>
                <a:gd name="T10" fmla="*/ 108 w 108"/>
                <a:gd name="T11" fmla="*/ 220 h 358"/>
                <a:gd name="T12" fmla="*/ 47 w 108"/>
                <a:gd name="T13" fmla="*/ 12 h 358"/>
                <a:gd name="T14" fmla="*/ 13 w 108"/>
                <a:gd name="T15" fmla="*/ 8 h 358"/>
                <a:gd name="T16" fmla="*/ 8 w 108"/>
                <a:gd name="T17" fmla="*/ 41 h 358"/>
                <a:gd name="T18" fmla="*/ 60 w 108"/>
                <a:gd name="T19" fmla="*/ 220 h 358"/>
                <a:gd name="T20" fmla="*/ 60 w 108"/>
                <a:gd name="T21" fmla="*/ 220 h 358"/>
                <a:gd name="T22" fmla="*/ 60 w 108"/>
                <a:gd name="T23" fmla="*/ 22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" h="358">
                  <a:moveTo>
                    <a:pt x="60" y="220"/>
                  </a:moveTo>
                  <a:cubicBezTo>
                    <a:pt x="60" y="256"/>
                    <a:pt x="55" y="292"/>
                    <a:pt x="47" y="329"/>
                  </a:cubicBezTo>
                  <a:cubicBezTo>
                    <a:pt x="44" y="342"/>
                    <a:pt x="52" y="354"/>
                    <a:pt x="65" y="357"/>
                  </a:cubicBezTo>
                  <a:cubicBezTo>
                    <a:pt x="67" y="358"/>
                    <a:pt x="69" y="358"/>
                    <a:pt x="71" y="358"/>
                  </a:cubicBezTo>
                  <a:cubicBezTo>
                    <a:pt x="82" y="358"/>
                    <a:pt x="92" y="350"/>
                    <a:pt x="94" y="339"/>
                  </a:cubicBezTo>
                  <a:cubicBezTo>
                    <a:pt x="103" y="299"/>
                    <a:pt x="108" y="259"/>
                    <a:pt x="108" y="220"/>
                  </a:cubicBezTo>
                  <a:cubicBezTo>
                    <a:pt x="108" y="136"/>
                    <a:pt x="87" y="66"/>
                    <a:pt x="47" y="12"/>
                  </a:cubicBezTo>
                  <a:cubicBezTo>
                    <a:pt x="39" y="2"/>
                    <a:pt x="24" y="0"/>
                    <a:pt x="13" y="8"/>
                  </a:cubicBezTo>
                  <a:cubicBezTo>
                    <a:pt x="3" y="16"/>
                    <a:pt x="0" y="31"/>
                    <a:pt x="8" y="41"/>
                  </a:cubicBezTo>
                  <a:cubicBezTo>
                    <a:pt x="42" y="87"/>
                    <a:pt x="60" y="147"/>
                    <a:pt x="60" y="220"/>
                  </a:cubicBezTo>
                  <a:close/>
                  <a:moveTo>
                    <a:pt x="60" y="220"/>
                  </a:moveTo>
                  <a:cubicBezTo>
                    <a:pt x="60" y="220"/>
                    <a:pt x="60" y="220"/>
                    <a:pt x="60" y="22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9" name="Freeform 89"/>
            <p:cNvSpPr>
              <a:spLocks noEditPoints="1"/>
            </p:cNvSpPr>
            <p:nvPr/>
          </p:nvSpPr>
          <p:spPr bwMode="auto">
            <a:xfrm>
              <a:off x="6899276" y="4343401"/>
              <a:ext cx="903288" cy="1179513"/>
            </a:xfrm>
            <a:custGeom>
              <a:avLst/>
              <a:gdLst>
                <a:gd name="T0" fmla="*/ 192 w 206"/>
                <a:gd name="T1" fmla="*/ 228 h 272"/>
                <a:gd name="T2" fmla="*/ 49 w 206"/>
                <a:gd name="T3" fmla="*/ 20 h 272"/>
                <a:gd name="T4" fmla="*/ 19 w 206"/>
                <a:gd name="T5" fmla="*/ 4 h 272"/>
                <a:gd name="T6" fmla="*/ 4 w 206"/>
                <a:gd name="T7" fmla="*/ 35 h 272"/>
                <a:gd name="T8" fmla="*/ 165 w 206"/>
                <a:gd name="T9" fmla="*/ 268 h 272"/>
                <a:gd name="T10" fmla="*/ 178 w 206"/>
                <a:gd name="T11" fmla="*/ 272 h 272"/>
                <a:gd name="T12" fmla="*/ 198 w 206"/>
                <a:gd name="T13" fmla="*/ 262 h 272"/>
                <a:gd name="T14" fmla="*/ 192 w 206"/>
                <a:gd name="T15" fmla="*/ 228 h 272"/>
                <a:gd name="T16" fmla="*/ 192 w 206"/>
                <a:gd name="T17" fmla="*/ 228 h 272"/>
                <a:gd name="T18" fmla="*/ 192 w 206"/>
                <a:gd name="T19" fmla="*/ 22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72">
                  <a:moveTo>
                    <a:pt x="192" y="228"/>
                  </a:moveTo>
                  <a:cubicBezTo>
                    <a:pt x="132" y="188"/>
                    <a:pt x="79" y="110"/>
                    <a:pt x="49" y="20"/>
                  </a:cubicBezTo>
                  <a:cubicBezTo>
                    <a:pt x="45" y="7"/>
                    <a:pt x="32" y="0"/>
                    <a:pt x="19" y="4"/>
                  </a:cubicBezTo>
                  <a:cubicBezTo>
                    <a:pt x="6" y="9"/>
                    <a:pt x="0" y="22"/>
                    <a:pt x="4" y="35"/>
                  </a:cubicBezTo>
                  <a:cubicBezTo>
                    <a:pt x="37" y="136"/>
                    <a:pt x="96" y="221"/>
                    <a:pt x="165" y="268"/>
                  </a:cubicBezTo>
                  <a:cubicBezTo>
                    <a:pt x="169" y="271"/>
                    <a:pt x="174" y="272"/>
                    <a:pt x="178" y="272"/>
                  </a:cubicBezTo>
                  <a:cubicBezTo>
                    <a:pt x="186" y="272"/>
                    <a:pt x="194" y="269"/>
                    <a:pt x="198" y="262"/>
                  </a:cubicBezTo>
                  <a:cubicBezTo>
                    <a:pt x="206" y="251"/>
                    <a:pt x="203" y="236"/>
                    <a:pt x="192" y="228"/>
                  </a:cubicBezTo>
                  <a:close/>
                  <a:moveTo>
                    <a:pt x="192" y="228"/>
                  </a:moveTo>
                  <a:cubicBezTo>
                    <a:pt x="192" y="228"/>
                    <a:pt x="192" y="228"/>
                    <a:pt x="192" y="228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0" name="Freeform 90"/>
            <p:cNvSpPr>
              <a:spLocks noEditPoints="1"/>
            </p:cNvSpPr>
            <p:nvPr/>
          </p:nvSpPr>
          <p:spPr bwMode="auto">
            <a:xfrm>
              <a:off x="6342063" y="1911351"/>
              <a:ext cx="5599113" cy="6469063"/>
            </a:xfrm>
            <a:custGeom>
              <a:avLst/>
              <a:gdLst>
                <a:gd name="T0" fmla="*/ 869 w 1277"/>
                <a:gd name="T1" fmla="*/ 282 h 1490"/>
                <a:gd name="T2" fmla="*/ 696 w 1277"/>
                <a:gd name="T3" fmla="*/ 110 h 1490"/>
                <a:gd name="T4" fmla="*/ 120 w 1277"/>
                <a:gd name="T5" fmla="*/ 110 h 1490"/>
                <a:gd name="T6" fmla="*/ 117 w 1277"/>
                <a:gd name="T7" fmla="*/ 793 h 1490"/>
                <a:gd name="T8" fmla="*/ 333 w 1277"/>
                <a:gd name="T9" fmla="*/ 997 h 1490"/>
                <a:gd name="T10" fmla="*/ 357 w 1277"/>
                <a:gd name="T11" fmla="*/ 1072 h 1490"/>
                <a:gd name="T12" fmla="*/ 373 w 1277"/>
                <a:gd name="T13" fmla="*/ 1108 h 1490"/>
                <a:gd name="T14" fmla="*/ 373 w 1277"/>
                <a:gd name="T15" fmla="*/ 1261 h 1490"/>
                <a:gd name="T16" fmla="*/ 373 w 1277"/>
                <a:gd name="T17" fmla="*/ 1381 h 1490"/>
                <a:gd name="T18" fmla="*/ 382 w 1277"/>
                <a:gd name="T19" fmla="*/ 1482 h 1490"/>
                <a:gd name="T20" fmla="*/ 418 w 1277"/>
                <a:gd name="T21" fmla="*/ 1398 h 1490"/>
                <a:gd name="T22" fmla="*/ 418 w 1277"/>
                <a:gd name="T23" fmla="*/ 1244 h 1490"/>
                <a:gd name="T24" fmla="*/ 418 w 1277"/>
                <a:gd name="T25" fmla="*/ 1125 h 1490"/>
                <a:gd name="T26" fmla="*/ 459 w 1277"/>
                <a:gd name="T27" fmla="*/ 1072 h 1490"/>
                <a:gd name="T28" fmla="*/ 483 w 1277"/>
                <a:gd name="T29" fmla="*/ 997 h 1490"/>
                <a:gd name="T30" fmla="*/ 510 w 1277"/>
                <a:gd name="T31" fmla="*/ 950 h 1490"/>
                <a:gd name="T32" fmla="*/ 794 w 1277"/>
                <a:gd name="T33" fmla="*/ 1278 h 1490"/>
                <a:gd name="T34" fmla="*/ 818 w 1277"/>
                <a:gd name="T35" fmla="*/ 1354 h 1490"/>
                <a:gd name="T36" fmla="*/ 834 w 1277"/>
                <a:gd name="T37" fmla="*/ 1389 h 1490"/>
                <a:gd name="T38" fmla="*/ 843 w 1277"/>
                <a:gd name="T39" fmla="*/ 1490 h 1490"/>
                <a:gd name="T40" fmla="*/ 878 w 1277"/>
                <a:gd name="T41" fmla="*/ 1406 h 1490"/>
                <a:gd name="T42" fmla="*/ 920 w 1277"/>
                <a:gd name="T43" fmla="*/ 1354 h 1490"/>
                <a:gd name="T44" fmla="*/ 944 w 1277"/>
                <a:gd name="T45" fmla="*/ 1278 h 1490"/>
                <a:gd name="T46" fmla="*/ 1160 w 1277"/>
                <a:gd name="T47" fmla="*/ 1075 h 1490"/>
                <a:gd name="T48" fmla="*/ 1157 w 1277"/>
                <a:gd name="T49" fmla="*/ 392 h 1490"/>
                <a:gd name="T50" fmla="*/ 48 w 1277"/>
                <a:gd name="T51" fmla="*/ 422 h 1490"/>
                <a:gd name="T52" fmla="*/ 408 w 1277"/>
                <a:gd name="T53" fmla="*/ 48 h 1490"/>
                <a:gd name="T54" fmla="*/ 768 w 1277"/>
                <a:gd name="T55" fmla="*/ 422 h 1490"/>
                <a:gd name="T56" fmla="*/ 408 w 1277"/>
                <a:gd name="T57" fmla="*/ 922 h 1490"/>
                <a:gd name="T58" fmla="*/ 435 w 1277"/>
                <a:gd name="T59" fmla="*/ 997 h 1490"/>
                <a:gd name="T60" fmla="*/ 381 w 1277"/>
                <a:gd name="T61" fmla="*/ 1024 h 1490"/>
                <a:gd name="T62" fmla="*/ 408 w 1277"/>
                <a:gd name="T63" fmla="*/ 970 h 1490"/>
                <a:gd name="T64" fmla="*/ 896 w 1277"/>
                <a:gd name="T65" fmla="*/ 1278 h 1490"/>
                <a:gd name="T66" fmla="*/ 842 w 1277"/>
                <a:gd name="T67" fmla="*/ 1306 h 1490"/>
                <a:gd name="T68" fmla="*/ 869 w 1277"/>
                <a:gd name="T69" fmla="*/ 1251 h 1490"/>
                <a:gd name="T70" fmla="*/ 1121 w 1277"/>
                <a:gd name="T71" fmla="*/ 1047 h 1490"/>
                <a:gd name="T72" fmla="*/ 682 w 1277"/>
                <a:gd name="T73" fmla="*/ 1122 h 1490"/>
                <a:gd name="T74" fmla="*/ 600 w 1277"/>
                <a:gd name="T75" fmla="*/ 899 h 1490"/>
                <a:gd name="T76" fmla="*/ 766 w 1277"/>
                <a:gd name="T77" fmla="*/ 1114 h 1490"/>
                <a:gd name="T78" fmla="*/ 780 w 1277"/>
                <a:gd name="T79" fmla="*/ 1070 h 1490"/>
                <a:gd name="T80" fmla="*/ 699 w 1277"/>
                <a:gd name="T81" fmla="*/ 793 h 1490"/>
                <a:gd name="T82" fmla="*/ 809 w 1277"/>
                <a:gd name="T83" fmla="*/ 334 h 1490"/>
                <a:gd name="T84" fmla="*/ 1124 w 1277"/>
                <a:gd name="T85" fmla="*/ 426 h 1490"/>
                <a:gd name="T86" fmla="*/ 1121 w 1277"/>
                <a:gd name="T87" fmla="*/ 1047 h 1490"/>
                <a:gd name="T88" fmla="*/ 1121 w 1277"/>
                <a:gd name="T89" fmla="*/ 1047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77" h="1490">
                  <a:moveTo>
                    <a:pt x="1157" y="392"/>
                  </a:moveTo>
                  <a:cubicBezTo>
                    <a:pt x="1084" y="321"/>
                    <a:pt x="982" y="282"/>
                    <a:pt x="869" y="282"/>
                  </a:cubicBezTo>
                  <a:cubicBezTo>
                    <a:pt x="845" y="282"/>
                    <a:pt x="821" y="283"/>
                    <a:pt x="799" y="287"/>
                  </a:cubicBezTo>
                  <a:cubicBezTo>
                    <a:pt x="780" y="218"/>
                    <a:pt x="745" y="158"/>
                    <a:pt x="696" y="110"/>
                  </a:cubicBezTo>
                  <a:cubicBezTo>
                    <a:pt x="623" y="39"/>
                    <a:pt x="521" y="0"/>
                    <a:pt x="408" y="0"/>
                  </a:cubicBezTo>
                  <a:cubicBezTo>
                    <a:pt x="295" y="0"/>
                    <a:pt x="193" y="39"/>
                    <a:pt x="120" y="110"/>
                  </a:cubicBezTo>
                  <a:cubicBezTo>
                    <a:pt x="41" y="187"/>
                    <a:pt x="0" y="294"/>
                    <a:pt x="0" y="422"/>
                  </a:cubicBezTo>
                  <a:cubicBezTo>
                    <a:pt x="0" y="552"/>
                    <a:pt x="43" y="687"/>
                    <a:pt x="117" y="793"/>
                  </a:cubicBezTo>
                  <a:cubicBezTo>
                    <a:pt x="180" y="883"/>
                    <a:pt x="258" y="941"/>
                    <a:pt x="342" y="962"/>
                  </a:cubicBezTo>
                  <a:cubicBezTo>
                    <a:pt x="336" y="972"/>
                    <a:pt x="333" y="984"/>
                    <a:pt x="333" y="997"/>
                  </a:cubicBezTo>
                  <a:cubicBezTo>
                    <a:pt x="333" y="1048"/>
                    <a:pt x="333" y="1048"/>
                    <a:pt x="333" y="1048"/>
                  </a:cubicBezTo>
                  <a:cubicBezTo>
                    <a:pt x="333" y="1061"/>
                    <a:pt x="344" y="1072"/>
                    <a:pt x="357" y="1072"/>
                  </a:cubicBezTo>
                  <a:cubicBezTo>
                    <a:pt x="383" y="1072"/>
                    <a:pt x="383" y="1072"/>
                    <a:pt x="383" y="1072"/>
                  </a:cubicBezTo>
                  <a:cubicBezTo>
                    <a:pt x="381" y="1087"/>
                    <a:pt x="377" y="1097"/>
                    <a:pt x="373" y="1108"/>
                  </a:cubicBezTo>
                  <a:cubicBezTo>
                    <a:pt x="366" y="1126"/>
                    <a:pt x="358" y="1146"/>
                    <a:pt x="358" y="1184"/>
                  </a:cubicBezTo>
                  <a:cubicBezTo>
                    <a:pt x="358" y="1223"/>
                    <a:pt x="366" y="1243"/>
                    <a:pt x="373" y="1261"/>
                  </a:cubicBezTo>
                  <a:cubicBezTo>
                    <a:pt x="379" y="1277"/>
                    <a:pt x="384" y="1291"/>
                    <a:pt x="384" y="1321"/>
                  </a:cubicBezTo>
                  <a:cubicBezTo>
                    <a:pt x="384" y="1351"/>
                    <a:pt x="379" y="1365"/>
                    <a:pt x="373" y="1381"/>
                  </a:cubicBezTo>
                  <a:cubicBezTo>
                    <a:pt x="366" y="1399"/>
                    <a:pt x="358" y="1419"/>
                    <a:pt x="358" y="1458"/>
                  </a:cubicBezTo>
                  <a:cubicBezTo>
                    <a:pt x="358" y="1471"/>
                    <a:pt x="369" y="1482"/>
                    <a:pt x="382" y="1482"/>
                  </a:cubicBezTo>
                  <a:cubicBezTo>
                    <a:pt x="396" y="1482"/>
                    <a:pt x="406" y="1471"/>
                    <a:pt x="406" y="1458"/>
                  </a:cubicBezTo>
                  <a:cubicBezTo>
                    <a:pt x="406" y="1428"/>
                    <a:pt x="412" y="1414"/>
                    <a:pt x="418" y="1398"/>
                  </a:cubicBezTo>
                  <a:cubicBezTo>
                    <a:pt x="424" y="1380"/>
                    <a:pt x="432" y="1360"/>
                    <a:pt x="432" y="1321"/>
                  </a:cubicBezTo>
                  <a:cubicBezTo>
                    <a:pt x="432" y="1283"/>
                    <a:pt x="424" y="1262"/>
                    <a:pt x="418" y="1244"/>
                  </a:cubicBezTo>
                  <a:cubicBezTo>
                    <a:pt x="412" y="1228"/>
                    <a:pt x="406" y="1214"/>
                    <a:pt x="406" y="1184"/>
                  </a:cubicBezTo>
                  <a:cubicBezTo>
                    <a:pt x="406" y="1155"/>
                    <a:pt x="412" y="1141"/>
                    <a:pt x="418" y="1125"/>
                  </a:cubicBezTo>
                  <a:cubicBezTo>
                    <a:pt x="423" y="1111"/>
                    <a:pt x="429" y="1096"/>
                    <a:pt x="431" y="1072"/>
                  </a:cubicBezTo>
                  <a:cubicBezTo>
                    <a:pt x="459" y="1072"/>
                    <a:pt x="459" y="1072"/>
                    <a:pt x="459" y="1072"/>
                  </a:cubicBezTo>
                  <a:cubicBezTo>
                    <a:pt x="472" y="1072"/>
                    <a:pt x="483" y="1061"/>
                    <a:pt x="483" y="1048"/>
                  </a:cubicBezTo>
                  <a:cubicBezTo>
                    <a:pt x="483" y="997"/>
                    <a:pt x="483" y="997"/>
                    <a:pt x="483" y="997"/>
                  </a:cubicBezTo>
                  <a:cubicBezTo>
                    <a:pt x="483" y="984"/>
                    <a:pt x="480" y="972"/>
                    <a:pt x="474" y="962"/>
                  </a:cubicBezTo>
                  <a:cubicBezTo>
                    <a:pt x="487" y="959"/>
                    <a:pt x="499" y="955"/>
                    <a:pt x="510" y="950"/>
                  </a:cubicBezTo>
                  <a:cubicBezTo>
                    <a:pt x="573" y="1105"/>
                    <a:pt x="683" y="1213"/>
                    <a:pt x="802" y="1243"/>
                  </a:cubicBezTo>
                  <a:cubicBezTo>
                    <a:pt x="797" y="1254"/>
                    <a:pt x="794" y="1266"/>
                    <a:pt x="794" y="1278"/>
                  </a:cubicBezTo>
                  <a:cubicBezTo>
                    <a:pt x="794" y="1330"/>
                    <a:pt x="794" y="1330"/>
                    <a:pt x="794" y="1330"/>
                  </a:cubicBezTo>
                  <a:cubicBezTo>
                    <a:pt x="794" y="1343"/>
                    <a:pt x="804" y="1354"/>
                    <a:pt x="818" y="1354"/>
                  </a:cubicBezTo>
                  <a:cubicBezTo>
                    <a:pt x="843" y="1354"/>
                    <a:pt x="843" y="1354"/>
                    <a:pt x="843" y="1354"/>
                  </a:cubicBezTo>
                  <a:cubicBezTo>
                    <a:pt x="841" y="1368"/>
                    <a:pt x="838" y="1378"/>
                    <a:pt x="834" y="1389"/>
                  </a:cubicBezTo>
                  <a:cubicBezTo>
                    <a:pt x="827" y="1407"/>
                    <a:pt x="819" y="1428"/>
                    <a:pt x="819" y="1466"/>
                  </a:cubicBezTo>
                  <a:cubicBezTo>
                    <a:pt x="819" y="1479"/>
                    <a:pt x="830" y="1490"/>
                    <a:pt x="843" y="1490"/>
                  </a:cubicBezTo>
                  <a:cubicBezTo>
                    <a:pt x="856" y="1490"/>
                    <a:pt x="867" y="1479"/>
                    <a:pt x="867" y="1466"/>
                  </a:cubicBezTo>
                  <a:cubicBezTo>
                    <a:pt x="867" y="1436"/>
                    <a:pt x="872" y="1422"/>
                    <a:pt x="878" y="1406"/>
                  </a:cubicBezTo>
                  <a:cubicBezTo>
                    <a:pt x="884" y="1393"/>
                    <a:pt x="889" y="1377"/>
                    <a:pt x="892" y="1354"/>
                  </a:cubicBezTo>
                  <a:cubicBezTo>
                    <a:pt x="920" y="1354"/>
                    <a:pt x="920" y="1354"/>
                    <a:pt x="920" y="1354"/>
                  </a:cubicBezTo>
                  <a:cubicBezTo>
                    <a:pt x="933" y="1354"/>
                    <a:pt x="944" y="1343"/>
                    <a:pt x="944" y="1330"/>
                  </a:cubicBezTo>
                  <a:cubicBezTo>
                    <a:pt x="944" y="1278"/>
                    <a:pt x="944" y="1278"/>
                    <a:pt x="944" y="1278"/>
                  </a:cubicBezTo>
                  <a:cubicBezTo>
                    <a:pt x="944" y="1266"/>
                    <a:pt x="941" y="1254"/>
                    <a:pt x="935" y="1243"/>
                  </a:cubicBezTo>
                  <a:cubicBezTo>
                    <a:pt x="1019" y="1223"/>
                    <a:pt x="1097" y="1165"/>
                    <a:pt x="1160" y="1075"/>
                  </a:cubicBezTo>
                  <a:cubicBezTo>
                    <a:pt x="1234" y="969"/>
                    <a:pt x="1277" y="833"/>
                    <a:pt x="1277" y="704"/>
                  </a:cubicBezTo>
                  <a:cubicBezTo>
                    <a:pt x="1277" y="576"/>
                    <a:pt x="1235" y="468"/>
                    <a:pt x="1157" y="392"/>
                  </a:cubicBezTo>
                  <a:close/>
                  <a:moveTo>
                    <a:pt x="156" y="765"/>
                  </a:moveTo>
                  <a:cubicBezTo>
                    <a:pt x="87" y="667"/>
                    <a:pt x="48" y="542"/>
                    <a:pt x="48" y="422"/>
                  </a:cubicBezTo>
                  <a:cubicBezTo>
                    <a:pt x="48" y="308"/>
                    <a:pt x="84" y="212"/>
                    <a:pt x="153" y="145"/>
                  </a:cubicBezTo>
                  <a:cubicBezTo>
                    <a:pt x="217" y="82"/>
                    <a:pt x="308" y="48"/>
                    <a:pt x="408" y="48"/>
                  </a:cubicBezTo>
                  <a:cubicBezTo>
                    <a:pt x="508" y="48"/>
                    <a:pt x="599" y="82"/>
                    <a:pt x="663" y="145"/>
                  </a:cubicBezTo>
                  <a:cubicBezTo>
                    <a:pt x="732" y="212"/>
                    <a:pt x="768" y="308"/>
                    <a:pt x="768" y="422"/>
                  </a:cubicBezTo>
                  <a:cubicBezTo>
                    <a:pt x="768" y="542"/>
                    <a:pt x="729" y="667"/>
                    <a:pt x="660" y="765"/>
                  </a:cubicBezTo>
                  <a:cubicBezTo>
                    <a:pt x="589" y="866"/>
                    <a:pt x="500" y="922"/>
                    <a:pt x="408" y="922"/>
                  </a:cubicBezTo>
                  <a:cubicBezTo>
                    <a:pt x="316" y="922"/>
                    <a:pt x="227" y="866"/>
                    <a:pt x="156" y="765"/>
                  </a:cubicBezTo>
                  <a:close/>
                  <a:moveTo>
                    <a:pt x="435" y="997"/>
                  </a:moveTo>
                  <a:cubicBezTo>
                    <a:pt x="435" y="1024"/>
                    <a:pt x="435" y="1024"/>
                    <a:pt x="435" y="1024"/>
                  </a:cubicBezTo>
                  <a:cubicBezTo>
                    <a:pt x="381" y="1024"/>
                    <a:pt x="381" y="1024"/>
                    <a:pt x="381" y="1024"/>
                  </a:cubicBezTo>
                  <a:cubicBezTo>
                    <a:pt x="381" y="997"/>
                    <a:pt x="381" y="997"/>
                    <a:pt x="381" y="997"/>
                  </a:cubicBezTo>
                  <a:cubicBezTo>
                    <a:pt x="381" y="982"/>
                    <a:pt x="393" y="970"/>
                    <a:pt x="408" y="970"/>
                  </a:cubicBezTo>
                  <a:cubicBezTo>
                    <a:pt x="423" y="970"/>
                    <a:pt x="435" y="982"/>
                    <a:pt x="435" y="997"/>
                  </a:cubicBezTo>
                  <a:close/>
                  <a:moveTo>
                    <a:pt x="896" y="1278"/>
                  </a:moveTo>
                  <a:cubicBezTo>
                    <a:pt x="896" y="1306"/>
                    <a:pt x="896" y="1306"/>
                    <a:pt x="896" y="1306"/>
                  </a:cubicBezTo>
                  <a:cubicBezTo>
                    <a:pt x="842" y="1306"/>
                    <a:pt x="842" y="1306"/>
                    <a:pt x="842" y="1306"/>
                  </a:cubicBezTo>
                  <a:cubicBezTo>
                    <a:pt x="842" y="1278"/>
                    <a:pt x="842" y="1278"/>
                    <a:pt x="842" y="1278"/>
                  </a:cubicBezTo>
                  <a:cubicBezTo>
                    <a:pt x="842" y="1263"/>
                    <a:pt x="854" y="1251"/>
                    <a:pt x="869" y="1251"/>
                  </a:cubicBezTo>
                  <a:cubicBezTo>
                    <a:pt x="884" y="1251"/>
                    <a:pt x="896" y="1263"/>
                    <a:pt x="896" y="1278"/>
                  </a:cubicBezTo>
                  <a:close/>
                  <a:moveTo>
                    <a:pt x="1121" y="1047"/>
                  </a:moveTo>
                  <a:cubicBezTo>
                    <a:pt x="1050" y="1148"/>
                    <a:pt x="961" y="1203"/>
                    <a:pt x="869" y="1203"/>
                  </a:cubicBezTo>
                  <a:cubicBezTo>
                    <a:pt x="804" y="1203"/>
                    <a:pt x="739" y="1175"/>
                    <a:pt x="682" y="1122"/>
                  </a:cubicBezTo>
                  <a:cubicBezTo>
                    <a:pt x="630" y="1074"/>
                    <a:pt x="585" y="1006"/>
                    <a:pt x="554" y="930"/>
                  </a:cubicBezTo>
                  <a:cubicBezTo>
                    <a:pt x="570" y="921"/>
                    <a:pt x="585" y="911"/>
                    <a:pt x="600" y="899"/>
                  </a:cubicBezTo>
                  <a:cubicBezTo>
                    <a:pt x="634" y="990"/>
                    <a:pt x="689" y="1066"/>
                    <a:pt x="753" y="1110"/>
                  </a:cubicBezTo>
                  <a:cubicBezTo>
                    <a:pt x="757" y="1113"/>
                    <a:pt x="762" y="1114"/>
                    <a:pt x="766" y="1114"/>
                  </a:cubicBezTo>
                  <a:cubicBezTo>
                    <a:pt x="774" y="1114"/>
                    <a:pt x="781" y="1110"/>
                    <a:pt x="786" y="1103"/>
                  </a:cubicBezTo>
                  <a:cubicBezTo>
                    <a:pt x="794" y="1092"/>
                    <a:pt x="791" y="1077"/>
                    <a:pt x="780" y="1070"/>
                  </a:cubicBezTo>
                  <a:cubicBezTo>
                    <a:pt x="721" y="1030"/>
                    <a:pt x="668" y="954"/>
                    <a:pt x="639" y="865"/>
                  </a:cubicBezTo>
                  <a:cubicBezTo>
                    <a:pt x="660" y="844"/>
                    <a:pt x="680" y="820"/>
                    <a:pt x="699" y="793"/>
                  </a:cubicBezTo>
                  <a:cubicBezTo>
                    <a:pt x="773" y="687"/>
                    <a:pt x="816" y="552"/>
                    <a:pt x="816" y="422"/>
                  </a:cubicBezTo>
                  <a:cubicBezTo>
                    <a:pt x="816" y="391"/>
                    <a:pt x="814" y="362"/>
                    <a:pt x="809" y="334"/>
                  </a:cubicBezTo>
                  <a:cubicBezTo>
                    <a:pt x="828" y="331"/>
                    <a:pt x="848" y="330"/>
                    <a:pt x="869" y="330"/>
                  </a:cubicBezTo>
                  <a:cubicBezTo>
                    <a:pt x="969" y="330"/>
                    <a:pt x="1060" y="364"/>
                    <a:pt x="1124" y="426"/>
                  </a:cubicBezTo>
                  <a:cubicBezTo>
                    <a:pt x="1192" y="493"/>
                    <a:pt x="1229" y="589"/>
                    <a:pt x="1229" y="704"/>
                  </a:cubicBezTo>
                  <a:cubicBezTo>
                    <a:pt x="1229" y="824"/>
                    <a:pt x="1189" y="949"/>
                    <a:pt x="1121" y="1047"/>
                  </a:cubicBezTo>
                  <a:close/>
                  <a:moveTo>
                    <a:pt x="1121" y="1047"/>
                  </a:moveTo>
                  <a:cubicBezTo>
                    <a:pt x="1121" y="1047"/>
                    <a:pt x="1121" y="1047"/>
                    <a:pt x="1121" y="104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1" name="Freeform 91"/>
            <p:cNvSpPr>
              <a:spLocks noEditPoints="1"/>
            </p:cNvSpPr>
            <p:nvPr/>
          </p:nvSpPr>
          <p:spPr bwMode="auto">
            <a:xfrm>
              <a:off x="11020426" y="4008438"/>
              <a:ext cx="469900" cy="1558925"/>
            </a:xfrm>
            <a:custGeom>
              <a:avLst/>
              <a:gdLst>
                <a:gd name="T0" fmla="*/ 47 w 107"/>
                <a:gd name="T1" fmla="*/ 13 h 359"/>
                <a:gd name="T2" fmla="*/ 13 w 107"/>
                <a:gd name="T3" fmla="*/ 8 h 359"/>
                <a:gd name="T4" fmla="*/ 8 w 107"/>
                <a:gd name="T5" fmla="*/ 42 h 359"/>
                <a:gd name="T6" fmla="*/ 59 w 107"/>
                <a:gd name="T7" fmla="*/ 221 h 359"/>
                <a:gd name="T8" fmla="*/ 47 w 107"/>
                <a:gd name="T9" fmla="*/ 329 h 359"/>
                <a:gd name="T10" fmla="*/ 65 w 107"/>
                <a:gd name="T11" fmla="*/ 358 h 359"/>
                <a:gd name="T12" fmla="*/ 70 w 107"/>
                <a:gd name="T13" fmla="*/ 359 h 359"/>
                <a:gd name="T14" fmla="*/ 94 w 107"/>
                <a:gd name="T15" fmla="*/ 340 h 359"/>
                <a:gd name="T16" fmla="*/ 107 w 107"/>
                <a:gd name="T17" fmla="*/ 221 h 359"/>
                <a:gd name="T18" fmla="*/ 47 w 107"/>
                <a:gd name="T19" fmla="*/ 13 h 359"/>
                <a:gd name="T20" fmla="*/ 47 w 107"/>
                <a:gd name="T21" fmla="*/ 13 h 359"/>
                <a:gd name="T22" fmla="*/ 47 w 107"/>
                <a:gd name="T23" fmla="*/ 1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359">
                  <a:moveTo>
                    <a:pt x="47" y="13"/>
                  </a:moveTo>
                  <a:cubicBezTo>
                    <a:pt x="39" y="2"/>
                    <a:pt x="24" y="0"/>
                    <a:pt x="13" y="8"/>
                  </a:cubicBezTo>
                  <a:cubicBezTo>
                    <a:pt x="2" y="16"/>
                    <a:pt x="0" y="31"/>
                    <a:pt x="8" y="42"/>
                  </a:cubicBezTo>
                  <a:cubicBezTo>
                    <a:pt x="42" y="87"/>
                    <a:pt x="59" y="147"/>
                    <a:pt x="59" y="221"/>
                  </a:cubicBezTo>
                  <a:cubicBezTo>
                    <a:pt x="59" y="256"/>
                    <a:pt x="55" y="293"/>
                    <a:pt x="47" y="329"/>
                  </a:cubicBezTo>
                  <a:cubicBezTo>
                    <a:pt x="44" y="342"/>
                    <a:pt x="52" y="355"/>
                    <a:pt x="65" y="358"/>
                  </a:cubicBezTo>
                  <a:cubicBezTo>
                    <a:pt x="67" y="358"/>
                    <a:pt x="69" y="359"/>
                    <a:pt x="70" y="359"/>
                  </a:cubicBezTo>
                  <a:cubicBezTo>
                    <a:pt x="81" y="359"/>
                    <a:pt x="91" y="351"/>
                    <a:pt x="94" y="340"/>
                  </a:cubicBezTo>
                  <a:cubicBezTo>
                    <a:pt x="103" y="300"/>
                    <a:pt x="107" y="260"/>
                    <a:pt x="107" y="221"/>
                  </a:cubicBezTo>
                  <a:cubicBezTo>
                    <a:pt x="107" y="137"/>
                    <a:pt x="87" y="67"/>
                    <a:pt x="47" y="13"/>
                  </a:cubicBezTo>
                  <a:close/>
                  <a:moveTo>
                    <a:pt x="47" y="13"/>
                  </a:moveTo>
                  <a:cubicBezTo>
                    <a:pt x="47" y="13"/>
                    <a:pt x="47" y="13"/>
                    <a:pt x="47" y="1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2" name="Freeform 92"/>
            <p:cNvSpPr>
              <a:spLocks noEditPoints="1"/>
            </p:cNvSpPr>
            <p:nvPr/>
          </p:nvSpPr>
          <p:spPr bwMode="auto">
            <a:xfrm>
              <a:off x="10480676" y="3635376"/>
              <a:ext cx="465138" cy="320675"/>
            </a:xfrm>
            <a:custGeom>
              <a:avLst/>
              <a:gdLst>
                <a:gd name="T0" fmla="*/ 90 w 106"/>
                <a:gd name="T1" fmla="*/ 29 h 74"/>
                <a:gd name="T2" fmla="*/ 35 w 106"/>
                <a:gd name="T3" fmla="*/ 4 h 74"/>
                <a:gd name="T4" fmla="*/ 4 w 106"/>
                <a:gd name="T5" fmla="*/ 19 h 74"/>
                <a:gd name="T6" fmla="*/ 20 w 106"/>
                <a:gd name="T7" fmla="*/ 50 h 74"/>
                <a:gd name="T8" fmla="*/ 66 w 106"/>
                <a:gd name="T9" fmla="*/ 70 h 74"/>
                <a:gd name="T10" fmla="*/ 78 w 106"/>
                <a:gd name="T11" fmla="*/ 74 h 74"/>
                <a:gd name="T12" fmla="*/ 99 w 106"/>
                <a:gd name="T13" fmla="*/ 62 h 74"/>
                <a:gd name="T14" fmla="*/ 90 w 106"/>
                <a:gd name="T15" fmla="*/ 29 h 74"/>
                <a:gd name="T16" fmla="*/ 90 w 106"/>
                <a:gd name="T17" fmla="*/ 29 h 74"/>
                <a:gd name="T18" fmla="*/ 90 w 106"/>
                <a:gd name="T19" fmla="*/ 2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74">
                  <a:moveTo>
                    <a:pt x="90" y="29"/>
                  </a:moveTo>
                  <a:cubicBezTo>
                    <a:pt x="73" y="19"/>
                    <a:pt x="54" y="11"/>
                    <a:pt x="35" y="4"/>
                  </a:cubicBezTo>
                  <a:cubicBezTo>
                    <a:pt x="22" y="0"/>
                    <a:pt x="9" y="7"/>
                    <a:pt x="4" y="19"/>
                  </a:cubicBezTo>
                  <a:cubicBezTo>
                    <a:pt x="0" y="32"/>
                    <a:pt x="7" y="45"/>
                    <a:pt x="20" y="50"/>
                  </a:cubicBezTo>
                  <a:cubicBezTo>
                    <a:pt x="36" y="55"/>
                    <a:pt x="52" y="62"/>
                    <a:pt x="66" y="70"/>
                  </a:cubicBezTo>
                  <a:cubicBezTo>
                    <a:pt x="70" y="73"/>
                    <a:pt x="74" y="74"/>
                    <a:pt x="78" y="74"/>
                  </a:cubicBezTo>
                  <a:cubicBezTo>
                    <a:pt x="87" y="74"/>
                    <a:pt x="95" y="69"/>
                    <a:pt x="99" y="62"/>
                  </a:cubicBezTo>
                  <a:cubicBezTo>
                    <a:pt x="106" y="50"/>
                    <a:pt x="102" y="36"/>
                    <a:pt x="90" y="29"/>
                  </a:cubicBezTo>
                  <a:close/>
                  <a:moveTo>
                    <a:pt x="90" y="29"/>
                  </a:moveTo>
                  <a:cubicBezTo>
                    <a:pt x="90" y="29"/>
                    <a:pt x="90" y="29"/>
                    <a:pt x="90" y="2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23" name="文本框 2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 rot="19662172">
            <a:off x="1002548" y="805892"/>
            <a:ext cx="19062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    </a:t>
            </a:r>
            <a:r>
              <a:rPr lang="en-US" altLang="zh-CN" sz="36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36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95" t="43041"/>
          <a:stretch>
            <a:fillRect/>
          </a:stretch>
        </p:blipFill>
        <p:spPr>
          <a:xfrm>
            <a:off x="7330190" y="3523208"/>
            <a:ext cx="4861810" cy="3334791"/>
          </a:xfrm>
          <a:prstGeom prst="rect">
            <a:avLst/>
          </a:prstGeom>
        </p:spPr>
      </p:pic>
      <p:pic>
        <p:nvPicPr>
          <p:cNvPr id="17" name="图片 1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71" r="46183"/>
          <a:stretch>
            <a:fillRect/>
          </a:stretch>
        </p:blipFill>
        <p:spPr>
          <a:xfrm>
            <a:off x="0" y="1304144"/>
            <a:ext cx="9405490" cy="5553855"/>
          </a:xfrm>
          <a:prstGeom prst="rect">
            <a:avLst/>
          </a:prstGeom>
        </p:spPr>
      </p:pic>
      <p:sp>
        <p:nvSpPr>
          <p:cNvPr id="8" name="任意多边形 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2971030" y="1777999"/>
            <a:ext cx="3051077" cy="2630238"/>
          </a:xfrm>
          <a:custGeom>
            <a:avLst/>
            <a:gdLst>
              <a:gd name="connsiteX0" fmla="*/ 0 w 2808902"/>
              <a:gd name="connsiteY0" fmla="*/ 0 h 2421467"/>
              <a:gd name="connsiteX1" fmla="*/ 2808902 w 2808902"/>
              <a:gd name="connsiteY1" fmla="*/ 0 h 2421467"/>
              <a:gd name="connsiteX2" fmla="*/ 1404451 w 2808902"/>
              <a:gd name="connsiteY2" fmla="*/ 2421467 h 242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08902" h="2421467">
                <a:moveTo>
                  <a:pt x="0" y="0"/>
                </a:moveTo>
                <a:lnTo>
                  <a:pt x="2808902" y="0"/>
                </a:lnTo>
                <a:lnTo>
                  <a:pt x="1404451" y="2421467"/>
                </a:lnTo>
                <a:close/>
              </a:path>
            </a:pathLst>
          </a:custGeom>
          <a:blipFill>
            <a:blip r:embed="rId5"/>
            <a:stretch>
              <a:fillRect l="-1558" t="-36509" r="-2181" b="-311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168399" y="1777999"/>
            <a:ext cx="3051077" cy="2630238"/>
          </a:xfrm>
          <a:prstGeom prst="triangle">
            <a:avLst/>
          </a:prstGeom>
          <a:blipFill>
            <a:blip r:embed="rId6"/>
            <a:srcRect/>
            <a:stretch>
              <a:fillRect l="-1558" t="-36509" r="-2181" b="-311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6576292" y="1777999"/>
            <a:ext cx="3051077" cy="2630238"/>
          </a:xfrm>
          <a:custGeom>
            <a:avLst/>
            <a:gdLst>
              <a:gd name="connsiteX0" fmla="*/ 0 w 2808902"/>
              <a:gd name="connsiteY0" fmla="*/ 0 h 2421467"/>
              <a:gd name="connsiteX1" fmla="*/ 2808902 w 2808902"/>
              <a:gd name="connsiteY1" fmla="*/ 0 h 2421467"/>
              <a:gd name="connsiteX2" fmla="*/ 1404451 w 2808902"/>
              <a:gd name="connsiteY2" fmla="*/ 2421467 h 242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08902" h="2421467">
                <a:moveTo>
                  <a:pt x="0" y="0"/>
                </a:moveTo>
                <a:lnTo>
                  <a:pt x="2808902" y="0"/>
                </a:lnTo>
                <a:lnTo>
                  <a:pt x="1404451" y="2421467"/>
                </a:lnTo>
                <a:close/>
              </a:path>
            </a:pathLst>
          </a:custGeom>
          <a:blipFill>
            <a:blip r:embed="rId7"/>
            <a:stretch>
              <a:fillRect l="-1558" t="-36509" r="-2181" b="-311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4773661" y="1777999"/>
            <a:ext cx="3051077" cy="2630238"/>
          </a:xfrm>
          <a:prstGeom prst="triangle">
            <a:avLst/>
          </a:prstGeom>
          <a:blipFill>
            <a:blip r:embed="rId8"/>
            <a:srcRect/>
            <a:stretch>
              <a:fillRect l="-1558" t="-36509" r="-2181" b="-311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8378923" y="1777999"/>
            <a:ext cx="3051077" cy="2630238"/>
          </a:xfrm>
          <a:prstGeom prst="triangle">
            <a:avLst/>
          </a:prstGeom>
          <a:blipFill>
            <a:blip r:embed="rId9"/>
            <a:srcRect/>
            <a:stretch>
              <a:fillRect l="-1558" t="-36509" r="-2181" b="-311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4875261" y="565414"/>
            <a:ext cx="3068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    </a:t>
            </a:r>
            <a:r>
              <a:rPr lang="en-US" altLang="zh-CN" sz="28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14" name="图片 1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5299" t="22975" r="18718" b="26903"/>
          <a:stretch>
            <a:fillRect/>
          </a:stretch>
        </p:blipFill>
        <p:spPr>
          <a:xfrm>
            <a:off x="5980318" y="644920"/>
            <a:ext cx="460271" cy="443714"/>
          </a:xfrm>
          <a:prstGeom prst="rect">
            <a:avLst/>
          </a:prstGeom>
        </p:spPr>
      </p:pic>
      <p:sp>
        <p:nvSpPr>
          <p:cNvPr id="15" name="文本框 1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1327074" y="4928270"/>
            <a:ext cx="976675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看见山时，你在山之外，看见河流时，你在河之外，如果你能观照你的痛，你便开始自痛中解脱。如果夜太凉，你可以焚香，煮茶，或者思念。总有一种暖，挂满你我回忆的老墙，不要去倚靠，会有时光剥落。</a:t>
            </a:r>
          </a:p>
        </p:txBody>
      </p: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0" y="0"/>
            <a:ext cx="9280187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-1" y="0"/>
            <a:ext cx="9280187" cy="6858000"/>
          </a:xfrm>
          <a:prstGeom prst="rect">
            <a:avLst/>
          </a:prstGeom>
          <a:solidFill>
            <a:srgbClr val="F8D2D1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4976" y="1124153"/>
            <a:ext cx="2470420" cy="2973654"/>
          </a:xfrm>
          <a:prstGeom prst="rect">
            <a:avLst/>
          </a:prstGeom>
        </p:spPr>
      </p:pic>
      <p:sp>
        <p:nvSpPr>
          <p:cNvPr id="10" name="文本框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8803733" y="5216293"/>
            <a:ext cx="3068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    </a:t>
            </a:r>
            <a:r>
              <a:rPr lang="en-US" altLang="zh-CN" sz="28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11" name="图片 1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5299" t="22975" r="18718" b="26903"/>
          <a:stretch>
            <a:fillRect/>
          </a:stretch>
        </p:blipFill>
        <p:spPr>
          <a:xfrm>
            <a:off x="9908790" y="5295799"/>
            <a:ext cx="460271" cy="443714"/>
          </a:xfrm>
          <a:prstGeom prst="rect">
            <a:avLst/>
          </a:prstGeom>
        </p:spPr>
      </p:pic>
      <p:sp>
        <p:nvSpPr>
          <p:cNvPr id="12" name="等腰三角形 1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 rot="5400000">
            <a:off x="1521001" y="1315336"/>
            <a:ext cx="324000" cy="175098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2083583" y="929021"/>
            <a:ext cx="4210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如果夜太凉，你可以焚香，煮茶，或者思念。总有一种暖，挂满你我回忆的老墙，不要去倚靠，会有时光剥落。</a:t>
            </a:r>
          </a:p>
        </p:txBody>
      </p:sp>
      <p:sp>
        <p:nvSpPr>
          <p:cNvPr id="14" name="文本框 1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945648" y="1082910"/>
            <a:ext cx="834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01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16" name="等腰三角形 1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 rot="5400000">
            <a:off x="2303204" y="2926559"/>
            <a:ext cx="324000" cy="175098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2865786" y="2540244"/>
            <a:ext cx="4210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如果夜太凉，你可以焚香，煮茶，或者思念。总有一种暖，挂满你我回忆的老墙，不要去倚靠，会有时光剥落。</a:t>
            </a:r>
          </a:p>
        </p:txBody>
      </p:sp>
      <p:sp>
        <p:nvSpPr>
          <p:cNvPr id="18" name="文本框 1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1727851" y="2694133"/>
            <a:ext cx="834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02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19" name="等腰三角形 1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 rot="5400000">
            <a:off x="2964306" y="4691671"/>
            <a:ext cx="324000" cy="175098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3526888" y="4305356"/>
            <a:ext cx="4210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如果夜太凉，你可以焚香，煮茶，或者思念。总有一种暖，挂满你我回忆的老墙，不要去倚靠，会有时光剥落。</a:t>
            </a:r>
          </a:p>
        </p:txBody>
      </p:sp>
      <p:sp>
        <p:nvSpPr>
          <p:cNvPr id="21" name="文本框 2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2388953" y="4459245"/>
            <a:ext cx="834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03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95" t="43041"/>
          <a:stretch>
            <a:fillRect/>
          </a:stretch>
        </p:blipFill>
        <p:spPr>
          <a:xfrm>
            <a:off x="4742964" y="1748590"/>
            <a:ext cx="7449036" cy="5109410"/>
          </a:xfrm>
          <a:prstGeom prst="rect">
            <a:avLst/>
          </a:prstGeom>
        </p:spPr>
      </p:pic>
      <p:pic>
        <p:nvPicPr>
          <p:cNvPr id="13" name="图片 1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71" r="46183"/>
          <a:stretch>
            <a:fillRect/>
          </a:stretch>
        </p:blipFill>
        <p:spPr>
          <a:xfrm>
            <a:off x="0" y="3769894"/>
            <a:ext cx="5229726" cy="3088105"/>
          </a:xfrm>
          <a:prstGeom prst="rect">
            <a:avLst/>
          </a:prstGeom>
        </p:spPr>
      </p:pic>
      <p:pic>
        <p:nvPicPr>
          <p:cNvPr id="14" name="图片 1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1" b="8070"/>
          <a:stretch>
            <a:fillRect/>
          </a:stretch>
        </p:blipFill>
        <p:spPr>
          <a:xfrm>
            <a:off x="8534400" y="0"/>
            <a:ext cx="3657600" cy="6304547"/>
          </a:xfrm>
          <a:prstGeom prst="rect">
            <a:avLst/>
          </a:prstGeom>
        </p:spPr>
      </p:pic>
      <p:pic>
        <p:nvPicPr>
          <p:cNvPr id="15" name="图片 1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60" b="34970"/>
          <a:stretch>
            <a:fillRect/>
          </a:stretch>
        </p:blipFill>
        <p:spPr>
          <a:xfrm>
            <a:off x="0" y="0"/>
            <a:ext cx="5678905" cy="4459705"/>
          </a:xfrm>
          <a:prstGeom prst="rect">
            <a:avLst/>
          </a:prstGeom>
        </p:spPr>
      </p:pic>
      <p:sp>
        <p:nvSpPr>
          <p:cNvPr id="16" name="矩形 1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909010" y="1251284"/>
            <a:ext cx="8710863" cy="466825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30884" t="25019" r="26771" b="28273"/>
          <a:stretch>
            <a:fillRect/>
          </a:stretch>
        </p:blipFill>
        <p:spPr>
          <a:xfrm>
            <a:off x="8073801" y="4459705"/>
            <a:ext cx="619935" cy="595528"/>
          </a:xfrm>
          <a:prstGeom prst="rect">
            <a:avLst/>
          </a:prstGeom>
        </p:spPr>
      </p:pic>
      <p:sp>
        <p:nvSpPr>
          <p:cNvPr id="18" name="文本框 1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6307000" y="4425754"/>
            <a:ext cx="2324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我的生活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19" name="文本框 1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8848719" y="4459705"/>
            <a:ext cx="1286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Day 3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1026" name="Picture 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05744" y="1321970"/>
            <a:ext cx="3596698" cy="342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直接连接符 2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CxnSpPr/>
          <p:nvPr/>
        </p:nvCxnSpPr>
        <p:spPr>
          <a:xfrm>
            <a:off x="6510468" y="4148780"/>
            <a:ext cx="3276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CxnSpPr/>
          <p:nvPr/>
        </p:nvCxnSpPr>
        <p:spPr>
          <a:xfrm>
            <a:off x="6510468" y="3966454"/>
            <a:ext cx="136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CxnSpPr/>
          <p:nvPr/>
        </p:nvCxnSpPr>
        <p:spPr>
          <a:xfrm>
            <a:off x="6510468" y="3966454"/>
            <a:ext cx="136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1" b="49245"/>
          <a:stretch>
            <a:fillRect/>
          </a:stretch>
        </p:blipFill>
        <p:spPr>
          <a:xfrm>
            <a:off x="5720201" y="2171430"/>
            <a:ext cx="4474852" cy="865414"/>
          </a:xfrm>
          <a:prstGeom prst="rect">
            <a:avLst/>
          </a:prstGeom>
        </p:spPr>
      </p:pic>
      <p:sp>
        <p:nvSpPr>
          <p:cNvPr id="23" name="文本框 2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6510468" y="2229230"/>
            <a:ext cx="3367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alpha val="31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Bella's </a:t>
            </a:r>
            <a:r>
              <a:rPr lang="en-US" altLang="zh-CN" sz="3600" dirty="0" err="1">
                <a:solidFill>
                  <a:schemeClr val="tx1">
                    <a:alpha val="31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3600" dirty="0">
              <a:solidFill>
                <a:schemeClr val="tx1">
                  <a:alpha val="31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6C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9329980" y="473501"/>
            <a:ext cx="2862020" cy="719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9453967" y="519995"/>
            <a:ext cx="3068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    </a:t>
            </a:r>
            <a:r>
              <a:rPr lang="en-US" altLang="zh-CN" sz="28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15" name="图片 1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5299" t="22975" r="18718" b="26903"/>
          <a:stretch>
            <a:fillRect/>
          </a:stretch>
        </p:blipFill>
        <p:spPr>
          <a:xfrm>
            <a:off x="10559024" y="599501"/>
            <a:ext cx="460271" cy="443714"/>
          </a:xfrm>
          <a:prstGeom prst="rect">
            <a:avLst/>
          </a:prstGeom>
        </p:spPr>
      </p:pic>
      <p:sp>
        <p:nvSpPr>
          <p:cNvPr id="14" name="任意多边形 1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0" y="0"/>
            <a:ext cx="6097212" cy="5883965"/>
          </a:xfrm>
          <a:custGeom>
            <a:avLst/>
            <a:gdLst>
              <a:gd name="connsiteX0" fmla="*/ 692992 w 4115453"/>
              <a:gd name="connsiteY0" fmla="*/ 0 h 3971517"/>
              <a:gd name="connsiteX1" fmla="*/ 3176929 w 4115453"/>
              <a:gd name="connsiteY1" fmla="*/ 0 h 3971517"/>
              <a:gd name="connsiteX2" fmla="*/ 3321956 w 4115453"/>
              <a:gd name="connsiteY2" fmla="*/ 108450 h 3971517"/>
              <a:gd name="connsiteX3" fmla="*/ 4115453 w 4115453"/>
              <a:gd name="connsiteY3" fmla="*/ 1791024 h 3971517"/>
              <a:gd name="connsiteX4" fmla="*/ 1934960 w 4115453"/>
              <a:gd name="connsiteY4" fmla="*/ 3971517 h 3971517"/>
              <a:gd name="connsiteX5" fmla="*/ 17641 w 4115453"/>
              <a:gd name="connsiteY5" fmla="*/ 2830377 h 3971517"/>
              <a:gd name="connsiteX6" fmla="*/ 0 w 4115453"/>
              <a:gd name="connsiteY6" fmla="*/ 2793757 h 3971517"/>
              <a:gd name="connsiteX7" fmla="*/ 0 w 4115453"/>
              <a:gd name="connsiteY7" fmla="*/ 788292 h 3971517"/>
              <a:gd name="connsiteX8" fmla="*/ 17641 w 4115453"/>
              <a:gd name="connsiteY8" fmla="*/ 751672 h 3971517"/>
              <a:gd name="connsiteX9" fmla="*/ 547964 w 4115453"/>
              <a:gd name="connsiteY9" fmla="*/ 108450 h 3971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15453" h="3971517">
                <a:moveTo>
                  <a:pt x="692992" y="0"/>
                </a:moveTo>
                <a:lnTo>
                  <a:pt x="3176929" y="0"/>
                </a:lnTo>
                <a:lnTo>
                  <a:pt x="3321956" y="108450"/>
                </a:lnTo>
                <a:cubicBezTo>
                  <a:pt x="3806565" y="508384"/>
                  <a:pt x="4115453" y="1113632"/>
                  <a:pt x="4115453" y="1791024"/>
                </a:cubicBezTo>
                <a:cubicBezTo>
                  <a:pt x="4115453" y="2995277"/>
                  <a:pt x="3139213" y="3971517"/>
                  <a:pt x="1934960" y="3971517"/>
                </a:cubicBezTo>
                <a:cubicBezTo>
                  <a:pt x="1107036" y="3971517"/>
                  <a:pt x="386884" y="3510091"/>
                  <a:pt x="17641" y="2830377"/>
                </a:cubicBezTo>
                <a:lnTo>
                  <a:pt x="0" y="2793757"/>
                </a:lnTo>
                <a:lnTo>
                  <a:pt x="0" y="788292"/>
                </a:lnTo>
                <a:lnTo>
                  <a:pt x="17641" y="751672"/>
                </a:lnTo>
                <a:cubicBezTo>
                  <a:pt x="151911" y="504503"/>
                  <a:pt x="332583" y="286198"/>
                  <a:pt x="547964" y="108450"/>
                </a:cubicBezTo>
                <a:close/>
              </a:path>
            </a:pathLst>
          </a:custGeom>
          <a:blipFill>
            <a:blip r:embed="rId4"/>
            <a:srcRect/>
            <a:stretch>
              <a:fillRect l="-23952" r="-119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30884" t="25019" r="26771" b="28273"/>
          <a:stretch>
            <a:fillRect/>
          </a:stretch>
        </p:blipFill>
        <p:spPr>
          <a:xfrm>
            <a:off x="8679049" y="2100238"/>
            <a:ext cx="619935" cy="595528"/>
          </a:xfrm>
          <a:prstGeom prst="rect">
            <a:avLst/>
          </a:prstGeom>
        </p:spPr>
      </p:pic>
      <p:sp>
        <p:nvSpPr>
          <p:cNvPr id="18" name="文本框 1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6912248" y="2066287"/>
            <a:ext cx="2324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我的生活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19" name="文本框 1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9453967" y="2100238"/>
            <a:ext cx="1286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Day 3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20" name="文本框 1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6912248" y="3089370"/>
            <a:ext cx="48624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看见山时，你在山之外，</a:t>
            </a:r>
            <a:endParaRPr lang="en-US" altLang="zh-CN" sz="1400" spc="3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看见河流时，你在河之外，</a:t>
            </a:r>
            <a:endParaRPr lang="en-US" altLang="zh-CN" sz="1400" spc="3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如果你能观照你的痛，你便开始自痛中解脱。</a:t>
            </a:r>
            <a:endParaRPr lang="en-US" altLang="zh-CN" sz="1400" spc="3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如果夜太凉，你可以焚香，煮茶，或者思念。</a:t>
            </a:r>
            <a:endParaRPr lang="en-US" altLang="zh-CN" sz="1400" spc="3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总有一种暖，挂满你我回忆的老墙，</a:t>
            </a:r>
          </a:p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不要去倚靠，会有时光剥落。</a:t>
            </a:r>
          </a:p>
        </p:txBody>
      </p: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333500" y="0"/>
            <a:ext cx="4705350" cy="6858000"/>
          </a:xfrm>
          <a:prstGeom prst="parallelogram">
            <a:avLst>
              <a:gd name="adj" fmla="val 56720"/>
            </a:avLst>
          </a:prstGeom>
          <a:solidFill>
            <a:srgbClr val="FDC47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495068" y="1847850"/>
            <a:ext cx="2079042" cy="4025026"/>
          </a:xfrm>
          <a:prstGeom prst="rect">
            <a:avLst/>
          </a:prstGeom>
          <a:blipFill>
            <a:blip r:embed="rId2"/>
            <a:srcRect/>
            <a:stretch>
              <a:fillRect l="-22835" t="-4" r="-9599" b="-14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2665588" y="1847850"/>
            <a:ext cx="2079042" cy="4025026"/>
          </a:xfrm>
          <a:prstGeom prst="rect">
            <a:avLst/>
          </a:prstGeom>
          <a:blipFill>
            <a:blip r:embed="rId3"/>
            <a:srcRect/>
            <a:stretch>
              <a:fillRect l="-29498" t="-4" r="-15154" b="-14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4836108" y="1847850"/>
            <a:ext cx="2079042" cy="4025026"/>
          </a:xfrm>
          <a:prstGeom prst="rect">
            <a:avLst/>
          </a:prstGeom>
          <a:blipFill>
            <a:blip r:embed="rId4"/>
            <a:srcRect/>
            <a:stretch>
              <a:fillRect l="-11898" t="-3" r="-9599" b="-14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7613965" y="1847850"/>
            <a:ext cx="3068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    </a:t>
            </a:r>
            <a:r>
              <a:rPr lang="en-US" altLang="zh-CN" sz="28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10" name="图片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5299" t="22975" r="18718" b="26903"/>
          <a:stretch>
            <a:fillRect/>
          </a:stretch>
        </p:blipFill>
        <p:spPr>
          <a:xfrm>
            <a:off x="8719022" y="1927356"/>
            <a:ext cx="460271" cy="443714"/>
          </a:xfrm>
          <a:prstGeom prst="rect">
            <a:avLst/>
          </a:prstGeom>
        </p:spPr>
      </p:pic>
      <p:sp>
        <p:nvSpPr>
          <p:cNvPr id="11" name="矩形 1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7613965" y="2599658"/>
            <a:ext cx="39675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600" dirty="0">
                <a:solidFill>
                  <a:schemeClr val="bg1">
                    <a:lumMod val="6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你既是我的生路，亦是我的死途，而我，喜欢这样的你</a:t>
            </a:r>
          </a:p>
        </p:txBody>
      </p:sp>
      <p:sp>
        <p:nvSpPr>
          <p:cNvPr id="12" name="文本框 1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7613965" y="3476395"/>
            <a:ext cx="43540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看见山时，你在山之外，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看见河流时，你在河之外，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如果你能观照你的痛，你便开始自痛中解脱。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如果夜太凉，你可以焚香，煮茶，或者思念。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总有一种暖，挂满你我回忆的老墙，</a:t>
            </a: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不要去倚靠，会有时光剥落。</a:t>
            </a:r>
          </a:p>
        </p:txBody>
      </p: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61" b="8070"/>
          <a:stretch>
            <a:fillRect/>
          </a:stretch>
        </p:blipFill>
        <p:spPr>
          <a:xfrm>
            <a:off x="8666922" y="0"/>
            <a:ext cx="3525078" cy="5887923"/>
          </a:xfrm>
          <a:prstGeom prst="rect">
            <a:avLst/>
          </a:prstGeom>
        </p:spPr>
      </p:pic>
      <p:sp>
        <p:nvSpPr>
          <p:cNvPr id="10" name="矩形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7361412" y="2920083"/>
            <a:ext cx="3253580" cy="538735"/>
          </a:xfrm>
          <a:prstGeom prst="rect">
            <a:avLst/>
          </a:prstGeom>
          <a:solidFill>
            <a:srgbClr val="DDC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636103" y="695739"/>
            <a:ext cx="5466522" cy="5466522"/>
          </a:xfrm>
          <a:prstGeom prst="rect">
            <a:avLst/>
          </a:prstGeom>
          <a:blipFill>
            <a:blip r:embed="rId4"/>
            <a:srcRect/>
            <a:stretch>
              <a:fillRect l="-25762" t="-1205" r="-21066" b="-25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7745112" y="2920083"/>
            <a:ext cx="3068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    </a:t>
            </a:r>
            <a:r>
              <a:rPr lang="en-US" altLang="zh-CN" sz="28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12" name="图片 1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5299" t="22975" r="18718" b="26903"/>
          <a:stretch>
            <a:fillRect/>
          </a:stretch>
        </p:blipFill>
        <p:spPr>
          <a:xfrm>
            <a:off x="8850169" y="2999589"/>
            <a:ext cx="460271" cy="443714"/>
          </a:xfrm>
          <a:prstGeom prst="rect">
            <a:avLst/>
          </a:prstGeom>
        </p:spPr>
      </p:pic>
      <p:sp>
        <p:nvSpPr>
          <p:cNvPr id="13" name="矩形 1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7048361" y="3731526"/>
            <a:ext cx="39675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spc="600" dirty="0">
                <a:solidFill>
                  <a:schemeClr val="bg1">
                    <a:lumMod val="6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你既是我的生路，亦是我的死途，而我，喜欢这样的你</a:t>
            </a:r>
          </a:p>
        </p:txBody>
      </p:sp>
      <p:sp>
        <p:nvSpPr>
          <p:cNvPr id="14" name="文本框 1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987545" y="5518591"/>
            <a:ext cx="10510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2200" dirty="0">
                <a:solidFill>
                  <a:schemeClr val="bg1">
                    <a:lumMod val="7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This is my Special time</a:t>
            </a:r>
            <a:endParaRPr lang="zh-CN" altLang="en-US" spc="2200" dirty="0">
              <a:solidFill>
                <a:schemeClr val="bg1">
                  <a:lumMod val="7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15" name="文本框 1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987544" y="1075800"/>
            <a:ext cx="10510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2200" dirty="0">
                <a:solidFill>
                  <a:schemeClr val="bg1">
                    <a:lumMod val="7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This is my Special time</a:t>
            </a:r>
            <a:endParaRPr lang="zh-CN" altLang="en-US" spc="2200" dirty="0">
              <a:solidFill>
                <a:schemeClr val="bg1">
                  <a:lumMod val="7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90" b="21593"/>
          <a:stretch>
            <a:fillRect/>
          </a:stretch>
        </p:blipFill>
        <p:spPr>
          <a:xfrm>
            <a:off x="8209722" y="-65705"/>
            <a:ext cx="3982278" cy="3484766"/>
          </a:xfrm>
          <a:prstGeom prst="rect">
            <a:avLst/>
          </a:prstGeom>
        </p:spPr>
      </p:pic>
      <p:pic>
        <p:nvPicPr>
          <p:cNvPr id="13" name="图片 1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84"/>
          <a:stretch>
            <a:fillRect/>
          </a:stretch>
        </p:blipFill>
        <p:spPr>
          <a:xfrm>
            <a:off x="1" y="2423564"/>
            <a:ext cx="4822330" cy="4474193"/>
          </a:xfrm>
          <a:prstGeom prst="rect">
            <a:avLst/>
          </a:prstGeom>
        </p:spPr>
      </p:pic>
      <p:sp>
        <p:nvSpPr>
          <p:cNvPr id="5" name="矩形 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854765" y="477078"/>
            <a:ext cx="10535478" cy="3578087"/>
          </a:xfrm>
          <a:prstGeom prst="rect">
            <a:avLst/>
          </a:prstGeom>
          <a:blipFill>
            <a:blip r:embed="rId4"/>
            <a:srcRect/>
            <a:stretch>
              <a:fillRect t="-56666" b="-208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8931975" y="2747260"/>
            <a:ext cx="1954924" cy="3138696"/>
          </a:xfrm>
          <a:prstGeom prst="rect">
            <a:avLst/>
          </a:prstGeom>
          <a:noFill/>
          <a:ln>
            <a:solidFill>
              <a:srgbClr val="CCA7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854765" y="4610928"/>
            <a:ext cx="3068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    </a:t>
            </a:r>
            <a:r>
              <a:rPr lang="en-US" altLang="zh-CN" sz="28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8" name="图片 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5299" t="22975" r="18718" b="26903"/>
          <a:stretch>
            <a:fillRect/>
          </a:stretch>
        </p:blipFill>
        <p:spPr>
          <a:xfrm>
            <a:off x="1959822" y="4690434"/>
            <a:ext cx="460271" cy="443714"/>
          </a:xfrm>
          <a:prstGeom prst="rect">
            <a:avLst/>
          </a:prstGeom>
        </p:spPr>
      </p:pic>
      <p:sp>
        <p:nvSpPr>
          <p:cNvPr id="9" name="矩形 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854765" y="5362736"/>
            <a:ext cx="3967565" cy="71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>
                    <a:lumMod val="6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你既是我的生路，亦是我的死途，而我，喜欢这样的你</a:t>
            </a:r>
          </a:p>
        </p:txBody>
      </p:sp>
      <p:sp>
        <p:nvSpPr>
          <p:cNvPr id="10" name="文本框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9194132" y="4702313"/>
            <a:ext cx="16293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spc="2000" dirty="0">
                <a:solidFill>
                  <a:srgbClr val="CCA79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2018</a:t>
            </a:r>
          </a:p>
          <a:p>
            <a:pPr algn="r">
              <a:lnSpc>
                <a:spcPct val="150000"/>
              </a:lnSpc>
            </a:pPr>
            <a:endParaRPr lang="en-US" altLang="zh-CN" sz="1200" spc="2000" dirty="0">
              <a:solidFill>
                <a:srgbClr val="CCA79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200" spc="2000" dirty="0">
                <a:solidFill>
                  <a:srgbClr val="CCA79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0520</a:t>
            </a:r>
            <a:endParaRPr lang="zh-CN" altLang="en-US" sz="1200" spc="2000" dirty="0">
              <a:solidFill>
                <a:srgbClr val="CCA79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95" t="43041"/>
          <a:stretch>
            <a:fillRect/>
          </a:stretch>
        </p:blipFill>
        <p:spPr>
          <a:xfrm>
            <a:off x="4742964" y="1748590"/>
            <a:ext cx="7449036" cy="5109410"/>
          </a:xfrm>
          <a:prstGeom prst="rect">
            <a:avLst/>
          </a:prstGeom>
        </p:spPr>
      </p:pic>
      <p:pic>
        <p:nvPicPr>
          <p:cNvPr id="13" name="图片 1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71" r="46183"/>
          <a:stretch>
            <a:fillRect/>
          </a:stretch>
        </p:blipFill>
        <p:spPr>
          <a:xfrm>
            <a:off x="0" y="3769894"/>
            <a:ext cx="5229726" cy="3088105"/>
          </a:xfrm>
          <a:prstGeom prst="rect">
            <a:avLst/>
          </a:prstGeom>
        </p:spPr>
      </p:pic>
      <p:pic>
        <p:nvPicPr>
          <p:cNvPr id="14" name="图片 1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1" b="8070"/>
          <a:stretch>
            <a:fillRect/>
          </a:stretch>
        </p:blipFill>
        <p:spPr>
          <a:xfrm>
            <a:off x="8534400" y="0"/>
            <a:ext cx="3657600" cy="6304547"/>
          </a:xfrm>
          <a:prstGeom prst="rect">
            <a:avLst/>
          </a:prstGeom>
        </p:spPr>
      </p:pic>
      <p:pic>
        <p:nvPicPr>
          <p:cNvPr id="15" name="图片 1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60" b="34970"/>
          <a:stretch>
            <a:fillRect/>
          </a:stretch>
        </p:blipFill>
        <p:spPr>
          <a:xfrm>
            <a:off x="0" y="0"/>
            <a:ext cx="5678905" cy="4459705"/>
          </a:xfrm>
          <a:prstGeom prst="rect">
            <a:avLst/>
          </a:prstGeom>
        </p:spPr>
      </p:pic>
      <p:sp>
        <p:nvSpPr>
          <p:cNvPr id="16" name="矩形 1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909010" y="1251284"/>
            <a:ext cx="8710863" cy="466825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30884" t="25019" r="26771" b="28273"/>
          <a:stretch>
            <a:fillRect/>
          </a:stretch>
        </p:blipFill>
        <p:spPr>
          <a:xfrm>
            <a:off x="8073801" y="4459705"/>
            <a:ext cx="619935" cy="595528"/>
          </a:xfrm>
          <a:prstGeom prst="rect">
            <a:avLst/>
          </a:prstGeom>
        </p:spPr>
      </p:pic>
      <p:sp>
        <p:nvSpPr>
          <p:cNvPr id="18" name="文本框 1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6307000" y="4425754"/>
            <a:ext cx="2324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我的生活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19" name="文本框 1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8848719" y="4459705"/>
            <a:ext cx="1286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Day 4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1026" name="Picture 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05744" y="1321970"/>
            <a:ext cx="3596698" cy="342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直接连接符 2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CxnSpPr/>
          <p:nvPr/>
        </p:nvCxnSpPr>
        <p:spPr>
          <a:xfrm>
            <a:off x="6510468" y="4148780"/>
            <a:ext cx="3276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CxnSpPr/>
          <p:nvPr/>
        </p:nvCxnSpPr>
        <p:spPr>
          <a:xfrm>
            <a:off x="6510468" y="3966454"/>
            <a:ext cx="136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CxnSpPr/>
          <p:nvPr/>
        </p:nvCxnSpPr>
        <p:spPr>
          <a:xfrm>
            <a:off x="6510468" y="3966454"/>
            <a:ext cx="136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1" b="49245"/>
          <a:stretch>
            <a:fillRect/>
          </a:stretch>
        </p:blipFill>
        <p:spPr>
          <a:xfrm>
            <a:off x="5720201" y="2171430"/>
            <a:ext cx="4474852" cy="865414"/>
          </a:xfrm>
          <a:prstGeom prst="rect">
            <a:avLst/>
          </a:prstGeom>
        </p:spPr>
      </p:pic>
      <p:sp>
        <p:nvSpPr>
          <p:cNvPr id="23" name="文本框 2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6510468" y="2229230"/>
            <a:ext cx="3367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alpha val="31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Bella's </a:t>
            </a:r>
            <a:r>
              <a:rPr lang="en-US" altLang="zh-CN" sz="3600" dirty="0" err="1">
                <a:solidFill>
                  <a:schemeClr val="tx1">
                    <a:alpha val="31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3600" dirty="0">
              <a:solidFill>
                <a:schemeClr val="tx1">
                  <a:alpha val="31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A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1" b="8070"/>
          <a:stretch>
            <a:fillRect/>
          </a:stretch>
        </p:blipFill>
        <p:spPr>
          <a:xfrm>
            <a:off x="8534400" y="0"/>
            <a:ext cx="3657600" cy="6304547"/>
          </a:xfrm>
          <a:prstGeom prst="rect">
            <a:avLst/>
          </a:prstGeom>
        </p:spPr>
      </p:pic>
      <p:sp>
        <p:nvSpPr>
          <p:cNvPr id="4" name="矩形 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600200" y="1234510"/>
            <a:ext cx="4506686" cy="4425043"/>
          </a:xfrm>
          <a:prstGeom prst="rect">
            <a:avLst/>
          </a:prstGeom>
          <a:blipFill>
            <a:blip r:embed="rId3"/>
            <a:srcRect/>
            <a:stretch>
              <a:fillRect l="-14856" t="-714" r="-19565" b="-88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6106886" y="1234510"/>
            <a:ext cx="4506686" cy="4425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 rot="5400000">
            <a:off x="6057438" y="2103552"/>
            <a:ext cx="98895" cy="1061357"/>
          </a:xfrm>
          <a:prstGeom prst="rect">
            <a:avLst/>
          </a:prstGeom>
          <a:solidFill>
            <a:srgbClr val="D6C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30884" t="25019" r="26771" b="28273"/>
          <a:stretch>
            <a:fillRect/>
          </a:stretch>
        </p:blipFill>
        <p:spPr>
          <a:xfrm>
            <a:off x="8482025" y="2323173"/>
            <a:ext cx="619935" cy="595528"/>
          </a:xfrm>
          <a:prstGeom prst="rect">
            <a:avLst/>
          </a:prstGeom>
        </p:spPr>
      </p:pic>
      <p:sp>
        <p:nvSpPr>
          <p:cNvPr id="10" name="文本框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6715224" y="2289222"/>
            <a:ext cx="2324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我的生活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11" name="文本框 1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9256943" y="2323173"/>
            <a:ext cx="1286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Day 4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12" name="矩形 1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6715224" y="3207147"/>
            <a:ext cx="3967565" cy="71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>
                    <a:lumMod val="6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你既是我的生路，亦是我的死途，而我，喜欢这样的你</a:t>
            </a:r>
          </a:p>
        </p:txBody>
      </p:sp>
      <p:sp>
        <p:nvSpPr>
          <p:cNvPr id="13" name="文本框 1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8216308" y="5263220"/>
            <a:ext cx="3367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alpha val="31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Bella's </a:t>
            </a:r>
            <a:r>
              <a:rPr lang="en-US" altLang="zh-CN" sz="3600" dirty="0" err="1">
                <a:solidFill>
                  <a:schemeClr val="tx1">
                    <a:alpha val="31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3600" dirty="0">
              <a:solidFill>
                <a:schemeClr val="tx1">
                  <a:alpha val="31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3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6C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066646" y="1394847"/>
            <a:ext cx="10045638" cy="4819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30884" t="25019" r="26771" b="28273"/>
          <a:stretch>
            <a:fillRect/>
          </a:stretch>
        </p:blipFill>
        <p:spPr>
          <a:xfrm>
            <a:off x="8912705" y="3239702"/>
            <a:ext cx="399308" cy="383587"/>
          </a:xfrm>
          <a:prstGeom prst="rect">
            <a:avLst/>
          </a:prstGeom>
        </p:spPr>
      </p:pic>
      <p:sp>
        <p:nvSpPr>
          <p:cNvPr id="6" name="文本框 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7455870" y="3164290"/>
            <a:ext cx="1611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我的生活</a:t>
            </a:r>
            <a:endParaRPr lang="zh-CN" altLang="en-US" sz="20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7" name="文本框 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9439649" y="3198241"/>
            <a:ext cx="1084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Day 1</a:t>
            </a:r>
            <a:endParaRPr lang="zh-CN" altLang="en-US" sz="20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8" name="等腰三角形 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 rot="5400000">
            <a:off x="7145626" y="3316917"/>
            <a:ext cx="216976" cy="186533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pic>
        <p:nvPicPr>
          <p:cNvPr id="21" name="图片 2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0" t="15079" r="43644" b="42551"/>
          <a:stretch>
            <a:fillRect/>
          </a:stretch>
        </p:blipFill>
        <p:spPr>
          <a:xfrm>
            <a:off x="1370386" y="1559621"/>
            <a:ext cx="2361943" cy="2038730"/>
          </a:xfrm>
          <a:prstGeom prst="rect">
            <a:avLst/>
          </a:prstGeom>
        </p:spPr>
      </p:pic>
      <p:sp>
        <p:nvSpPr>
          <p:cNvPr id="31" name="文本框 3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 rot="19662172">
            <a:off x="1708158" y="1760592"/>
            <a:ext cx="21990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Bella's    </a:t>
            </a:r>
            <a:r>
              <a:rPr lang="en-US" altLang="zh-CN" sz="36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36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32" name="图片 3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5" r="14578"/>
          <a:stretch>
            <a:fillRect/>
          </a:stretch>
        </p:blipFill>
        <p:spPr>
          <a:xfrm>
            <a:off x="3138902" y="2351592"/>
            <a:ext cx="2253430" cy="3013401"/>
          </a:xfrm>
          <a:prstGeom prst="rect">
            <a:avLst/>
          </a:prstGeom>
        </p:spPr>
      </p:pic>
      <p:pic>
        <p:nvPicPr>
          <p:cNvPr id="33" name="图片 3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30884" t="25019" r="26771" b="28273"/>
          <a:stretch>
            <a:fillRect/>
          </a:stretch>
        </p:blipFill>
        <p:spPr>
          <a:xfrm>
            <a:off x="8912705" y="3843713"/>
            <a:ext cx="399308" cy="383587"/>
          </a:xfrm>
          <a:prstGeom prst="rect">
            <a:avLst/>
          </a:prstGeom>
        </p:spPr>
      </p:pic>
      <p:sp>
        <p:nvSpPr>
          <p:cNvPr id="34" name="文本框 3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7455870" y="3768301"/>
            <a:ext cx="1611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我的生活</a:t>
            </a:r>
            <a:endParaRPr lang="zh-CN" altLang="en-US" sz="20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35" name="文本框 3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9439649" y="3802252"/>
            <a:ext cx="1084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Day 2</a:t>
            </a:r>
            <a:endParaRPr lang="zh-CN" altLang="en-US" sz="20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36" name="等腰三角形 3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 rot="5400000">
            <a:off x="7145626" y="3920928"/>
            <a:ext cx="216976" cy="186533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pic>
        <p:nvPicPr>
          <p:cNvPr id="37" name="图片 3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30884" t="25019" r="26771" b="28273"/>
          <a:stretch>
            <a:fillRect/>
          </a:stretch>
        </p:blipFill>
        <p:spPr>
          <a:xfrm>
            <a:off x="8912705" y="4503105"/>
            <a:ext cx="399308" cy="383587"/>
          </a:xfrm>
          <a:prstGeom prst="rect">
            <a:avLst/>
          </a:prstGeom>
        </p:spPr>
      </p:pic>
      <p:sp>
        <p:nvSpPr>
          <p:cNvPr id="38" name="文本框 3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7455870" y="4427693"/>
            <a:ext cx="1611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我的生活</a:t>
            </a:r>
            <a:endParaRPr lang="zh-CN" altLang="en-US" sz="20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39" name="文本框 3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9439649" y="4461644"/>
            <a:ext cx="1084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Day 3</a:t>
            </a:r>
            <a:endParaRPr lang="zh-CN" altLang="en-US" sz="20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40" name="等腰三角形 3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 rot="5400000">
            <a:off x="7145626" y="4580320"/>
            <a:ext cx="216976" cy="186533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pic>
        <p:nvPicPr>
          <p:cNvPr id="41" name="图片 4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30884" t="25019" r="26771" b="28273"/>
          <a:stretch>
            <a:fillRect/>
          </a:stretch>
        </p:blipFill>
        <p:spPr>
          <a:xfrm>
            <a:off x="8912705" y="5107116"/>
            <a:ext cx="399308" cy="383587"/>
          </a:xfrm>
          <a:prstGeom prst="rect">
            <a:avLst/>
          </a:prstGeom>
        </p:spPr>
      </p:pic>
      <p:sp>
        <p:nvSpPr>
          <p:cNvPr id="42" name="文本框 4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7455870" y="5031704"/>
            <a:ext cx="1611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我的生活</a:t>
            </a:r>
            <a:endParaRPr lang="zh-CN" altLang="en-US" sz="20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43" name="文本框 4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9439649" y="5065655"/>
            <a:ext cx="1084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Day 4</a:t>
            </a:r>
            <a:endParaRPr lang="zh-CN" altLang="en-US" sz="20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44" name="等腰三角形 4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 rot="5400000">
            <a:off x="7145626" y="5184331"/>
            <a:ext cx="216976" cy="186533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7" name="文本框 4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1051147" y="768224"/>
            <a:ext cx="1320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600" dirty="0">
                <a:latin typeface="方正正纤黑简体" panose="02000000000000000000" pitchFamily="2" charset="-122"/>
                <a:ea typeface="方正正纤黑简体" panose="02000000000000000000" pitchFamily="2" charset="-122"/>
                <a:cs typeface="hakuyoxingshu7000" panose="02000600000000000000" pitchFamily="2" charset="-122"/>
              </a:rPr>
              <a:t>REC</a:t>
            </a:r>
            <a:endParaRPr lang="zh-CN" altLang="en-US" sz="2000" b="1" spc="600" dirty="0">
              <a:latin typeface="方正正纤黑简体" panose="02000000000000000000" pitchFamily="2" charset="-122"/>
              <a:ea typeface="方正正纤黑简体" panose="020000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48" name="椭圆 4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2123267" y="836908"/>
            <a:ext cx="232475" cy="23247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GrpSpPr/>
          <p:nvPr/>
        </p:nvGrpSpPr>
        <p:grpSpPr>
          <a:xfrm>
            <a:off x="330840" y="394257"/>
            <a:ext cx="389467" cy="389467"/>
            <a:chOff x="1117600" y="1176866"/>
            <a:chExt cx="389467" cy="389467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1117600" y="1176866"/>
              <a:ext cx="38946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5400000">
              <a:off x="922866" y="1371600"/>
              <a:ext cx="38946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GrpSpPr/>
          <p:nvPr/>
        </p:nvGrpSpPr>
        <p:grpSpPr>
          <a:xfrm rot="16200000">
            <a:off x="330839" y="6175125"/>
            <a:ext cx="389467" cy="389467"/>
            <a:chOff x="1117600" y="1176866"/>
            <a:chExt cx="389467" cy="389467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1117600" y="1176866"/>
              <a:ext cx="38946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5400000">
              <a:off x="922866" y="1371600"/>
              <a:ext cx="38946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GrpSpPr/>
          <p:nvPr/>
        </p:nvGrpSpPr>
        <p:grpSpPr>
          <a:xfrm flipH="1">
            <a:off x="11262674" y="394258"/>
            <a:ext cx="389467" cy="389467"/>
            <a:chOff x="1117600" y="1176866"/>
            <a:chExt cx="389467" cy="389467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1117600" y="1176866"/>
              <a:ext cx="38946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5400000">
              <a:off x="922866" y="1371600"/>
              <a:ext cx="38946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GrpSpPr/>
          <p:nvPr/>
        </p:nvGrpSpPr>
        <p:grpSpPr>
          <a:xfrm rot="5400000" flipH="1">
            <a:off x="11262673" y="6175126"/>
            <a:ext cx="389467" cy="389467"/>
            <a:chOff x="1117600" y="1176866"/>
            <a:chExt cx="389467" cy="389467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1117600" y="1176866"/>
              <a:ext cx="38946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5400000">
              <a:off x="922866" y="1371600"/>
              <a:ext cx="38946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GrpSpPr/>
          <p:nvPr/>
        </p:nvGrpSpPr>
        <p:grpSpPr>
          <a:xfrm>
            <a:off x="10443771" y="1044208"/>
            <a:ext cx="616368" cy="126089"/>
            <a:chOff x="10215169" y="1044208"/>
            <a:chExt cx="616368" cy="126089"/>
          </a:xfrm>
        </p:grpSpPr>
        <p:sp>
          <p:nvSpPr>
            <p:cNvPr id="64" name="椭圆 63"/>
            <p:cNvSpPr/>
            <p:nvPr/>
          </p:nvSpPr>
          <p:spPr>
            <a:xfrm>
              <a:off x="10215169" y="1044299"/>
              <a:ext cx="124126" cy="124126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10462460" y="1046171"/>
              <a:ext cx="124126" cy="124126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10707411" y="1044208"/>
              <a:ext cx="124126" cy="124126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60" b="34970"/>
          <a:stretch>
            <a:fillRect/>
          </a:stretch>
        </p:blipFill>
        <p:spPr>
          <a:xfrm>
            <a:off x="0" y="0"/>
            <a:ext cx="5678905" cy="4459705"/>
          </a:xfrm>
          <a:prstGeom prst="rect">
            <a:avLst/>
          </a:prstGeom>
        </p:spPr>
      </p:pic>
      <p:sp>
        <p:nvSpPr>
          <p:cNvPr id="6" name="矩形 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060347" y="616226"/>
            <a:ext cx="3558209" cy="5208105"/>
          </a:xfrm>
          <a:prstGeom prst="rect">
            <a:avLst/>
          </a:prstGeom>
          <a:blipFill>
            <a:blip r:embed="rId3"/>
            <a:stretch>
              <a:fillRect l="-13891" t="-2183" r="-8675" b="-159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6281530" y="1191867"/>
            <a:ext cx="3068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    </a:t>
            </a:r>
            <a:r>
              <a:rPr lang="en-US" altLang="zh-CN" sz="28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8" name="图片 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5299" t="22975" r="18718" b="26903"/>
          <a:stretch>
            <a:fillRect/>
          </a:stretch>
        </p:blipFill>
        <p:spPr>
          <a:xfrm>
            <a:off x="7386587" y="1271373"/>
            <a:ext cx="460271" cy="443714"/>
          </a:xfrm>
          <a:prstGeom prst="rect">
            <a:avLst/>
          </a:prstGeom>
        </p:spPr>
      </p:pic>
      <p:sp>
        <p:nvSpPr>
          <p:cNvPr id="9" name="矩形 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6281530" y="1943675"/>
            <a:ext cx="3967565" cy="71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>
                    <a:lumMod val="6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你既是我的生路，亦是我的死途，而我，喜欢这样的你</a:t>
            </a:r>
          </a:p>
        </p:txBody>
      </p:sp>
      <p:sp>
        <p:nvSpPr>
          <p:cNvPr id="28" name="文本框 2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7386587" y="3084074"/>
            <a:ext cx="34169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总有一种暖，挂满你我回忆的老墙，</a:t>
            </a: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不要去倚靠，会有时光剥落。</a:t>
            </a:r>
          </a:p>
        </p:txBody>
      </p:sp>
      <p:pic>
        <p:nvPicPr>
          <p:cNvPr id="29" name="图片 2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855" y="3236790"/>
            <a:ext cx="331536" cy="390290"/>
          </a:xfrm>
          <a:prstGeom prst="rect">
            <a:avLst/>
          </a:prstGeom>
        </p:spPr>
      </p:pic>
      <p:sp>
        <p:nvSpPr>
          <p:cNvPr id="32" name="文本框 3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7386587" y="4044565"/>
            <a:ext cx="34169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总有一种暖，挂满你我回忆的老墙，</a:t>
            </a: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不要去倚靠，会有时光剥落。</a:t>
            </a:r>
          </a:p>
        </p:txBody>
      </p:sp>
      <p:pic>
        <p:nvPicPr>
          <p:cNvPr id="33" name="图片 3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855" y="4197281"/>
            <a:ext cx="331536" cy="390290"/>
          </a:xfrm>
          <a:prstGeom prst="rect">
            <a:avLst/>
          </a:prstGeom>
        </p:spPr>
      </p:pic>
      <p:sp>
        <p:nvSpPr>
          <p:cNvPr id="34" name="文本框 3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7386587" y="4993334"/>
            <a:ext cx="34169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总有一种暖，挂满你我回忆的老墙，</a:t>
            </a: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不要去倚靠，会有时光剥落。</a:t>
            </a:r>
          </a:p>
        </p:txBody>
      </p:sp>
      <p:pic>
        <p:nvPicPr>
          <p:cNvPr id="35" name="图片 3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855" y="5146050"/>
            <a:ext cx="331536" cy="390290"/>
          </a:xfrm>
          <a:prstGeom prst="rect">
            <a:avLst/>
          </a:prstGeom>
        </p:spPr>
      </p:pic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95" t="43041"/>
          <a:stretch>
            <a:fillRect/>
          </a:stretch>
        </p:blipFill>
        <p:spPr>
          <a:xfrm>
            <a:off x="4742964" y="1748590"/>
            <a:ext cx="7449036" cy="5109410"/>
          </a:xfrm>
          <a:prstGeom prst="rect">
            <a:avLst/>
          </a:prstGeom>
        </p:spPr>
      </p:pic>
      <p:pic>
        <p:nvPicPr>
          <p:cNvPr id="8" name="图片 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1" b="8070"/>
          <a:stretch>
            <a:fillRect/>
          </a:stretch>
        </p:blipFill>
        <p:spPr>
          <a:xfrm>
            <a:off x="8534400" y="0"/>
            <a:ext cx="3657600" cy="6304547"/>
          </a:xfrm>
          <a:prstGeom prst="rect">
            <a:avLst/>
          </a:prstGeom>
        </p:spPr>
      </p:pic>
      <p:grpSp>
        <p:nvGrpSpPr>
          <p:cNvPr id="4" name="组合 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GrpSpPr/>
          <p:nvPr/>
        </p:nvGrpSpPr>
        <p:grpSpPr>
          <a:xfrm>
            <a:off x="6843184" y="40640"/>
            <a:ext cx="5010150" cy="6946387"/>
            <a:chOff x="533401" y="0"/>
            <a:chExt cx="5010150" cy="6946387"/>
          </a:xfrm>
        </p:grpSpPr>
        <p:pic>
          <p:nvPicPr>
            <p:cNvPr id="5" name="iphone6_front_w.png" descr="iphone6_front_w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1" y="0"/>
              <a:ext cx="5010150" cy="694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1943100" y="1314450"/>
              <a:ext cx="2286000" cy="4038600"/>
            </a:xfrm>
            <a:prstGeom prst="rect">
              <a:avLst/>
            </a:prstGeom>
            <a:blipFill>
              <a:blip r:embed="rId5"/>
              <a:srcRect/>
              <a:stretch>
                <a:fillRect l="-11666" r="-1" b="-141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1674300" y="1478393"/>
            <a:ext cx="3068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    </a:t>
            </a:r>
            <a:r>
              <a:rPr lang="en-US" altLang="zh-CN" sz="28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10" name="图片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5299" t="22975" r="18718" b="26903"/>
          <a:stretch>
            <a:fillRect/>
          </a:stretch>
        </p:blipFill>
        <p:spPr>
          <a:xfrm>
            <a:off x="2779357" y="1557899"/>
            <a:ext cx="460271" cy="443714"/>
          </a:xfrm>
          <a:prstGeom prst="rect">
            <a:avLst/>
          </a:prstGeom>
        </p:spPr>
      </p:pic>
      <p:sp>
        <p:nvSpPr>
          <p:cNvPr id="11" name="矩形 1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674300" y="2230201"/>
            <a:ext cx="39675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600" dirty="0">
                <a:solidFill>
                  <a:schemeClr val="bg1">
                    <a:lumMod val="6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你既是我的生路，亦是我的死途，而我，喜欢这样的你</a:t>
            </a:r>
          </a:p>
        </p:txBody>
      </p:sp>
      <p:sp>
        <p:nvSpPr>
          <p:cNvPr id="12" name="文本框 1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1674300" y="3106938"/>
            <a:ext cx="43540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看见山时，你在山之外，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看见河流时，你在河之外，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如果你能观照你的痛，你便开始自痛中解脱。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如果夜太凉，你可以焚香，煮茶，或者思念。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总有一种暖，挂满你我回忆的老墙，</a:t>
            </a: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不要去倚靠，会有时光剥落。</a:t>
            </a:r>
          </a:p>
        </p:txBody>
      </p: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GrpSpPr/>
          <p:nvPr/>
        </p:nvGrpSpPr>
        <p:grpSpPr>
          <a:xfrm rot="10800000" flipH="1">
            <a:off x="3654176" y="1076381"/>
            <a:ext cx="3564974" cy="4754880"/>
            <a:chOff x="5795858" y="1577340"/>
            <a:chExt cx="5347461" cy="7132320"/>
          </a:xfrm>
        </p:grpSpPr>
        <p:sp>
          <p:nvSpPr>
            <p:cNvPr id="8" name="Oval 12"/>
            <p:cNvSpPr/>
            <p:nvPr userDrawn="1"/>
          </p:nvSpPr>
          <p:spPr>
            <a:xfrm>
              <a:off x="5795858" y="3448049"/>
              <a:ext cx="3390900" cy="3390900"/>
            </a:xfrm>
            <a:prstGeom prst="ellipse">
              <a:avLst/>
            </a:prstGeom>
            <a:solidFill>
              <a:srgbClr val="DDCAC9"/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pic>
          <p:nvPicPr>
            <p:cNvPr id="9" name="Picture 1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9630" b="38556"/>
            <a:stretch>
              <a:fillRect/>
            </a:stretch>
          </p:blipFill>
          <p:spPr>
            <a:xfrm rot="16200000" flipH="1">
              <a:off x="5751154" y="3317494"/>
              <a:ext cx="7132320" cy="3652011"/>
            </a:xfrm>
            <a:custGeom>
              <a:avLst/>
              <a:gdLst>
                <a:gd name="connsiteX0" fmla="*/ 3758 w 12344400"/>
                <a:gd name="connsiteY0" fmla="*/ 0 h 6320790"/>
                <a:gd name="connsiteX1" fmla="*/ 3705225 w 12344400"/>
                <a:gd name="connsiteY1" fmla="*/ 0 h 6320790"/>
                <a:gd name="connsiteX2" fmla="*/ 6172200 w 12344400"/>
                <a:gd name="connsiteY2" fmla="*/ 2466975 h 6320790"/>
                <a:gd name="connsiteX3" fmla="*/ 8639175 w 12344400"/>
                <a:gd name="connsiteY3" fmla="*/ 0 h 6320790"/>
                <a:gd name="connsiteX4" fmla="*/ 12340643 w 12344400"/>
                <a:gd name="connsiteY4" fmla="*/ 0 h 6320790"/>
                <a:gd name="connsiteX5" fmla="*/ 12344400 w 12344400"/>
                <a:gd name="connsiteY5" fmla="*/ 148590 h 6320790"/>
                <a:gd name="connsiteX6" fmla="*/ 6172200 w 12344400"/>
                <a:gd name="connsiteY6" fmla="*/ 6320790 h 6320790"/>
                <a:gd name="connsiteX7" fmla="*/ 0 w 12344400"/>
                <a:gd name="connsiteY7" fmla="*/ 148590 h 6320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44400" h="6320790">
                  <a:moveTo>
                    <a:pt x="3758" y="0"/>
                  </a:moveTo>
                  <a:lnTo>
                    <a:pt x="3705225" y="0"/>
                  </a:lnTo>
                  <a:cubicBezTo>
                    <a:pt x="3705225" y="1362473"/>
                    <a:pt x="4809727" y="2466975"/>
                    <a:pt x="6172200" y="2466975"/>
                  </a:cubicBezTo>
                  <a:cubicBezTo>
                    <a:pt x="7534673" y="2466975"/>
                    <a:pt x="8639175" y="1362473"/>
                    <a:pt x="8639175" y="0"/>
                  </a:cubicBezTo>
                  <a:lnTo>
                    <a:pt x="12340643" y="0"/>
                  </a:lnTo>
                  <a:lnTo>
                    <a:pt x="12344400" y="148590"/>
                  </a:lnTo>
                  <a:cubicBezTo>
                    <a:pt x="12344400" y="3557402"/>
                    <a:pt x="9581012" y="6320790"/>
                    <a:pt x="6172200" y="6320790"/>
                  </a:cubicBezTo>
                  <a:cubicBezTo>
                    <a:pt x="2763388" y="6320790"/>
                    <a:pt x="0" y="3557402"/>
                    <a:pt x="0" y="148590"/>
                  </a:cubicBezTo>
                  <a:close/>
                </a:path>
              </a:pathLst>
            </a:custGeom>
          </p:spPr>
        </p:pic>
      </p:grpSp>
      <p:sp>
        <p:nvSpPr>
          <p:cNvPr id="10" name="矩形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844060" y="1076381"/>
            <a:ext cx="3940415" cy="4754879"/>
          </a:xfrm>
          <a:prstGeom prst="rect">
            <a:avLst/>
          </a:prstGeom>
          <a:blipFill>
            <a:blip r:embed="rId3"/>
            <a:srcRect/>
            <a:stretch>
              <a:fillRect t="-14584" b="-7540"/>
            </a:stretch>
          </a:blipFill>
          <a:ln>
            <a:noFill/>
          </a:ln>
          <a:effectLst>
            <a:outerShdw blurRad="4191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8189266" y="2704144"/>
            <a:ext cx="3068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    </a:t>
            </a:r>
            <a:r>
              <a:rPr lang="en-US" altLang="zh-CN" sz="28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12" name="图片 1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5299" t="22975" r="18718" b="26903"/>
          <a:stretch>
            <a:fillRect/>
          </a:stretch>
        </p:blipFill>
        <p:spPr>
          <a:xfrm>
            <a:off x="9294323" y="2783650"/>
            <a:ext cx="460271" cy="443714"/>
          </a:xfrm>
          <a:prstGeom prst="rect">
            <a:avLst/>
          </a:prstGeom>
        </p:spPr>
      </p:pic>
      <p:sp>
        <p:nvSpPr>
          <p:cNvPr id="13" name="矩形 1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8189267" y="3455952"/>
            <a:ext cx="34693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>
                    <a:lumMod val="6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你既是我的生路，亦是我的死途，而我，喜欢这样的你</a:t>
            </a:r>
          </a:p>
        </p:txBody>
      </p: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8204" b="30986"/>
          <a:stretch>
            <a:fillRect/>
          </a:stretch>
        </p:blipFill>
        <p:spPr>
          <a:xfrm rot="5400000">
            <a:off x="8887769" y="-626087"/>
            <a:ext cx="2678143" cy="3930317"/>
          </a:xfrm>
          <a:prstGeom prst="rect">
            <a:avLst/>
          </a:prstGeom>
        </p:spPr>
      </p:pic>
      <p:pic>
        <p:nvPicPr>
          <p:cNvPr id="13" name="图片 1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71" r="46183"/>
          <a:stretch>
            <a:fillRect/>
          </a:stretch>
        </p:blipFill>
        <p:spPr>
          <a:xfrm>
            <a:off x="0" y="3769894"/>
            <a:ext cx="5229726" cy="3088105"/>
          </a:xfrm>
          <a:prstGeom prst="rect">
            <a:avLst/>
          </a:prstGeom>
        </p:spPr>
      </p:pic>
      <p:sp>
        <p:nvSpPr>
          <p:cNvPr id="2" name="矩形 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 flipH="1">
            <a:off x="3932055" y="1269382"/>
            <a:ext cx="4291059" cy="4291059"/>
          </a:xfrm>
          <a:prstGeom prst="rect">
            <a:avLst/>
          </a:prstGeom>
          <a:blipFill>
            <a:blip r:embed="rId5"/>
            <a:srcRect/>
            <a:stretch>
              <a:fillRect l="-2494" t="-38720" r="-17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4671639" y="2098843"/>
            <a:ext cx="2771335" cy="277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4900943" y="2598637"/>
            <a:ext cx="3068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    </a:t>
            </a:r>
            <a:r>
              <a:rPr lang="en-US" altLang="zh-CN" sz="28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5" name="图片 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5299" t="22975" r="18718" b="26903"/>
          <a:stretch>
            <a:fillRect/>
          </a:stretch>
        </p:blipFill>
        <p:spPr>
          <a:xfrm>
            <a:off x="6006000" y="2678143"/>
            <a:ext cx="460271" cy="443714"/>
          </a:xfrm>
          <a:prstGeom prst="rect">
            <a:avLst/>
          </a:prstGeom>
        </p:spPr>
      </p:pic>
      <p:sp>
        <p:nvSpPr>
          <p:cNvPr id="6" name="矩形 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4373399" y="3350445"/>
            <a:ext cx="346933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>
                    <a:lumMod val="6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你既是我的生路，</a:t>
            </a:r>
            <a:endParaRPr lang="en-US" altLang="zh-CN" sz="1400" spc="600" dirty="0">
              <a:solidFill>
                <a:schemeClr val="bg1">
                  <a:lumMod val="6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>
                    <a:lumMod val="6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亦是我的死途，</a:t>
            </a:r>
            <a:endParaRPr lang="en-US" altLang="zh-CN" sz="1400" spc="600" dirty="0">
              <a:solidFill>
                <a:schemeClr val="bg1">
                  <a:lumMod val="6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>
                    <a:lumMod val="6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而我，喜欢这样的你</a:t>
            </a:r>
          </a:p>
        </p:txBody>
      </p:sp>
      <p:sp>
        <p:nvSpPr>
          <p:cNvPr id="9" name="矩形 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0661580" y="1263401"/>
            <a:ext cx="404445" cy="3027245"/>
          </a:xfrm>
          <a:prstGeom prst="rect">
            <a:avLst/>
          </a:prstGeom>
          <a:solidFill>
            <a:srgbClr val="DDC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你既是我的生路，亦是我的死途</a:t>
            </a:r>
          </a:p>
        </p:txBody>
      </p:sp>
      <p:sp>
        <p:nvSpPr>
          <p:cNvPr id="10" name="矩形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0044100" y="1263400"/>
            <a:ext cx="404445" cy="2052000"/>
          </a:xfrm>
          <a:prstGeom prst="rect">
            <a:avLst/>
          </a:prstGeom>
          <a:solidFill>
            <a:srgbClr val="DDC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而我，喜欢这样的你</a:t>
            </a:r>
          </a:p>
        </p:txBody>
      </p:sp>
      <p:sp>
        <p:nvSpPr>
          <p:cNvPr id="11" name="文本框 1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944617" y="1263400"/>
            <a:ext cx="2400657" cy="41174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看见山时，你在山之外，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看见河流时，你在河之外，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如果你能观照你的痛，你便开始自痛中解脱。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如果夜太凉，你可以焚香，煮茶，或者思念。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总有一种暖，挂满你我回忆的老墙，</a:t>
            </a: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不要去倚靠，会有时光剥落。</a:t>
            </a:r>
          </a:p>
        </p:txBody>
      </p:sp>
      <p:sp>
        <p:nvSpPr>
          <p:cNvPr id="12" name="文本框 1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 rot="5400000">
            <a:off x="6941003" y="3084151"/>
            <a:ext cx="4564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2200" dirty="0">
                <a:solidFill>
                  <a:schemeClr val="bg1">
                    <a:lumMod val="7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This is my Special time</a:t>
            </a:r>
            <a:endParaRPr lang="zh-CN" altLang="en-US" spc="2200" dirty="0">
              <a:solidFill>
                <a:schemeClr val="bg1">
                  <a:lumMod val="7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7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A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2941656" y="2080299"/>
            <a:ext cx="6319157" cy="2653009"/>
          </a:xfrm>
          <a:prstGeom prst="rect">
            <a:avLst/>
          </a:prstGeom>
          <a:blipFill>
            <a:blip r:embed="rId2"/>
            <a:srcRect/>
            <a:stretch>
              <a:fillRect t="-126420" b="-119476"/>
            </a:stretch>
          </a:blipFill>
          <a:ln w="127000">
            <a:solidFill>
              <a:schemeClr val="bg1">
                <a:alpha val="4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63" b="30465"/>
          <a:stretch>
            <a:fillRect/>
          </a:stretch>
        </p:blipFill>
        <p:spPr>
          <a:xfrm>
            <a:off x="2780887" y="2073732"/>
            <a:ext cx="6640697" cy="2612572"/>
          </a:xfrm>
          <a:prstGeom prst="rect">
            <a:avLst/>
          </a:prstGeom>
        </p:spPr>
      </p:pic>
      <p:sp>
        <p:nvSpPr>
          <p:cNvPr id="6" name="文本框 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4575472" y="2474162"/>
            <a:ext cx="3367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Bella's </a:t>
            </a:r>
            <a:r>
              <a:rPr lang="en-US" altLang="zh-CN" sz="3600" dirty="0" err="1">
                <a:solidFill>
                  <a:schemeClr val="bg1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3600" dirty="0">
              <a:solidFill>
                <a:schemeClr val="bg1"/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7" name="文本框 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4265228" y="3661878"/>
            <a:ext cx="3367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The End</a:t>
            </a:r>
            <a:endParaRPr lang="zh-CN" altLang="en-US" sz="3600" dirty="0">
              <a:solidFill>
                <a:schemeClr val="bg1"/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8" name="图片 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363" y="3048327"/>
            <a:ext cx="520751" cy="613037"/>
          </a:xfrm>
          <a:prstGeom prst="rect">
            <a:avLst/>
          </a:prstGeom>
        </p:spPr>
      </p:pic>
      <p:pic>
        <p:nvPicPr>
          <p:cNvPr id="10" name="图片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3610" y="3048328"/>
            <a:ext cx="520751" cy="613037"/>
          </a:xfrm>
          <a:prstGeom prst="rect">
            <a:avLst/>
          </a:prstGeom>
        </p:spPr>
      </p:pic>
      <p:pic>
        <p:nvPicPr>
          <p:cNvPr id="3" name="图片 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2" t="46126" r="11906" b="41370"/>
          <a:stretch>
            <a:fillRect/>
          </a:stretch>
        </p:blipFill>
        <p:spPr>
          <a:xfrm>
            <a:off x="0" y="4868518"/>
            <a:ext cx="12192000" cy="1996049"/>
          </a:xfrm>
          <a:prstGeom prst="rect">
            <a:avLst/>
          </a:prstGeom>
        </p:spPr>
      </p:pic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95" t="43041"/>
          <a:stretch>
            <a:fillRect/>
          </a:stretch>
        </p:blipFill>
        <p:spPr>
          <a:xfrm>
            <a:off x="4742964" y="1748590"/>
            <a:ext cx="7449036" cy="5109410"/>
          </a:xfrm>
          <a:prstGeom prst="rect">
            <a:avLst/>
          </a:prstGeom>
        </p:spPr>
      </p:pic>
      <p:pic>
        <p:nvPicPr>
          <p:cNvPr id="13" name="图片 1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71" r="46183"/>
          <a:stretch>
            <a:fillRect/>
          </a:stretch>
        </p:blipFill>
        <p:spPr>
          <a:xfrm>
            <a:off x="0" y="3769894"/>
            <a:ext cx="5229726" cy="3088105"/>
          </a:xfrm>
          <a:prstGeom prst="rect">
            <a:avLst/>
          </a:prstGeom>
        </p:spPr>
      </p:pic>
      <p:pic>
        <p:nvPicPr>
          <p:cNvPr id="14" name="图片 1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1" b="8070"/>
          <a:stretch>
            <a:fillRect/>
          </a:stretch>
        </p:blipFill>
        <p:spPr>
          <a:xfrm>
            <a:off x="8534400" y="0"/>
            <a:ext cx="3657600" cy="6304547"/>
          </a:xfrm>
          <a:prstGeom prst="rect">
            <a:avLst/>
          </a:prstGeom>
        </p:spPr>
      </p:pic>
      <p:pic>
        <p:nvPicPr>
          <p:cNvPr id="15" name="图片 1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60" b="34970"/>
          <a:stretch>
            <a:fillRect/>
          </a:stretch>
        </p:blipFill>
        <p:spPr>
          <a:xfrm>
            <a:off x="0" y="0"/>
            <a:ext cx="5678905" cy="4459705"/>
          </a:xfrm>
          <a:prstGeom prst="rect">
            <a:avLst/>
          </a:prstGeom>
        </p:spPr>
      </p:pic>
      <p:sp>
        <p:nvSpPr>
          <p:cNvPr id="16" name="矩形 1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909010" y="1251284"/>
            <a:ext cx="8710863" cy="466825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30884" t="25019" r="26771" b="28273"/>
          <a:stretch>
            <a:fillRect/>
          </a:stretch>
        </p:blipFill>
        <p:spPr>
          <a:xfrm>
            <a:off x="8073801" y="4459705"/>
            <a:ext cx="619935" cy="595528"/>
          </a:xfrm>
          <a:prstGeom prst="rect">
            <a:avLst/>
          </a:prstGeom>
        </p:spPr>
      </p:pic>
      <p:sp>
        <p:nvSpPr>
          <p:cNvPr id="18" name="文本框 1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6307000" y="4425754"/>
            <a:ext cx="2324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我的生活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19" name="文本框 1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8848719" y="4459705"/>
            <a:ext cx="1286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Day 1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1026" name="Picture 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05744" y="1321970"/>
            <a:ext cx="3596698" cy="342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直接连接符 2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CxnSpPr/>
          <p:nvPr/>
        </p:nvCxnSpPr>
        <p:spPr>
          <a:xfrm>
            <a:off x="6510468" y="4148780"/>
            <a:ext cx="3276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CxnSpPr/>
          <p:nvPr/>
        </p:nvCxnSpPr>
        <p:spPr>
          <a:xfrm>
            <a:off x="6510468" y="3966454"/>
            <a:ext cx="136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1" b="49245"/>
          <a:stretch>
            <a:fillRect/>
          </a:stretch>
        </p:blipFill>
        <p:spPr>
          <a:xfrm>
            <a:off x="5720201" y="2171430"/>
            <a:ext cx="4474852" cy="865414"/>
          </a:xfrm>
          <a:prstGeom prst="rect">
            <a:avLst/>
          </a:prstGeom>
        </p:spPr>
      </p:pic>
      <p:sp>
        <p:nvSpPr>
          <p:cNvPr id="27" name="文本框 2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6510468" y="2229230"/>
            <a:ext cx="3367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alpha val="31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Bella's </a:t>
            </a:r>
            <a:r>
              <a:rPr lang="en-US" altLang="zh-CN" sz="3600" dirty="0" err="1">
                <a:solidFill>
                  <a:schemeClr val="tx1">
                    <a:alpha val="31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3600" dirty="0">
              <a:solidFill>
                <a:schemeClr val="tx1">
                  <a:alpha val="31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3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DC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9329980" y="473501"/>
            <a:ext cx="2862020" cy="719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7161222" y="2947719"/>
            <a:ext cx="43540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看见山时，你在山之外，</a:t>
            </a:r>
            <a:endParaRPr lang="en-US" altLang="zh-CN" sz="1200" spc="3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看见河流时，你在河之外，</a:t>
            </a:r>
            <a:endParaRPr lang="en-US" altLang="zh-CN" sz="1200" spc="3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如果你能观照你的痛，你便开始自痛中解脱。</a:t>
            </a:r>
            <a:endParaRPr lang="en-US" altLang="zh-CN" sz="1200" spc="3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如果夜太凉，你可以焚香，煮茶，或者思念。</a:t>
            </a:r>
            <a:endParaRPr lang="en-US" altLang="zh-CN" sz="1200" spc="3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总有一种暖，挂满你我回忆的老墙，</a:t>
            </a: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不要去倚靠，会有时光剥落。</a:t>
            </a:r>
          </a:p>
        </p:txBody>
      </p:sp>
      <p:sp>
        <p:nvSpPr>
          <p:cNvPr id="13" name="文本框 1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9453967" y="519995"/>
            <a:ext cx="3068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    </a:t>
            </a:r>
            <a:r>
              <a:rPr lang="en-US" altLang="zh-CN" sz="28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15" name="图片 1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5299" t="22975" r="18718" b="26903"/>
          <a:stretch>
            <a:fillRect/>
          </a:stretch>
        </p:blipFill>
        <p:spPr>
          <a:xfrm>
            <a:off x="10559024" y="599501"/>
            <a:ext cx="460271" cy="443714"/>
          </a:xfrm>
          <a:prstGeom prst="rect">
            <a:avLst/>
          </a:prstGeom>
        </p:spPr>
      </p:pic>
      <p:sp>
        <p:nvSpPr>
          <p:cNvPr id="6" name="矩形 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395292" y="1193726"/>
            <a:ext cx="2743200" cy="418630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30884" t="25019" r="26771" b="28273"/>
          <a:stretch>
            <a:fillRect/>
          </a:stretch>
        </p:blipFill>
        <p:spPr>
          <a:xfrm>
            <a:off x="6541287" y="1661488"/>
            <a:ext cx="619935" cy="595528"/>
          </a:xfrm>
          <a:prstGeom prst="rect">
            <a:avLst/>
          </a:prstGeom>
        </p:spPr>
      </p:pic>
      <p:sp>
        <p:nvSpPr>
          <p:cNvPr id="8" name="文本框 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4774486" y="1627537"/>
            <a:ext cx="2324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我的生活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9" name="文本框 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7316205" y="1661488"/>
            <a:ext cx="1286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Day 1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12" name="矩形 1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3003521" y="3429000"/>
            <a:ext cx="3347634" cy="2541722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1" b="8070"/>
          <a:stretch>
            <a:fillRect/>
          </a:stretch>
        </p:blipFill>
        <p:spPr>
          <a:xfrm>
            <a:off x="8581225" y="1"/>
            <a:ext cx="3609082" cy="6220918"/>
          </a:xfrm>
          <a:prstGeom prst="rect">
            <a:avLst/>
          </a:prstGeom>
        </p:spPr>
      </p:pic>
      <p:pic>
        <p:nvPicPr>
          <p:cNvPr id="25" name="图片 2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60" b="34970"/>
          <a:stretch>
            <a:fillRect/>
          </a:stretch>
        </p:blipFill>
        <p:spPr>
          <a:xfrm>
            <a:off x="0" y="0"/>
            <a:ext cx="7974767" cy="3535627"/>
          </a:xfrm>
          <a:prstGeom prst="rect">
            <a:avLst/>
          </a:prstGeom>
        </p:spPr>
      </p:pic>
      <p:sp>
        <p:nvSpPr>
          <p:cNvPr id="16" name="矩形 1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425844" y="0"/>
            <a:ext cx="5315919" cy="3316637"/>
          </a:xfrm>
          <a:prstGeom prst="rect">
            <a:avLst/>
          </a:prstGeom>
          <a:solidFill>
            <a:srgbClr val="D6C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1983784" y="674978"/>
            <a:ext cx="3068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    </a:t>
            </a:r>
            <a:r>
              <a:rPr lang="en-US" altLang="zh-CN" sz="28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18" name="图片 1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5299" t="22975" r="18718" b="26903"/>
          <a:stretch>
            <a:fillRect/>
          </a:stretch>
        </p:blipFill>
        <p:spPr>
          <a:xfrm>
            <a:off x="3088841" y="754484"/>
            <a:ext cx="460271" cy="443714"/>
          </a:xfrm>
          <a:prstGeom prst="rect">
            <a:avLst/>
          </a:prstGeom>
        </p:spPr>
      </p:pic>
      <p:sp>
        <p:nvSpPr>
          <p:cNvPr id="19" name="矩形 1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7516680" y="991891"/>
            <a:ext cx="3115160" cy="232474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5778287" y="3608522"/>
            <a:ext cx="3115160" cy="2324746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9200830" y="3608522"/>
            <a:ext cx="2101002" cy="1567912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983784" y="1795752"/>
            <a:ext cx="3967565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你既是我的生路，亦是我的死途，而我，喜欢这样的你</a:t>
            </a:r>
          </a:p>
        </p:txBody>
      </p:sp>
      <p:sp>
        <p:nvSpPr>
          <p:cNvPr id="23" name="文本框 2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1356101" y="3535627"/>
            <a:ext cx="43540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看见山时，你在山之外，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看见河流时，你在河之外，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如果你能观照你的痛，你便开始自痛中解脱。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如果夜太凉，你可以焚香，煮茶，或者思念。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总有一种暖，挂满你我回忆的老墙，</a:t>
            </a: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不要去倚靠，会有时光剥落。</a:t>
            </a:r>
          </a:p>
        </p:txBody>
      </p: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0667999" y="1203157"/>
            <a:ext cx="994610" cy="4427621"/>
          </a:xfrm>
          <a:prstGeom prst="rect">
            <a:avLst/>
          </a:prstGeom>
          <a:solidFill>
            <a:srgbClr val="CCA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5951620" y="1515977"/>
            <a:ext cx="5213684" cy="380197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8742948" y="836347"/>
            <a:ext cx="3068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    </a:t>
            </a:r>
            <a:r>
              <a:rPr lang="en-US" altLang="zh-CN" sz="28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7" name="图片 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5299" t="22975" r="18718" b="26903"/>
          <a:stretch>
            <a:fillRect/>
          </a:stretch>
        </p:blipFill>
        <p:spPr>
          <a:xfrm>
            <a:off x="9848005" y="915853"/>
            <a:ext cx="460271" cy="443714"/>
          </a:xfrm>
          <a:prstGeom prst="rect">
            <a:avLst/>
          </a:prstGeom>
        </p:spPr>
      </p:pic>
      <p:sp>
        <p:nvSpPr>
          <p:cNvPr id="8" name="文本框 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970613" y="2660434"/>
            <a:ext cx="4862476" cy="2623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看见山时，你在山之外，</a:t>
            </a:r>
            <a:endParaRPr lang="en-US" altLang="zh-CN" sz="14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看见河流时，你在河之外，</a:t>
            </a:r>
            <a:endParaRPr lang="en-US" altLang="zh-CN" sz="14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如果你能观照你的痛，你便开始自痛中解脱。</a:t>
            </a:r>
            <a:endParaRPr lang="en-US" altLang="zh-CN" sz="14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如果夜太凉，你可以焚香，煮茶，或者思念。</a:t>
            </a:r>
            <a:endParaRPr lang="en-US" altLang="zh-CN" sz="14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总有一种暖，挂满你我回忆的老墙，</a:t>
            </a:r>
          </a:p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不要去倚靠，会有时光剥落。</a:t>
            </a:r>
          </a:p>
        </p:txBody>
      </p:sp>
      <p:sp>
        <p:nvSpPr>
          <p:cNvPr id="9" name="矩形 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089144" y="1515977"/>
            <a:ext cx="3780000" cy="307777"/>
          </a:xfrm>
          <a:prstGeom prst="rect">
            <a:avLst/>
          </a:prstGeom>
          <a:solidFill>
            <a:srgbClr val="DDCAC9"/>
          </a:solidFill>
        </p:spPr>
        <p:txBody>
          <a:bodyPr wrap="square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你既是我的生路，亦是我的死途</a:t>
            </a:r>
            <a:endParaRPr lang="en-US" altLang="zh-CN" sz="1400" spc="6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0" name="矩形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089144" y="2024389"/>
            <a:ext cx="2520000" cy="307777"/>
          </a:xfrm>
          <a:prstGeom prst="rect">
            <a:avLst/>
          </a:prstGeom>
          <a:solidFill>
            <a:srgbClr val="DDCAC9"/>
          </a:solidFill>
        </p:spPr>
        <p:txBody>
          <a:bodyPr wrap="square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而我，喜欢这样的你</a:t>
            </a:r>
          </a:p>
        </p:txBody>
      </p:sp>
      <p:sp>
        <p:nvSpPr>
          <p:cNvPr id="2" name="文本框 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987545" y="5518591"/>
            <a:ext cx="10510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2200" dirty="0">
                <a:solidFill>
                  <a:schemeClr val="bg1">
                    <a:lumMod val="7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This is my Special time</a:t>
            </a:r>
            <a:endParaRPr lang="zh-CN" altLang="en-US" spc="2200" dirty="0">
              <a:solidFill>
                <a:schemeClr val="bg1">
                  <a:lumMod val="7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3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18" t="44366"/>
          <a:stretch>
            <a:fillRect/>
          </a:stretch>
        </p:blipFill>
        <p:spPr>
          <a:xfrm>
            <a:off x="9186925" y="3689684"/>
            <a:ext cx="3005075" cy="3168316"/>
          </a:xfrm>
          <a:prstGeom prst="rect">
            <a:avLst/>
          </a:prstGeom>
        </p:spPr>
      </p:pic>
      <p:pic>
        <p:nvPicPr>
          <p:cNvPr id="3" name="图片 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8204" b="30986"/>
          <a:stretch>
            <a:fillRect/>
          </a:stretch>
        </p:blipFill>
        <p:spPr>
          <a:xfrm>
            <a:off x="0" y="-1"/>
            <a:ext cx="6497053" cy="3930317"/>
          </a:xfrm>
          <a:prstGeom prst="rect">
            <a:avLst/>
          </a:prstGeom>
        </p:spPr>
      </p:pic>
      <p:sp>
        <p:nvSpPr>
          <p:cNvPr id="4" name="椭圆 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117600" y="863600"/>
            <a:ext cx="3014133" cy="3014133"/>
          </a:xfrm>
          <a:prstGeom prst="ellipse">
            <a:avLst/>
          </a:prstGeom>
          <a:solidFill>
            <a:srgbClr val="CCA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4631268" y="3877733"/>
            <a:ext cx="2218266" cy="2218266"/>
          </a:xfrm>
          <a:prstGeom prst="ellipse">
            <a:avLst/>
          </a:prstGeom>
          <a:solidFill>
            <a:srgbClr val="FDC4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7349070" y="626533"/>
            <a:ext cx="4165600" cy="4165600"/>
          </a:xfrm>
          <a:prstGeom prst="ellipse">
            <a:avLst/>
          </a:prstGeom>
          <a:blipFill>
            <a:blip r:embed="rId5"/>
            <a:srcRect/>
            <a:stretch>
              <a:fillRect l="-27643" r="-117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5814738" y="1924503"/>
            <a:ext cx="3068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    </a:t>
            </a:r>
            <a:r>
              <a:rPr lang="en-US" altLang="zh-CN" sz="28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8" name="图片 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5299" t="22975" r="18718" b="26903"/>
          <a:stretch>
            <a:fillRect/>
          </a:stretch>
        </p:blipFill>
        <p:spPr>
          <a:xfrm>
            <a:off x="6919795" y="2004009"/>
            <a:ext cx="460271" cy="443714"/>
          </a:xfrm>
          <a:prstGeom prst="rect">
            <a:avLst/>
          </a:prstGeom>
        </p:spPr>
      </p:pic>
      <p:sp>
        <p:nvSpPr>
          <p:cNvPr id="10" name="矩形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4844439" y="4509812"/>
            <a:ext cx="17919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你既是我的生路，亦是我的死途，而我，喜欢这样的你</a:t>
            </a:r>
          </a:p>
        </p:txBody>
      </p:sp>
      <p:sp>
        <p:nvSpPr>
          <p:cNvPr id="11" name="文本框 1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1609003" y="1524629"/>
            <a:ext cx="2031325" cy="18461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看见山时，你在山之外，看见河流时，你在河之外，</a:t>
            </a:r>
            <a:endParaRPr lang="en-US" altLang="zh-CN" sz="1200" spc="3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如果你能观照你的痛，你便开始自痛中解脱。</a:t>
            </a:r>
            <a:endParaRPr lang="en-US" altLang="zh-CN" sz="1200" spc="3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95" t="43041"/>
          <a:stretch>
            <a:fillRect/>
          </a:stretch>
        </p:blipFill>
        <p:spPr>
          <a:xfrm>
            <a:off x="4742964" y="1748590"/>
            <a:ext cx="7449036" cy="5109410"/>
          </a:xfrm>
          <a:prstGeom prst="rect">
            <a:avLst/>
          </a:prstGeom>
        </p:spPr>
      </p:pic>
      <p:pic>
        <p:nvPicPr>
          <p:cNvPr id="13" name="图片 1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71" r="46183"/>
          <a:stretch>
            <a:fillRect/>
          </a:stretch>
        </p:blipFill>
        <p:spPr>
          <a:xfrm>
            <a:off x="0" y="3769894"/>
            <a:ext cx="5229726" cy="3088105"/>
          </a:xfrm>
          <a:prstGeom prst="rect">
            <a:avLst/>
          </a:prstGeom>
        </p:spPr>
      </p:pic>
      <p:pic>
        <p:nvPicPr>
          <p:cNvPr id="14" name="图片 1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1" b="8070"/>
          <a:stretch>
            <a:fillRect/>
          </a:stretch>
        </p:blipFill>
        <p:spPr>
          <a:xfrm>
            <a:off x="8534400" y="0"/>
            <a:ext cx="3657600" cy="6304547"/>
          </a:xfrm>
          <a:prstGeom prst="rect">
            <a:avLst/>
          </a:prstGeom>
        </p:spPr>
      </p:pic>
      <p:pic>
        <p:nvPicPr>
          <p:cNvPr id="15" name="图片 1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60" b="34970"/>
          <a:stretch>
            <a:fillRect/>
          </a:stretch>
        </p:blipFill>
        <p:spPr>
          <a:xfrm>
            <a:off x="0" y="0"/>
            <a:ext cx="5678905" cy="4459705"/>
          </a:xfrm>
          <a:prstGeom prst="rect">
            <a:avLst/>
          </a:prstGeom>
        </p:spPr>
      </p:pic>
      <p:sp>
        <p:nvSpPr>
          <p:cNvPr id="16" name="矩形 1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1909010" y="1251284"/>
            <a:ext cx="8710863" cy="466825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30884" t="25019" r="26771" b="28273"/>
          <a:stretch>
            <a:fillRect/>
          </a:stretch>
        </p:blipFill>
        <p:spPr>
          <a:xfrm>
            <a:off x="8073801" y="4459705"/>
            <a:ext cx="619935" cy="595528"/>
          </a:xfrm>
          <a:prstGeom prst="rect">
            <a:avLst/>
          </a:prstGeom>
        </p:spPr>
      </p:pic>
      <p:sp>
        <p:nvSpPr>
          <p:cNvPr id="18" name="文本框 1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6307000" y="4425754"/>
            <a:ext cx="2324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我的生活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19" name="文本框 1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8848719" y="4459705"/>
            <a:ext cx="1286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Day 2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1026" name="Picture 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05744" y="1321970"/>
            <a:ext cx="3596698" cy="342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直接连接符 2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CxnSpPr/>
          <p:nvPr/>
        </p:nvCxnSpPr>
        <p:spPr>
          <a:xfrm>
            <a:off x="6510468" y="4148780"/>
            <a:ext cx="3276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CxnSpPr/>
          <p:nvPr/>
        </p:nvCxnSpPr>
        <p:spPr>
          <a:xfrm>
            <a:off x="6510468" y="3966454"/>
            <a:ext cx="136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CxnSpPr/>
          <p:nvPr/>
        </p:nvCxnSpPr>
        <p:spPr>
          <a:xfrm>
            <a:off x="6510468" y="3966454"/>
            <a:ext cx="136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1" b="49245"/>
          <a:stretch>
            <a:fillRect/>
          </a:stretch>
        </p:blipFill>
        <p:spPr>
          <a:xfrm>
            <a:off x="5720201" y="2171430"/>
            <a:ext cx="4474852" cy="865414"/>
          </a:xfrm>
          <a:prstGeom prst="rect">
            <a:avLst/>
          </a:prstGeom>
        </p:spPr>
      </p:pic>
      <p:sp>
        <p:nvSpPr>
          <p:cNvPr id="23" name="文本框 22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6510468" y="2229230"/>
            <a:ext cx="3367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alpha val="31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Bella's </a:t>
            </a:r>
            <a:r>
              <a:rPr lang="en-US" altLang="zh-CN" sz="3600" dirty="0" err="1">
                <a:solidFill>
                  <a:schemeClr val="tx1">
                    <a:alpha val="31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3600" dirty="0">
              <a:solidFill>
                <a:schemeClr val="tx1">
                  <a:alpha val="31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6096000" y="575734"/>
            <a:ext cx="5718518" cy="5718518"/>
          </a:xfrm>
          <a:prstGeom prst="rect">
            <a:avLst/>
          </a:prstGeom>
          <a:blipFill>
            <a:blip r:embed="rId2"/>
            <a:srcRect/>
            <a:stretch>
              <a:fillRect l="-2269" t="-39150" r="-1469" b="-16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874184" y="1132417"/>
            <a:ext cx="10443632" cy="4593166"/>
          </a:xfrm>
          <a:prstGeom prst="rect">
            <a:avLst/>
          </a:prstGeom>
          <a:solidFill>
            <a:srgbClr val="D6C5A2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30884" t="25019" r="26771" b="28273"/>
          <a:stretch>
            <a:fillRect/>
          </a:stretch>
        </p:blipFill>
        <p:spPr>
          <a:xfrm>
            <a:off x="3137687" y="1526021"/>
            <a:ext cx="619935" cy="595528"/>
          </a:xfrm>
          <a:prstGeom prst="rect">
            <a:avLst/>
          </a:prstGeom>
        </p:spPr>
      </p:pic>
      <p:sp>
        <p:nvSpPr>
          <p:cNvPr id="8" name="文本框 7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1370886" y="1492070"/>
            <a:ext cx="2324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我的生活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9" name="文本框 8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3912605" y="1526021"/>
            <a:ext cx="1286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Day 2</a:t>
            </a:r>
            <a:endParaRPr lang="zh-CN" altLang="en-US" sz="28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10" name="文本框 9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1370886" y="2515153"/>
            <a:ext cx="4862476" cy="2623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看见山时，你在山之外，</a:t>
            </a:r>
            <a:endParaRPr lang="en-US" altLang="zh-CN" sz="14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看见河流时，你在河之外，</a:t>
            </a:r>
            <a:endParaRPr lang="en-US" altLang="zh-CN" sz="14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如果你能观照你的痛，你便开始自痛中解脱。</a:t>
            </a:r>
            <a:endParaRPr lang="en-US" altLang="zh-CN" sz="14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如果夜太凉，你可以焚香，煮茶，或者思念。</a:t>
            </a:r>
            <a:endParaRPr lang="en-US" altLang="zh-CN" sz="1400" spc="300" dirty="0">
              <a:solidFill>
                <a:schemeClr val="bg1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总有一种暖，挂满你我回忆的老墙，</a:t>
            </a:r>
          </a:p>
          <a:p>
            <a:pPr>
              <a:lnSpc>
                <a:spcPct val="200000"/>
              </a:lnSpc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不要去倚靠，会有时光剥落。</a:t>
            </a:r>
          </a:p>
        </p:txBody>
      </p:sp>
      <p:sp>
        <p:nvSpPr>
          <p:cNvPr id="11" name="矩形 1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/>
          <p:nvPr/>
        </p:nvSpPr>
        <p:spPr>
          <a:xfrm>
            <a:off x="7382934" y="2015066"/>
            <a:ext cx="2827867" cy="2827867"/>
          </a:xfrm>
          <a:prstGeom prst="rect">
            <a:avLst/>
          </a:prstGeom>
          <a:noFill/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7650133" y="1707044"/>
            <a:ext cx="234095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300000"/>
              </a:lnSpc>
            </a:pPr>
            <a:r>
              <a:rPr lang="en-US" altLang="zh-CN" sz="32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Bella    </a:t>
            </a:r>
          </a:p>
          <a:p>
            <a:pPr algn="ctr">
              <a:lnSpc>
                <a:spcPct val="300000"/>
              </a:lnSpc>
            </a:pPr>
            <a:r>
              <a:rPr lang="en-US" altLang="zh-CN" sz="3200" dirty="0" err="1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vlog</a:t>
            </a:r>
            <a:endParaRPr lang="zh-CN" altLang="en-US" sz="32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14" name="文本框 13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/>
          <p:cNvSpPr txBox="1"/>
          <p:nvPr/>
        </p:nvSpPr>
        <p:spPr>
          <a:xfrm>
            <a:off x="8267839" y="3044278"/>
            <a:ext cx="11055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X</a:t>
            </a:r>
            <a:endParaRPr lang="zh-CN" altLang="en-US" sz="400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2" name="e7d195523061f1c0" descr="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E19E493CC04F43360B62B2816CCB4E82496998A41A465108AB38A14E3AD4A6D2651CCB521A6181B2D6FE9767B064113E08844EF3A07B87C25E260A5A178C4E27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1388</Words>
  <Application>Microsoft Office PowerPoint</Application>
  <PresentationFormat>宽屏</PresentationFormat>
  <Paragraphs>175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hakuyoxingshu7000</vt:lpstr>
      <vt:lpstr>方正正纤黑简体</vt:lpstr>
      <vt:lpstr>Arial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©PPTSTORE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©PPTSTORE</dc:creator>
  <dc:description>©PPTSTORE 版权所有</dc:description>
  <cp:lastModifiedBy>Administrator</cp:lastModifiedBy>
  <cp:revision>12</cp:revision>
  <dcterms:created xsi:type="dcterms:W3CDTF">2019-05-31T07:05:00Z</dcterms:created>
  <dcterms:modified xsi:type="dcterms:W3CDTF">2020-03-22T12:44:14Z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