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0" r:id="rId4"/>
    <p:sldId id="258" r:id="rId5"/>
    <p:sldId id="265" r:id="rId6"/>
    <p:sldId id="267" r:id="rId7"/>
    <p:sldId id="270" r:id="rId8"/>
    <p:sldId id="257" r:id="rId9"/>
    <p:sldId id="272" r:id="rId10"/>
    <p:sldId id="273" r:id="rId11"/>
    <p:sldId id="271" r:id="rId12"/>
    <p:sldId id="262" r:id="rId13"/>
    <p:sldId id="276" r:id="rId14"/>
    <p:sldId id="280" r:id="rId15"/>
    <p:sldId id="285" r:id="rId16"/>
    <p:sldId id="282" r:id="rId17"/>
    <p:sldId id="283" r:id="rId18"/>
    <p:sldId id="269" r:id="rId19"/>
    <p:sldId id="261" r:id="rId20"/>
    <p:sldId id="291" r:id="rId21"/>
    <p:sldId id="279" r:id="rId22"/>
    <p:sldId id="264" r:id="rId23"/>
    <p:sldId id="266" r:id="rId24"/>
    <p:sldId id="284" r:id="rId25"/>
    <p:sldId id="274" r:id="rId26"/>
    <p:sldId id="259" r:id="rId27"/>
    <p:sldId id="275" r:id="rId28"/>
    <p:sldId id="278" r:id="rId29"/>
    <p:sldId id="281" r:id="rId30"/>
    <p:sldId id="290" r:id="rId31"/>
    <p:sldId id="292" r:id="rId32"/>
    <p:sldId id="293" r:id="rId33"/>
    <p:sldId id="288" r:id="rId34"/>
    <p:sldId id="263" r:id="rId35"/>
    <p:sldId id="295" r:id="rId36"/>
    <p:sldId id="277" r:id="rId37"/>
    <p:sldId id="289" r:id="rId38"/>
    <p:sldId id="286" r:id="rId39"/>
    <p:sldId id="287" r:id="rId40"/>
    <p:sldId id="296" r:id="rId41"/>
    <p:sldId id="297"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31" autoAdjust="0"/>
    <p:restoredTop sz="95540" autoAdjust="0"/>
  </p:normalViewPr>
  <p:slideViewPr>
    <p:cSldViewPr snapToGrid="0" showGuides="1">
      <p:cViewPr varScale="1">
        <p:scale>
          <a:sx n="82" d="100"/>
          <a:sy n="82" d="100"/>
        </p:scale>
        <p:origin x="108" y="462"/>
      </p:cViewPr>
      <p:guideLst>
        <p:guide orient="horz" pos="2160"/>
        <p:guide pos="3840"/>
        <p:guide pos="768"/>
        <p:guide pos="6912"/>
        <p:guide orient="horz" pos="1008"/>
        <p:guide orient="horz" pos="648"/>
        <p:guide orient="horz" pos="3696"/>
        <p:guide pos="7512"/>
        <p:guide pos="1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6" name="Picture Placeholder 3"/>
          <p:cNvSpPr>
            <a:spLocks noGrp="1"/>
          </p:cNvSpPr>
          <p:nvPr>
            <p:ph type="pic" sz="quarter" idx="10" hasCustomPrompt="1"/>
          </p:nvPr>
        </p:nvSpPr>
        <p:spPr>
          <a:xfrm>
            <a:off x="1344565" y="2507958"/>
            <a:ext cx="1674213" cy="1680519"/>
          </a:xfrm>
          <a:prstGeom prst="ellipse">
            <a:avLst/>
          </a:prstGeom>
          <a:pattFill prst="pct5">
            <a:fgClr>
              <a:schemeClr val="bg1"/>
            </a:fgClr>
            <a:bgClr>
              <a:srgbClr val="D9D9D9"/>
            </a:bgClr>
          </a:pattFill>
        </p:spPr>
        <p:txBody>
          <a:bodyPr>
            <a:noAutofit/>
          </a:bodyPr>
          <a:lstStyle>
            <a:lvl1pPr>
              <a:defRPr sz="11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7" name="Picture Placeholder 3"/>
          <p:cNvSpPr>
            <a:spLocks noGrp="1"/>
          </p:cNvSpPr>
          <p:nvPr>
            <p:ph type="pic" sz="quarter" idx="11" hasCustomPrompt="1"/>
          </p:nvPr>
        </p:nvSpPr>
        <p:spPr>
          <a:xfrm>
            <a:off x="3956220" y="2507958"/>
            <a:ext cx="1674213" cy="1680519"/>
          </a:xfrm>
          <a:prstGeom prst="ellipse">
            <a:avLst/>
          </a:prstGeom>
          <a:pattFill prst="pct5">
            <a:fgClr>
              <a:schemeClr val="bg1"/>
            </a:fgClr>
            <a:bgClr>
              <a:srgbClr val="D9D9D9"/>
            </a:bgClr>
          </a:pattFill>
        </p:spPr>
        <p:txBody>
          <a:bodyPr>
            <a:noAutofit/>
          </a:bodyPr>
          <a:lstStyle>
            <a:lvl1pPr>
              <a:defRPr sz="11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8" name="Picture Placeholder 3"/>
          <p:cNvSpPr>
            <a:spLocks noGrp="1"/>
          </p:cNvSpPr>
          <p:nvPr>
            <p:ph type="pic" sz="quarter" idx="12" hasCustomPrompt="1"/>
          </p:nvPr>
        </p:nvSpPr>
        <p:spPr>
          <a:xfrm>
            <a:off x="6555262" y="2507958"/>
            <a:ext cx="1674213" cy="1680519"/>
          </a:xfrm>
          <a:prstGeom prst="ellipse">
            <a:avLst/>
          </a:prstGeom>
          <a:pattFill prst="pct5">
            <a:fgClr>
              <a:schemeClr val="bg1"/>
            </a:fgClr>
            <a:bgClr>
              <a:srgbClr val="D9D9D9"/>
            </a:bgClr>
          </a:pattFill>
        </p:spPr>
        <p:txBody>
          <a:bodyPr>
            <a:noAutofit/>
          </a:bodyPr>
          <a:lstStyle>
            <a:lvl1pPr>
              <a:defRPr sz="11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9" name="Picture Placeholder 3"/>
          <p:cNvSpPr>
            <a:spLocks noGrp="1"/>
          </p:cNvSpPr>
          <p:nvPr>
            <p:ph type="pic" sz="quarter" idx="13" hasCustomPrompt="1"/>
          </p:nvPr>
        </p:nvSpPr>
        <p:spPr>
          <a:xfrm>
            <a:off x="9173222" y="2507958"/>
            <a:ext cx="1674213" cy="1680519"/>
          </a:xfrm>
          <a:prstGeom prst="ellipse">
            <a:avLst/>
          </a:prstGeom>
          <a:pattFill prst="pct5">
            <a:fgClr>
              <a:schemeClr val="bg1"/>
            </a:fgClr>
            <a:bgClr>
              <a:srgbClr val="D9D9D9"/>
            </a:bgClr>
          </a:pattFill>
        </p:spPr>
        <p:txBody>
          <a:bodyPr>
            <a:noAutofit/>
          </a:bodyPr>
          <a:lstStyle>
            <a:lvl1pPr>
              <a:defRPr sz="11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0"/>
            <a:ext cx="12192000" cy="34290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7018639" y="0"/>
            <a:ext cx="5173362" cy="68580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218945" y="1666104"/>
            <a:ext cx="2286000" cy="36576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5" name="Picture Placeholder 3"/>
          <p:cNvSpPr>
            <a:spLocks noGrp="1"/>
          </p:cNvSpPr>
          <p:nvPr>
            <p:ph type="pic" sz="quarter" idx="11" hasCustomPrompt="1"/>
          </p:nvPr>
        </p:nvSpPr>
        <p:spPr>
          <a:xfrm>
            <a:off x="6230637" y="1666104"/>
            <a:ext cx="2286000" cy="36576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8" name="Picture Placeholder 3"/>
          <p:cNvSpPr>
            <a:spLocks noGrp="1"/>
          </p:cNvSpPr>
          <p:nvPr>
            <p:ph type="pic" sz="quarter" idx="10" hasCustomPrompt="1"/>
          </p:nvPr>
        </p:nvSpPr>
        <p:spPr>
          <a:xfrm>
            <a:off x="1219200" y="1600200"/>
            <a:ext cx="3114750" cy="2016211"/>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9" name="Picture Placeholder 3"/>
          <p:cNvSpPr>
            <a:spLocks noGrp="1"/>
          </p:cNvSpPr>
          <p:nvPr>
            <p:ph type="pic" sz="quarter" idx="11" hasCustomPrompt="1"/>
          </p:nvPr>
        </p:nvSpPr>
        <p:spPr>
          <a:xfrm>
            <a:off x="4538623" y="1600200"/>
            <a:ext cx="3114750" cy="2016211"/>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0" name="Picture Placeholder 3"/>
          <p:cNvSpPr>
            <a:spLocks noGrp="1"/>
          </p:cNvSpPr>
          <p:nvPr>
            <p:ph type="pic" sz="quarter" idx="12" hasCustomPrompt="1"/>
          </p:nvPr>
        </p:nvSpPr>
        <p:spPr>
          <a:xfrm>
            <a:off x="7858050" y="1600200"/>
            <a:ext cx="3114750" cy="2016211"/>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1" name="Picture Placeholder 3"/>
          <p:cNvSpPr>
            <a:spLocks noGrp="1"/>
          </p:cNvSpPr>
          <p:nvPr>
            <p:ph type="pic" sz="quarter" idx="13" hasCustomPrompt="1"/>
          </p:nvPr>
        </p:nvSpPr>
        <p:spPr>
          <a:xfrm>
            <a:off x="1219200" y="3852948"/>
            <a:ext cx="3114750" cy="2016211"/>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2" name="Picture Placeholder 3"/>
          <p:cNvSpPr>
            <a:spLocks noGrp="1"/>
          </p:cNvSpPr>
          <p:nvPr>
            <p:ph type="pic" sz="quarter" idx="14" hasCustomPrompt="1"/>
          </p:nvPr>
        </p:nvSpPr>
        <p:spPr>
          <a:xfrm>
            <a:off x="4538623" y="3852948"/>
            <a:ext cx="3114750" cy="2016211"/>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3" name="Picture Placeholder 3"/>
          <p:cNvSpPr>
            <a:spLocks noGrp="1"/>
          </p:cNvSpPr>
          <p:nvPr>
            <p:ph type="pic" sz="quarter" idx="15" hasCustomPrompt="1"/>
          </p:nvPr>
        </p:nvSpPr>
        <p:spPr>
          <a:xfrm>
            <a:off x="7858050" y="3852948"/>
            <a:ext cx="3114750" cy="2016211"/>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8" name="Picture Placeholder 3"/>
          <p:cNvSpPr>
            <a:spLocks noGrp="1"/>
          </p:cNvSpPr>
          <p:nvPr>
            <p:ph type="pic" sz="quarter" idx="10" hasCustomPrompt="1"/>
          </p:nvPr>
        </p:nvSpPr>
        <p:spPr>
          <a:xfrm>
            <a:off x="-1" y="1"/>
            <a:ext cx="3349375" cy="1962364"/>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9" name="Picture Placeholder 3"/>
          <p:cNvSpPr>
            <a:spLocks noGrp="1"/>
          </p:cNvSpPr>
          <p:nvPr>
            <p:ph type="pic" sz="quarter" idx="11" hasCustomPrompt="1"/>
          </p:nvPr>
        </p:nvSpPr>
        <p:spPr>
          <a:xfrm>
            <a:off x="8211131" y="3924728"/>
            <a:ext cx="3980869" cy="2933272"/>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0" name="Picture Placeholder 3"/>
          <p:cNvSpPr>
            <a:spLocks noGrp="1"/>
          </p:cNvSpPr>
          <p:nvPr>
            <p:ph type="pic" sz="quarter" idx="12" hasCustomPrompt="1"/>
          </p:nvPr>
        </p:nvSpPr>
        <p:spPr>
          <a:xfrm>
            <a:off x="6694741" y="0"/>
            <a:ext cx="5497259" cy="3924728"/>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1" name="Picture Placeholder 3"/>
          <p:cNvSpPr>
            <a:spLocks noGrp="1"/>
          </p:cNvSpPr>
          <p:nvPr>
            <p:ph type="pic" sz="quarter" idx="13" hasCustomPrompt="1"/>
          </p:nvPr>
        </p:nvSpPr>
        <p:spPr>
          <a:xfrm>
            <a:off x="0" y="3924728"/>
            <a:ext cx="5020054" cy="2933272"/>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2" name="Picture Placeholder 3"/>
          <p:cNvSpPr>
            <a:spLocks noGrp="1"/>
          </p:cNvSpPr>
          <p:nvPr>
            <p:ph type="pic" sz="quarter" idx="14" hasCustomPrompt="1"/>
          </p:nvPr>
        </p:nvSpPr>
        <p:spPr>
          <a:xfrm>
            <a:off x="3349375" y="0"/>
            <a:ext cx="3349375" cy="3924728"/>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3" name="Picture Placeholder 3"/>
          <p:cNvSpPr>
            <a:spLocks noGrp="1"/>
          </p:cNvSpPr>
          <p:nvPr>
            <p:ph type="pic" sz="quarter" idx="15" hasCustomPrompt="1"/>
          </p:nvPr>
        </p:nvSpPr>
        <p:spPr>
          <a:xfrm>
            <a:off x="0" y="1962364"/>
            <a:ext cx="3349375" cy="1962364"/>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1598805"/>
            <a:ext cx="12192000" cy="2732903"/>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0"/>
            <a:ext cx="12192000" cy="34290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3" name="Picture Placeholder 3"/>
          <p:cNvSpPr>
            <a:spLocks noGrp="1"/>
          </p:cNvSpPr>
          <p:nvPr>
            <p:ph type="pic" sz="quarter" idx="11" hasCustomPrompt="1"/>
          </p:nvPr>
        </p:nvSpPr>
        <p:spPr>
          <a:xfrm>
            <a:off x="4705563" y="3429000"/>
            <a:ext cx="2774023" cy="24384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3" name="Picture Placeholder 3"/>
          <p:cNvSpPr>
            <a:spLocks noGrp="1"/>
          </p:cNvSpPr>
          <p:nvPr>
            <p:ph type="pic" sz="quarter" idx="11" hasCustomPrompt="1"/>
          </p:nvPr>
        </p:nvSpPr>
        <p:spPr>
          <a:xfrm>
            <a:off x="1219200" y="1600200"/>
            <a:ext cx="5787656" cy="42672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3"/>
          <p:cNvSpPr>
            <a:spLocks noGrp="1"/>
          </p:cNvSpPr>
          <p:nvPr>
            <p:ph type="pic" sz="quarter" idx="10" hasCustomPrompt="1"/>
          </p:nvPr>
        </p:nvSpPr>
        <p:spPr>
          <a:xfrm>
            <a:off x="3175" y="-1"/>
            <a:ext cx="12188825" cy="6858001"/>
          </a:xfrm>
          <a:pattFill prst="pct5">
            <a:fgClr>
              <a:schemeClr val="bg1">
                <a:lumMod val="95000"/>
              </a:schemeClr>
            </a:fgClr>
            <a:bgClr>
              <a:srgbClr val="D9D9D9"/>
            </a:bgClr>
          </a:pattFill>
        </p:spPr>
        <p:txBody>
          <a:bodyPr>
            <a:normAutofit/>
          </a:bodyPr>
          <a:lstStyle>
            <a:lvl1pPr>
              <a:defRPr sz="2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3" name="Picture Placeholder 3"/>
          <p:cNvSpPr>
            <a:spLocks noGrp="1"/>
          </p:cNvSpPr>
          <p:nvPr>
            <p:ph type="pic" sz="quarter" idx="11" hasCustomPrompt="1"/>
          </p:nvPr>
        </p:nvSpPr>
        <p:spPr>
          <a:xfrm>
            <a:off x="5185144" y="1600200"/>
            <a:ext cx="5787656" cy="42672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7921255" y="0"/>
            <a:ext cx="4270745" cy="68580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1378744" y="2252663"/>
            <a:ext cx="1704975" cy="3019425"/>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1390650" y="1852613"/>
            <a:ext cx="4383881" cy="2471738"/>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6" name="Picture Placeholder 3"/>
          <p:cNvSpPr>
            <a:spLocks noGrp="1"/>
          </p:cNvSpPr>
          <p:nvPr>
            <p:ph type="pic" sz="quarter" idx="10" hasCustomPrompt="1"/>
          </p:nvPr>
        </p:nvSpPr>
        <p:spPr>
          <a:xfrm>
            <a:off x="1297465" y="1680653"/>
            <a:ext cx="3200400" cy="1828800"/>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7" name="Picture Placeholder 3"/>
          <p:cNvSpPr>
            <a:spLocks noGrp="1"/>
          </p:cNvSpPr>
          <p:nvPr>
            <p:ph type="pic" sz="quarter" idx="11" hasCustomPrompt="1"/>
          </p:nvPr>
        </p:nvSpPr>
        <p:spPr>
          <a:xfrm>
            <a:off x="4555013" y="1680653"/>
            <a:ext cx="3200400" cy="1828800"/>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0" name="Picture Placeholder 3"/>
          <p:cNvSpPr>
            <a:spLocks noGrp="1"/>
          </p:cNvSpPr>
          <p:nvPr>
            <p:ph type="pic" sz="quarter" idx="12" hasCustomPrompt="1"/>
          </p:nvPr>
        </p:nvSpPr>
        <p:spPr>
          <a:xfrm>
            <a:off x="1297464" y="3568530"/>
            <a:ext cx="3200400" cy="1828800"/>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1" name="Picture Placeholder 3"/>
          <p:cNvSpPr>
            <a:spLocks noGrp="1"/>
          </p:cNvSpPr>
          <p:nvPr>
            <p:ph type="pic" sz="quarter" idx="13" hasCustomPrompt="1"/>
          </p:nvPr>
        </p:nvSpPr>
        <p:spPr>
          <a:xfrm>
            <a:off x="4555013" y="3568530"/>
            <a:ext cx="3200400" cy="1828800"/>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6729413" y="1850232"/>
            <a:ext cx="3502818" cy="2207418"/>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1600200"/>
            <a:ext cx="5858540" cy="4267200"/>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1600200"/>
            <a:ext cx="8850086" cy="3652284"/>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8" name="Picture Placeholder 3"/>
          <p:cNvSpPr>
            <a:spLocks noGrp="1"/>
          </p:cNvSpPr>
          <p:nvPr>
            <p:ph type="pic" sz="quarter" idx="11" hasCustomPrompt="1"/>
          </p:nvPr>
        </p:nvSpPr>
        <p:spPr>
          <a:xfrm>
            <a:off x="4635501" y="4010025"/>
            <a:ext cx="2946399" cy="1854200"/>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0" name="Picture Placeholder 3"/>
          <p:cNvSpPr>
            <a:spLocks noGrp="1"/>
          </p:cNvSpPr>
          <p:nvPr>
            <p:ph type="pic" sz="quarter" idx="12" hasCustomPrompt="1"/>
          </p:nvPr>
        </p:nvSpPr>
        <p:spPr>
          <a:xfrm>
            <a:off x="2762250" y="3105150"/>
            <a:ext cx="3508375" cy="2114550"/>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1" name="Picture Placeholder 3"/>
          <p:cNvSpPr>
            <a:spLocks noGrp="1"/>
          </p:cNvSpPr>
          <p:nvPr>
            <p:ph type="pic" sz="quarter" idx="13" hasCustomPrompt="1"/>
          </p:nvPr>
        </p:nvSpPr>
        <p:spPr>
          <a:xfrm>
            <a:off x="1416051" y="4051299"/>
            <a:ext cx="1425576" cy="1921669"/>
          </a:xfrm>
          <a:pattFill prst="pct5">
            <a:fgClr>
              <a:schemeClr val="bg1">
                <a:lumMod val="95000"/>
              </a:schemeClr>
            </a:fgClr>
            <a:bgClr>
              <a:srgbClr val="D9D9D9"/>
            </a:bgClr>
          </a:pattFill>
        </p:spPr>
        <p:txBody>
          <a:bodyPr>
            <a:normAutofit/>
          </a:bodyPr>
          <a:lstStyle>
            <a:lvl1pPr>
              <a:defRPr sz="14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12" name="Picture Placeholder 3"/>
          <p:cNvSpPr>
            <a:spLocks noGrp="1"/>
          </p:cNvSpPr>
          <p:nvPr>
            <p:ph type="pic" sz="quarter" idx="14" hasCustomPrompt="1"/>
          </p:nvPr>
        </p:nvSpPr>
        <p:spPr>
          <a:xfrm>
            <a:off x="2628898" y="4772024"/>
            <a:ext cx="695327" cy="1200944"/>
          </a:xfrm>
          <a:pattFill prst="pct5">
            <a:fgClr>
              <a:schemeClr val="bg1">
                <a:lumMod val="95000"/>
              </a:schemeClr>
            </a:fgClr>
            <a:bgClr>
              <a:srgbClr val="D9D9D9"/>
            </a:bgClr>
          </a:pattFill>
        </p:spPr>
        <p:txBody>
          <a:bodyPr>
            <a:noAutofit/>
          </a:bodyPr>
          <a:lstStyle>
            <a:lvl1pPr>
              <a:defRPr sz="7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Picture Placeholder 3"/>
          <p:cNvSpPr>
            <a:spLocks noGrp="1"/>
          </p:cNvSpPr>
          <p:nvPr>
            <p:ph type="pic" sz="quarter" idx="10" hasCustomPrompt="1"/>
          </p:nvPr>
        </p:nvSpPr>
        <p:spPr>
          <a:xfrm>
            <a:off x="2363088" y="146406"/>
            <a:ext cx="2722589" cy="3878496"/>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7" name="Picture Placeholder 3"/>
          <p:cNvSpPr>
            <a:spLocks noGrp="1"/>
          </p:cNvSpPr>
          <p:nvPr>
            <p:ph type="pic" sz="quarter" idx="11" hasCustomPrompt="1"/>
          </p:nvPr>
        </p:nvSpPr>
        <p:spPr>
          <a:xfrm>
            <a:off x="5188447" y="4171306"/>
            <a:ext cx="2260315" cy="2085655"/>
          </a:xfrm>
          <a:pattFill prst="pct5">
            <a:fgClr>
              <a:schemeClr val="bg1">
                <a:lumMod val="95000"/>
              </a:schemeClr>
            </a:fgClr>
            <a:bgClr>
              <a:srgbClr val="D9D9D9"/>
            </a:bgClr>
          </a:pattFill>
        </p:spPr>
        <p:txBody>
          <a:bodyPr>
            <a:normAutofit/>
          </a:bodyPr>
          <a:lstStyle>
            <a:lvl1pPr>
              <a:defRPr sz="16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8" name="Picture Placeholder 3"/>
          <p:cNvSpPr>
            <a:spLocks noGrp="1"/>
          </p:cNvSpPr>
          <p:nvPr>
            <p:ph type="pic" sz="quarter" idx="12" hasCustomPrompt="1"/>
          </p:nvPr>
        </p:nvSpPr>
        <p:spPr>
          <a:xfrm>
            <a:off x="0" y="4171306"/>
            <a:ext cx="2260315" cy="2085655"/>
          </a:xfrm>
          <a:pattFill prst="pct5">
            <a:fgClr>
              <a:schemeClr val="bg1">
                <a:lumMod val="95000"/>
              </a:schemeClr>
            </a:fgClr>
            <a:bgClr>
              <a:srgbClr val="D9D9D9"/>
            </a:bgClr>
          </a:pattFill>
        </p:spPr>
        <p:txBody>
          <a:bodyPr>
            <a:normAutofit/>
          </a:bodyPr>
          <a:lstStyle>
            <a:lvl1pPr>
              <a:defRPr sz="16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7921375" y="0"/>
            <a:ext cx="4270625" cy="68580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1600200"/>
            <a:ext cx="12192000" cy="2745769"/>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1219200" y="0"/>
            <a:ext cx="9753600" cy="3429000"/>
          </a:xfrm>
          <a:pattFill prst="pct5">
            <a:fgClr>
              <a:schemeClr val="bg1"/>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1219200" y="1836503"/>
            <a:ext cx="4876800" cy="3649894"/>
          </a:xfrm>
          <a:pattFill prst="pct5">
            <a:fgClr>
              <a:schemeClr val="bg1"/>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5" name="Picture Placeholder 3"/>
          <p:cNvSpPr>
            <a:spLocks noGrp="1"/>
          </p:cNvSpPr>
          <p:nvPr>
            <p:ph type="pic" sz="quarter" idx="10" hasCustomPrompt="1"/>
          </p:nvPr>
        </p:nvSpPr>
        <p:spPr>
          <a:xfrm>
            <a:off x="5476298" y="2264571"/>
            <a:ext cx="1571946" cy="1571946"/>
          </a:xfrm>
          <a:prstGeom prst="ellipse">
            <a:avLst/>
          </a:prstGeom>
          <a:pattFill prst="pct5">
            <a:fgClr>
              <a:schemeClr val="bg1"/>
            </a:fgClr>
            <a:bgClr>
              <a:srgbClr val="D9D9D9"/>
            </a:bgClr>
          </a:pattFill>
        </p:spPr>
        <p:txBody>
          <a:bodyPr>
            <a:noAutofit/>
          </a:bodyPr>
          <a:lstStyle>
            <a:lvl1pPr>
              <a:defRPr sz="11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6" name="Picture Placeholder 3"/>
          <p:cNvSpPr>
            <a:spLocks noGrp="1"/>
          </p:cNvSpPr>
          <p:nvPr>
            <p:ph type="pic" sz="quarter" idx="11" hasCustomPrompt="1"/>
          </p:nvPr>
        </p:nvSpPr>
        <p:spPr>
          <a:xfrm>
            <a:off x="7604975" y="2264571"/>
            <a:ext cx="1571946" cy="1571946"/>
          </a:xfrm>
          <a:prstGeom prst="ellipse">
            <a:avLst/>
          </a:prstGeom>
          <a:pattFill prst="pct5">
            <a:fgClr>
              <a:schemeClr val="bg1"/>
            </a:fgClr>
            <a:bgClr>
              <a:srgbClr val="D9D9D9"/>
            </a:bgClr>
          </a:pattFill>
        </p:spPr>
        <p:txBody>
          <a:bodyPr>
            <a:noAutofit/>
          </a:bodyPr>
          <a:lstStyle>
            <a:lvl1pPr>
              <a:defRPr sz="11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
        <p:nvSpPr>
          <p:cNvPr id="7" name="Picture Placeholder 3"/>
          <p:cNvSpPr>
            <a:spLocks noGrp="1"/>
          </p:cNvSpPr>
          <p:nvPr>
            <p:ph type="pic" sz="quarter" idx="12" hasCustomPrompt="1"/>
          </p:nvPr>
        </p:nvSpPr>
        <p:spPr>
          <a:xfrm>
            <a:off x="9733652" y="2264571"/>
            <a:ext cx="1571946" cy="1571946"/>
          </a:xfrm>
          <a:prstGeom prst="ellipse">
            <a:avLst/>
          </a:prstGeom>
          <a:pattFill prst="pct5">
            <a:fgClr>
              <a:schemeClr val="bg1"/>
            </a:fgClr>
            <a:bgClr>
              <a:srgbClr val="D9D9D9"/>
            </a:bgClr>
          </a:pattFill>
        </p:spPr>
        <p:txBody>
          <a:bodyPr>
            <a:noAutofit/>
          </a:bodyPr>
          <a:lstStyle>
            <a:lvl1pPr>
              <a:defRPr sz="11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Picture Placeholder 3"/>
          <p:cNvSpPr>
            <a:spLocks noGrp="1"/>
          </p:cNvSpPr>
          <p:nvPr>
            <p:ph type="pic" sz="quarter" idx="10" hasCustomPrompt="1"/>
          </p:nvPr>
        </p:nvSpPr>
        <p:spPr>
          <a:xfrm>
            <a:off x="0" y="0"/>
            <a:ext cx="4253501" cy="6858000"/>
          </a:xfrm>
          <a:pattFill prst="pct5">
            <a:fgClr>
              <a:schemeClr val="bg1">
                <a:lumMod val="95000"/>
              </a:schemeClr>
            </a:fgClr>
            <a:bgClr>
              <a:srgbClr val="D9D9D9"/>
            </a:bgClr>
          </a:pattFill>
        </p:spPr>
        <p:txBody>
          <a:bodyPr>
            <a:normAutofit/>
          </a:bodyPr>
          <a:lstStyle>
            <a:lvl1pPr>
              <a:defRPr sz="1800">
                <a:solidFill>
                  <a:schemeClr val="bg1">
                    <a:lumMod val="50000"/>
                  </a:schemeClr>
                </a:solidFill>
                <a:latin typeface="Adobe 黑体 Std R" panose="020B0400000000000000" pitchFamily="34" charset="-122"/>
                <a:ea typeface="Adobe 黑体 Std R" panose="020B0400000000000000" pitchFamily="34" charset="-122"/>
              </a:defRPr>
            </a:lvl1pPr>
          </a:lstStyle>
          <a:p>
            <a:r>
              <a:rPr lang="zh-CN" altLang="en-US" dirty="0"/>
              <a:t>请把图片从文件夹拖拽到此处，或点击下部的小图标添加图片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3" Type="http://schemas.openxmlformats.org/officeDocument/2006/relationships/theme" Target="../theme/theme1.xml"/><Relationship Id="rId32" Type="http://schemas.openxmlformats.org/officeDocument/2006/relationships/image" Target="../media/image1.png"/><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2" cstate="screen">
            <a:alphaModFix amt="50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D79A66-49CB-4A06-9C17-CC49CB8E9FC3}"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4FF16B-7F2B-4158-B6AA-7513ED337FE0}"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image" Target="../media/image18.png"/><Relationship Id="rId8" Type="http://schemas.microsoft.com/office/2007/relationships/hdphoto" Target="../media/hdphoto13.wdp"/><Relationship Id="rId7" Type="http://schemas.openxmlformats.org/officeDocument/2006/relationships/image" Target="../media/image17.png"/><Relationship Id="rId6" Type="http://schemas.microsoft.com/office/2007/relationships/hdphoto" Target="../media/hdphoto12.wdp"/><Relationship Id="rId5" Type="http://schemas.openxmlformats.org/officeDocument/2006/relationships/image" Target="../media/image16.png"/><Relationship Id="rId4" Type="http://schemas.microsoft.com/office/2007/relationships/hdphoto" Target="../media/hdphoto11.wdp"/><Relationship Id="rId3" Type="http://schemas.openxmlformats.org/officeDocument/2006/relationships/image" Target="../media/image15.png"/><Relationship Id="rId2" Type="http://schemas.microsoft.com/office/2007/relationships/hdphoto" Target="../media/hdphoto10.wdp"/><Relationship Id="rId13" Type="http://schemas.openxmlformats.org/officeDocument/2006/relationships/slideLayout" Target="../slideLayouts/slideLayout14.xml"/><Relationship Id="rId12" Type="http://schemas.microsoft.com/office/2007/relationships/hdphoto" Target="../media/hdphoto15.wdp"/><Relationship Id="rId11" Type="http://schemas.openxmlformats.org/officeDocument/2006/relationships/image" Target="../media/image19.png"/><Relationship Id="rId10" Type="http://schemas.microsoft.com/office/2007/relationships/hdphoto" Target="../media/hdphoto14.wdp"/><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hdphoto" Target="../media/hdphoto16.wdp"/><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9" Type="http://schemas.openxmlformats.org/officeDocument/2006/relationships/image" Target="../media/image25.png"/><Relationship Id="rId8" Type="http://schemas.microsoft.com/office/2007/relationships/hdphoto" Target="../media/hdphoto20.wdp"/><Relationship Id="rId7" Type="http://schemas.openxmlformats.org/officeDocument/2006/relationships/image" Target="../media/image24.png"/><Relationship Id="rId6" Type="http://schemas.microsoft.com/office/2007/relationships/hdphoto" Target="../media/hdphoto19.wdp"/><Relationship Id="rId5" Type="http://schemas.openxmlformats.org/officeDocument/2006/relationships/image" Target="../media/image23.png"/><Relationship Id="rId4" Type="http://schemas.microsoft.com/office/2007/relationships/hdphoto" Target="../media/hdphoto18.wdp"/><Relationship Id="rId3" Type="http://schemas.openxmlformats.org/officeDocument/2006/relationships/image" Target="../media/image22.png"/><Relationship Id="rId2" Type="http://schemas.microsoft.com/office/2007/relationships/hdphoto" Target="../media/hdphoto17.wdp"/><Relationship Id="rId13" Type="http://schemas.openxmlformats.org/officeDocument/2006/relationships/slideLayout" Target="../slideLayouts/slideLayout15.xml"/><Relationship Id="rId12" Type="http://schemas.microsoft.com/office/2007/relationships/hdphoto" Target="../media/hdphoto22.wdp"/><Relationship Id="rId11" Type="http://schemas.openxmlformats.org/officeDocument/2006/relationships/image" Target="../media/image26.png"/><Relationship Id="rId10" Type="http://schemas.microsoft.com/office/2007/relationships/hdphoto" Target="../media/hdphoto21.wdp"/><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microsoft.com/office/2007/relationships/hdphoto" Target="../media/hdphoto23.wdp"/><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microsoft.com/office/2007/relationships/hdphoto" Target="../media/hdphoto24.wdp"/><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5.wdp"/><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microsoft.com/office/2007/relationships/hdphoto" Target="../media/hdphoto26.wdp"/><Relationship Id="rId1" Type="http://schemas.openxmlformats.org/officeDocument/2006/relationships/image" Target="../media/image30.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0.xml"/><Relationship Id="rId7" Type="http://schemas.microsoft.com/office/2007/relationships/hdphoto" Target="../media/hdphoto29.wdp"/><Relationship Id="rId6" Type="http://schemas.openxmlformats.org/officeDocument/2006/relationships/image" Target="../media/image37.png"/><Relationship Id="rId5" Type="http://schemas.microsoft.com/office/2007/relationships/hdphoto" Target="../media/hdphoto28.wdp"/><Relationship Id="rId4" Type="http://schemas.openxmlformats.org/officeDocument/2006/relationships/image" Target="../media/image36.png"/><Relationship Id="rId3" Type="http://schemas.microsoft.com/office/2007/relationships/hdphoto" Target="../media/hdphoto27.wdp"/><Relationship Id="rId2" Type="http://schemas.openxmlformats.org/officeDocument/2006/relationships/image" Target="../media/image35.png"/><Relationship Id="rId1" Type="http://schemas.openxmlformats.org/officeDocument/2006/relationships/image" Target="../media/image34.jpe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microsoft.com/office/2007/relationships/hdphoto" Target="../media/hdphoto33.wdp"/><Relationship Id="rId7" Type="http://schemas.openxmlformats.org/officeDocument/2006/relationships/image" Target="../media/image41.png"/><Relationship Id="rId6" Type="http://schemas.microsoft.com/office/2007/relationships/hdphoto" Target="../media/hdphoto32.wdp"/><Relationship Id="rId5" Type="http://schemas.openxmlformats.org/officeDocument/2006/relationships/image" Target="../media/image40.png"/><Relationship Id="rId4" Type="http://schemas.microsoft.com/office/2007/relationships/hdphoto" Target="../media/hdphoto31.wdp"/><Relationship Id="rId3" Type="http://schemas.openxmlformats.org/officeDocument/2006/relationships/image" Target="../media/image39.png"/><Relationship Id="rId2" Type="http://schemas.microsoft.com/office/2007/relationships/hdphoto" Target="../media/hdphoto30.wdp"/><Relationship Id="rId1"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microsoft.com/office/2007/relationships/hdphoto" Target="../media/hdphoto2.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4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microsoft.com/office/2007/relationships/hdphoto" Target="../media/hdphoto34.wdp"/><Relationship Id="rId1" Type="http://schemas.openxmlformats.org/officeDocument/2006/relationships/image" Target="../media/image4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image" Target="../media/image52.png"/><Relationship Id="rId7" Type="http://schemas.openxmlformats.org/officeDocument/2006/relationships/image" Target="../media/image51.jpeg"/><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48.png"/><Relationship Id="rId3" Type="http://schemas.openxmlformats.org/officeDocument/2006/relationships/image" Target="../media/image47.jpeg"/><Relationship Id="rId2" Type="http://schemas.openxmlformats.org/officeDocument/2006/relationships/image" Target="../media/image46.png"/><Relationship Id="rId10" Type="http://schemas.openxmlformats.org/officeDocument/2006/relationships/slideLayout" Target="../slideLayouts/slideLayout27.xml"/><Relationship Id="rId1" Type="http://schemas.openxmlformats.org/officeDocument/2006/relationships/image" Target="../media/image45.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55.png"/><Relationship Id="rId1"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image" Target="../media/image57.png"/><Relationship Id="rId1" Type="http://schemas.openxmlformats.org/officeDocument/2006/relationships/image" Target="../media/image56.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59.jpeg"/><Relationship Id="rId1" Type="http://schemas.openxmlformats.org/officeDocument/2006/relationships/image" Target="../media/image5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0.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1.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5.png"/><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6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66.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hdphoto" Target="../media/hdphoto3.wdp"/><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microsoft.com/office/2007/relationships/hdphoto" Target="../media/hdphoto4.wdp"/><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microsoft.com/office/2007/relationships/hdphoto" Target="../media/hdphoto7.wdp"/><Relationship Id="rId5" Type="http://schemas.openxmlformats.org/officeDocument/2006/relationships/image" Target="../media/image10.png"/><Relationship Id="rId4" Type="http://schemas.microsoft.com/office/2007/relationships/hdphoto" Target="../media/hdphoto6.wdp"/><Relationship Id="rId3" Type="http://schemas.openxmlformats.org/officeDocument/2006/relationships/image" Target="../media/image9.png"/><Relationship Id="rId2" Type="http://schemas.microsoft.com/office/2007/relationships/hdphoto" Target="../media/hdphoto5.wdp"/><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8.wdp"/><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3.jpeg"/><Relationship Id="rId2" Type="http://schemas.microsoft.com/office/2007/relationships/hdphoto" Target="../media/hdphoto9.wdp"/><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图片占位符 19"/>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0"/>
                    </a14:imgEffect>
                  </a14:imgLayer>
                </a14:imgProps>
              </a:ext>
            </a:extLst>
          </a:blip>
          <a:srcRect/>
          <a:stretch>
            <a:fillRect/>
          </a:stretch>
        </p:blipFill>
        <p:spPr/>
      </p:pic>
      <p:sp>
        <p:nvSpPr>
          <p:cNvPr id="4" name="Rectangle 3"/>
          <p:cNvSpPr/>
          <p:nvPr/>
        </p:nvSpPr>
        <p:spPr>
          <a:xfrm>
            <a:off x="0" y="0"/>
            <a:ext cx="12192000" cy="6858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p:nvGrpSpPr>
        <p:grpSpPr>
          <a:xfrm>
            <a:off x="3506605" y="2017752"/>
            <a:ext cx="5178790" cy="1477328"/>
            <a:chOff x="3506605" y="2828836"/>
            <a:chExt cx="5178790" cy="1477328"/>
          </a:xfrm>
        </p:grpSpPr>
        <p:sp>
          <p:nvSpPr>
            <p:cNvPr id="5" name="TextBox 4"/>
            <p:cNvSpPr txBox="1"/>
            <p:nvPr/>
          </p:nvSpPr>
          <p:spPr>
            <a:xfrm>
              <a:off x="3506605" y="2828836"/>
              <a:ext cx="5178790" cy="1200329"/>
            </a:xfrm>
            <a:prstGeom prst="rect">
              <a:avLst/>
            </a:prstGeom>
            <a:noFill/>
          </p:spPr>
          <p:txBody>
            <a:bodyPr wrap="none" rtlCol="0">
              <a:spAutoFit/>
            </a:bodyPr>
            <a:lstStyle/>
            <a:p>
              <a:r>
                <a:rPr lang="en-US" sz="7200" dirty="0">
                  <a:solidFill>
                    <a:schemeClr val="tx1">
                      <a:lumMod val="75000"/>
                      <a:lumOff val="25000"/>
                    </a:schemeClr>
                  </a:solidFill>
                  <a:latin typeface="GeosansLight" panose="02000603020000020003" pitchFamily="2" charset="0"/>
                </a:rPr>
                <a:t>FASHION STH.</a:t>
              </a:r>
              <a:endParaRPr lang="en-US" sz="7200" dirty="0">
                <a:solidFill>
                  <a:schemeClr val="tx1">
                    <a:lumMod val="75000"/>
                    <a:lumOff val="25000"/>
                  </a:schemeClr>
                </a:solidFill>
                <a:latin typeface="GeosansLight" panose="02000603020000020003" pitchFamily="2" charset="0"/>
              </a:endParaRPr>
            </a:p>
          </p:txBody>
        </p:sp>
        <p:sp>
          <p:nvSpPr>
            <p:cNvPr id="6" name="TextBox 5"/>
            <p:cNvSpPr txBox="1"/>
            <p:nvPr/>
          </p:nvSpPr>
          <p:spPr>
            <a:xfrm>
              <a:off x="4527878" y="4029165"/>
              <a:ext cx="3136243" cy="276999"/>
            </a:xfrm>
            <a:prstGeom prst="rect">
              <a:avLst/>
            </a:prstGeom>
            <a:noFill/>
          </p:spPr>
          <p:txBody>
            <a:bodyPr wrap="none" rtlCol="0">
              <a:spAutoFit/>
            </a:bodyPr>
            <a:lstStyle/>
            <a:p>
              <a:r>
                <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BUSINESS | MARKETING | INFORMATION</a:t>
              </a:r>
              <a:endParaRPr lang="en-US"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0" name="Group 4"/>
          <p:cNvGrpSpPr>
            <a:grpSpLocks noChangeAspect="1"/>
          </p:cNvGrpSpPr>
          <p:nvPr/>
        </p:nvGrpSpPr>
        <p:grpSpPr bwMode="auto">
          <a:xfrm>
            <a:off x="3816506" y="706239"/>
            <a:ext cx="4558985" cy="5577682"/>
            <a:chOff x="3115" y="1273"/>
            <a:chExt cx="1450" cy="1774"/>
          </a:xfrm>
        </p:grpSpPr>
        <p:sp>
          <p:nvSpPr>
            <p:cNvPr id="11" name="AutoShape 3"/>
            <p:cNvSpPr>
              <a:spLocks noChangeAspect="1" noChangeArrowheads="1" noTextEdit="1"/>
            </p:cNvSpPr>
            <p:nvPr/>
          </p:nvSpPr>
          <p:spPr bwMode="auto">
            <a:xfrm>
              <a:off x="3115" y="1273"/>
              <a:ext cx="1450" cy="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 name="Freeform 5"/>
            <p:cNvSpPr>
              <a:spLocks noEditPoints="1"/>
            </p:cNvSpPr>
            <p:nvPr/>
          </p:nvSpPr>
          <p:spPr bwMode="auto">
            <a:xfrm>
              <a:off x="3115" y="1685"/>
              <a:ext cx="1455" cy="969"/>
            </a:xfrm>
            <a:custGeom>
              <a:avLst/>
              <a:gdLst>
                <a:gd name="T0" fmla="*/ 208 w 542"/>
                <a:gd name="T1" fmla="*/ 342 h 362"/>
                <a:gd name="T2" fmla="*/ 139 w 542"/>
                <a:gd name="T3" fmla="*/ 342 h 362"/>
                <a:gd name="T4" fmla="*/ 123 w 542"/>
                <a:gd name="T5" fmla="*/ 362 h 362"/>
                <a:gd name="T6" fmla="*/ 223 w 542"/>
                <a:gd name="T7" fmla="*/ 362 h 362"/>
                <a:gd name="T8" fmla="*/ 208 w 542"/>
                <a:gd name="T9" fmla="*/ 342 h 362"/>
                <a:gd name="T10" fmla="*/ 323 w 542"/>
                <a:gd name="T11" fmla="*/ 342 h 362"/>
                <a:gd name="T12" fmla="*/ 221 w 542"/>
                <a:gd name="T13" fmla="*/ 342 h 362"/>
                <a:gd name="T14" fmla="*/ 236 w 542"/>
                <a:gd name="T15" fmla="*/ 362 h 362"/>
                <a:gd name="T16" fmla="*/ 308 w 542"/>
                <a:gd name="T17" fmla="*/ 362 h 362"/>
                <a:gd name="T18" fmla="*/ 323 w 542"/>
                <a:gd name="T19" fmla="*/ 342 h 362"/>
                <a:gd name="T20" fmla="*/ 403 w 542"/>
                <a:gd name="T21" fmla="*/ 342 h 362"/>
                <a:gd name="T22" fmla="*/ 335 w 542"/>
                <a:gd name="T23" fmla="*/ 342 h 362"/>
                <a:gd name="T24" fmla="*/ 320 w 542"/>
                <a:gd name="T25" fmla="*/ 362 h 362"/>
                <a:gd name="T26" fmla="*/ 419 w 542"/>
                <a:gd name="T27" fmla="*/ 362 h 362"/>
                <a:gd name="T28" fmla="*/ 403 w 542"/>
                <a:gd name="T29" fmla="*/ 342 h 362"/>
                <a:gd name="T30" fmla="*/ 106 w 542"/>
                <a:gd name="T31" fmla="*/ 209 h 362"/>
                <a:gd name="T32" fmla="*/ 3 w 542"/>
                <a:gd name="T33" fmla="*/ 346 h 362"/>
                <a:gd name="T34" fmla="*/ 2 w 542"/>
                <a:gd name="T35" fmla="*/ 356 h 362"/>
                <a:gd name="T36" fmla="*/ 11 w 542"/>
                <a:gd name="T37" fmla="*/ 362 h 362"/>
                <a:gd name="T38" fmla="*/ 117 w 542"/>
                <a:gd name="T39" fmla="*/ 362 h 362"/>
                <a:gd name="T40" fmla="*/ 132 w 542"/>
                <a:gd name="T41" fmla="*/ 342 h 362"/>
                <a:gd name="T42" fmla="*/ 31 w 542"/>
                <a:gd name="T43" fmla="*/ 342 h 362"/>
                <a:gd name="T44" fmla="*/ 119 w 542"/>
                <a:gd name="T45" fmla="*/ 226 h 362"/>
                <a:gd name="T46" fmla="*/ 106 w 542"/>
                <a:gd name="T47" fmla="*/ 209 h 362"/>
                <a:gd name="T48" fmla="*/ 435 w 542"/>
                <a:gd name="T49" fmla="*/ 209 h 362"/>
                <a:gd name="T50" fmla="*/ 423 w 542"/>
                <a:gd name="T51" fmla="*/ 226 h 362"/>
                <a:gd name="T52" fmla="*/ 511 w 542"/>
                <a:gd name="T53" fmla="*/ 342 h 362"/>
                <a:gd name="T54" fmla="*/ 410 w 542"/>
                <a:gd name="T55" fmla="*/ 342 h 362"/>
                <a:gd name="T56" fmla="*/ 425 w 542"/>
                <a:gd name="T57" fmla="*/ 362 h 362"/>
                <a:gd name="T58" fmla="*/ 531 w 542"/>
                <a:gd name="T59" fmla="*/ 362 h 362"/>
                <a:gd name="T60" fmla="*/ 540 w 542"/>
                <a:gd name="T61" fmla="*/ 356 h 362"/>
                <a:gd name="T62" fmla="*/ 539 w 542"/>
                <a:gd name="T63" fmla="*/ 346 h 362"/>
                <a:gd name="T64" fmla="*/ 435 w 542"/>
                <a:gd name="T65" fmla="*/ 209 h 362"/>
                <a:gd name="T66" fmla="*/ 372 w 542"/>
                <a:gd name="T67" fmla="*/ 126 h 362"/>
                <a:gd name="T68" fmla="*/ 359 w 542"/>
                <a:gd name="T69" fmla="*/ 142 h 362"/>
                <a:gd name="T70" fmla="*/ 416 w 542"/>
                <a:gd name="T71" fmla="*/ 218 h 362"/>
                <a:gd name="T72" fmla="*/ 429 w 542"/>
                <a:gd name="T73" fmla="*/ 201 h 362"/>
                <a:gd name="T74" fmla="*/ 372 w 542"/>
                <a:gd name="T75" fmla="*/ 126 h 362"/>
                <a:gd name="T76" fmla="*/ 170 w 542"/>
                <a:gd name="T77" fmla="*/ 126 h 362"/>
                <a:gd name="T78" fmla="*/ 113 w 542"/>
                <a:gd name="T79" fmla="*/ 201 h 362"/>
                <a:gd name="T80" fmla="*/ 125 w 542"/>
                <a:gd name="T81" fmla="*/ 218 h 362"/>
                <a:gd name="T82" fmla="*/ 183 w 542"/>
                <a:gd name="T83" fmla="*/ 142 h 362"/>
                <a:gd name="T84" fmla="*/ 170 w 542"/>
                <a:gd name="T85" fmla="*/ 126 h 362"/>
                <a:gd name="T86" fmla="*/ 271 w 542"/>
                <a:gd name="T87" fmla="*/ 0 h 362"/>
                <a:gd name="T88" fmla="*/ 263 w 542"/>
                <a:gd name="T89" fmla="*/ 3 h 362"/>
                <a:gd name="T90" fmla="*/ 173 w 542"/>
                <a:gd name="T91" fmla="*/ 121 h 362"/>
                <a:gd name="T92" fmla="*/ 186 w 542"/>
                <a:gd name="T93" fmla="*/ 138 h 362"/>
                <a:gd name="T94" fmla="*/ 271 w 542"/>
                <a:gd name="T95" fmla="*/ 26 h 362"/>
                <a:gd name="T96" fmla="*/ 356 w 542"/>
                <a:gd name="T97" fmla="*/ 138 h 362"/>
                <a:gd name="T98" fmla="*/ 369 w 542"/>
                <a:gd name="T99" fmla="*/ 121 h 362"/>
                <a:gd name="T100" fmla="*/ 279 w 542"/>
                <a:gd name="T101" fmla="*/ 3 h 362"/>
                <a:gd name="T102" fmla="*/ 271 w 542"/>
                <a:gd name="T103"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2" h="362">
                  <a:moveTo>
                    <a:pt x="208" y="342"/>
                  </a:moveTo>
                  <a:cubicBezTo>
                    <a:pt x="139" y="342"/>
                    <a:pt x="139" y="342"/>
                    <a:pt x="139" y="342"/>
                  </a:cubicBezTo>
                  <a:cubicBezTo>
                    <a:pt x="123" y="362"/>
                    <a:pt x="123" y="362"/>
                    <a:pt x="123" y="362"/>
                  </a:cubicBezTo>
                  <a:cubicBezTo>
                    <a:pt x="223" y="362"/>
                    <a:pt x="223" y="362"/>
                    <a:pt x="223" y="362"/>
                  </a:cubicBezTo>
                  <a:cubicBezTo>
                    <a:pt x="208" y="342"/>
                    <a:pt x="208" y="342"/>
                    <a:pt x="208" y="342"/>
                  </a:cubicBezTo>
                  <a:moveTo>
                    <a:pt x="323" y="342"/>
                  </a:moveTo>
                  <a:cubicBezTo>
                    <a:pt x="221" y="342"/>
                    <a:pt x="221" y="342"/>
                    <a:pt x="221" y="342"/>
                  </a:cubicBezTo>
                  <a:cubicBezTo>
                    <a:pt x="236" y="362"/>
                    <a:pt x="236" y="362"/>
                    <a:pt x="236" y="362"/>
                  </a:cubicBezTo>
                  <a:cubicBezTo>
                    <a:pt x="308" y="362"/>
                    <a:pt x="308" y="362"/>
                    <a:pt x="308" y="362"/>
                  </a:cubicBezTo>
                  <a:cubicBezTo>
                    <a:pt x="323" y="342"/>
                    <a:pt x="323" y="342"/>
                    <a:pt x="323" y="342"/>
                  </a:cubicBezTo>
                  <a:moveTo>
                    <a:pt x="403" y="342"/>
                  </a:moveTo>
                  <a:cubicBezTo>
                    <a:pt x="335" y="342"/>
                    <a:pt x="335" y="342"/>
                    <a:pt x="335" y="342"/>
                  </a:cubicBezTo>
                  <a:cubicBezTo>
                    <a:pt x="320" y="362"/>
                    <a:pt x="320" y="362"/>
                    <a:pt x="320" y="362"/>
                  </a:cubicBezTo>
                  <a:cubicBezTo>
                    <a:pt x="419" y="362"/>
                    <a:pt x="419" y="362"/>
                    <a:pt x="419" y="362"/>
                  </a:cubicBezTo>
                  <a:cubicBezTo>
                    <a:pt x="403" y="342"/>
                    <a:pt x="403" y="342"/>
                    <a:pt x="403" y="342"/>
                  </a:cubicBezTo>
                  <a:moveTo>
                    <a:pt x="106" y="209"/>
                  </a:moveTo>
                  <a:cubicBezTo>
                    <a:pt x="3" y="346"/>
                    <a:pt x="3" y="346"/>
                    <a:pt x="3" y="346"/>
                  </a:cubicBezTo>
                  <a:cubicBezTo>
                    <a:pt x="0" y="349"/>
                    <a:pt x="0" y="353"/>
                    <a:pt x="2" y="356"/>
                  </a:cubicBezTo>
                  <a:cubicBezTo>
                    <a:pt x="3" y="360"/>
                    <a:pt x="7" y="362"/>
                    <a:pt x="11" y="362"/>
                  </a:cubicBezTo>
                  <a:cubicBezTo>
                    <a:pt x="117" y="362"/>
                    <a:pt x="117" y="362"/>
                    <a:pt x="117" y="362"/>
                  </a:cubicBezTo>
                  <a:cubicBezTo>
                    <a:pt x="132" y="342"/>
                    <a:pt x="132" y="342"/>
                    <a:pt x="132" y="342"/>
                  </a:cubicBezTo>
                  <a:cubicBezTo>
                    <a:pt x="31" y="342"/>
                    <a:pt x="31" y="342"/>
                    <a:pt x="31" y="342"/>
                  </a:cubicBezTo>
                  <a:cubicBezTo>
                    <a:pt x="119" y="226"/>
                    <a:pt x="119" y="226"/>
                    <a:pt x="119" y="226"/>
                  </a:cubicBezTo>
                  <a:cubicBezTo>
                    <a:pt x="106" y="209"/>
                    <a:pt x="106" y="209"/>
                    <a:pt x="106" y="209"/>
                  </a:cubicBezTo>
                  <a:moveTo>
                    <a:pt x="435" y="209"/>
                  </a:moveTo>
                  <a:cubicBezTo>
                    <a:pt x="423" y="226"/>
                    <a:pt x="423" y="226"/>
                    <a:pt x="423" y="226"/>
                  </a:cubicBezTo>
                  <a:cubicBezTo>
                    <a:pt x="511" y="342"/>
                    <a:pt x="511" y="342"/>
                    <a:pt x="511" y="342"/>
                  </a:cubicBezTo>
                  <a:cubicBezTo>
                    <a:pt x="410" y="342"/>
                    <a:pt x="410" y="342"/>
                    <a:pt x="410" y="342"/>
                  </a:cubicBezTo>
                  <a:cubicBezTo>
                    <a:pt x="425" y="362"/>
                    <a:pt x="425" y="362"/>
                    <a:pt x="425" y="362"/>
                  </a:cubicBezTo>
                  <a:cubicBezTo>
                    <a:pt x="531" y="362"/>
                    <a:pt x="531" y="362"/>
                    <a:pt x="531" y="362"/>
                  </a:cubicBezTo>
                  <a:cubicBezTo>
                    <a:pt x="535" y="362"/>
                    <a:pt x="539" y="360"/>
                    <a:pt x="540" y="356"/>
                  </a:cubicBezTo>
                  <a:cubicBezTo>
                    <a:pt x="542" y="353"/>
                    <a:pt x="542" y="349"/>
                    <a:pt x="539" y="346"/>
                  </a:cubicBezTo>
                  <a:cubicBezTo>
                    <a:pt x="435" y="209"/>
                    <a:pt x="435" y="209"/>
                    <a:pt x="435" y="209"/>
                  </a:cubicBezTo>
                  <a:moveTo>
                    <a:pt x="372" y="126"/>
                  </a:moveTo>
                  <a:cubicBezTo>
                    <a:pt x="359" y="142"/>
                    <a:pt x="359" y="142"/>
                    <a:pt x="359" y="142"/>
                  </a:cubicBezTo>
                  <a:cubicBezTo>
                    <a:pt x="416" y="218"/>
                    <a:pt x="416" y="218"/>
                    <a:pt x="416" y="218"/>
                  </a:cubicBezTo>
                  <a:cubicBezTo>
                    <a:pt x="429" y="201"/>
                    <a:pt x="429" y="201"/>
                    <a:pt x="429" y="201"/>
                  </a:cubicBezTo>
                  <a:cubicBezTo>
                    <a:pt x="372" y="126"/>
                    <a:pt x="372" y="126"/>
                    <a:pt x="372" y="126"/>
                  </a:cubicBezTo>
                  <a:moveTo>
                    <a:pt x="170" y="126"/>
                  </a:moveTo>
                  <a:cubicBezTo>
                    <a:pt x="113" y="201"/>
                    <a:pt x="113" y="201"/>
                    <a:pt x="113" y="201"/>
                  </a:cubicBezTo>
                  <a:cubicBezTo>
                    <a:pt x="125" y="218"/>
                    <a:pt x="125" y="218"/>
                    <a:pt x="125" y="218"/>
                  </a:cubicBezTo>
                  <a:cubicBezTo>
                    <a:pt x="183" y="142"/>
                    <a:pt x="183" y="142"/>
                    <a:pt x="183" y="142"/>
                  </a:cubicBezTo>
                  <a:cubicBezTo>
                    <a:pt x="170" y="126"/>
                    <a:pt x="170" y="126"/>
                    <a:pt x="170" y="126"/>
                  </a:cubicBezTo>
                  <a:moveTo>
                    <a:pt x="271" y="0"/>
                  </a:moveTo>
                  <a:cubicBezTo>
                    <a:pt x="268" y="0"/>
                    <a:pt x="265" y="1"/>
                    <a:pt x="263" y="3"/>
                  </a:cubicBezTo>
                  <a:cubicBezTo>
                    <a:pt x="173" y="121"/>
                    <a:pt x="173" y="121"/>
                    <a:pt x="173" y="121"/>
                  </a:cubicBezTo>
                  <a:cubicBezTo>
                    <a:pt x="186" y="138"/>
                    <a:pt x="186" y="138"/>
                    <a:pt x="186" y="138"/>
                  </a:cubicBezTo>
                  <a:cubicBezTo>
                    <a:pt x="271" y="26"/>
                    <a:pt x="271" y="26"/>
                    <a:pt x="271" y="26"/>
                  </a:cubicBezTo>
                  <a:cubicBezTo>
                    <a:pt x="356" y="138"/>
                    <a:pt x="356" y="138"/>
                    <a:pt x="356" y="138"/>
                  </a:cubicBezTo>
                  <a:cubicBezTo>
                    <a:pt x="369" y="121"/>
                    <a:pt x="369" y="121"/>
                    <a:pt x="369" y="121"/>
                  </a:cubicBezTo>
                  <a:cubicBezTo>
                    <a:pt x="279" y="3"/>
                    <a:pt x="279" y="3"/>
                    <a:pt x="279" y="3"/>
                  </a:cubicBezTo>
                  <a:cubicBezTo>
                    <a:pt x="277" y="1"/>
                    <a:pt x="274" y="0"/>
                    <a:pt x="271" y="0"/>
                  </a:cubicBezTo>
                </a:path>
              </a:pathLst>
            </a:custGeom>
            <a:solidFill>
              <a:schemeClr val="tx1">
                <a:alpha val="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6"/>
            <p:cNvSpPr>
              <a:spLocks noEditPoints="1"/>
            </p:cNvSpPr>
            <p:nvPr/>
          </p:nvSpPr>
          <p:spPr bwMode="auto">
            <a:xfrm>
              <a:off x="3128" y="1276"/>
              <a:ext cx="1429" cy="944"/>
            </a:xfrm>
            <a:custGeom>
              <a:avLst/>
              <a:gdLst>
                <a:gd name="T0" fmla="*/ 45 w 532"/>
                <a:gd name="T1" fmla="*/ 288 h 353"/>
                <a:gd name="T2" fmla="*/ 2 w 532"/>
                <a:gd name="T3" fmla="*/ 345 h 353"/>
                <a:gd name="T4" fmla="*/ 3 w 532"/>
                <a:gd name="T5" fmla="*/ 352 h 353"/>
                <a:gd name="T6" fmla="*/ 6 w 532"/>
                <a:gd name="T7" fmla="*/ 353 h 353"/>
                <a:gd name="T8" fmla="*/ 10 w 532"/>
                <a:gd name="T9" fmla="*/ 351 h 353"/>
                <a:gd name="T10" fmla="*/ 51 w 532"/>
                <a:gd name="T11" fmla="*/ 297 h 353"/>
                <a:gd name="T12" fmla="*/ 45 w 532"/>
                <a:gd name="T13" fmla="*/ 288 h 353"/>
                <a:gd name="T14" fmla="*/ 487 w 532"/>
                <a:gd name="T15" fmla="*/ 287 h 353"/>
                <a:gd name="T16" fmla="*/ 481 w 532"/>
                <a:gd name="T17" fmla="*/ 295 h 353"/>
                <a:gd name="T18" fmla="*/ 523 w 532"/>
                <a:gd name="T19" fmla="*/ 349 h 353"/>
                <a:gd name="T20" fmla="*/ 527 w 532"/>
                <a:gd name="T21" fmla="*/ 351 h 353"/>
                <a:gd name="T22" fmla="*/ 530 w 532"/>
                <a:gd name="T23" fmla="*/ 350 h 353"/>
                <a:gd name="T24" fmla="*/ 531 w 532"/>
                <a:gd name="T25" fmla="*/ 343 h 353"/>
                <a:gd name="T26" fmla="*/ 487 w 532"/>
                <a:gd name="T27" fmla="*/ 287 h 353"/>
                <a:gd name="T28" fmla="*/ 108 w 532"/>
                <a:gd name="T29" fmla="*/ 204 h 353"/>
                <a:gd name="T30" fmla="*/ 51 w 532"/>
                <a:gd name="T31" fmla="*/ 280 h 353"/>
                <a:gd name="T32" fmla="*/ 57 w 532"/>
                <a:gd name="T33" fmla="*/ 288 h 353"/>
                <a:gd name="T34" fmla="*/ 115 w 532"/>
                <a:gd name="T35" fmla="*/ 212 h 353"/>
                <a:gd name="T36" fmla="*/ 108 w 532"/>
                <a:gd name="T37" fmla="*/ 204 h 353"/>
                <a:gd name="T38" fmla="*/ 424 w 532"/>
                <a:gd name="T39" fmla="*/ 204 h 353"/>
                <a:gd name="T40" fmla="*/ 418 w 532"/>
                <a:gd name="T41" fmla="*/ 212 h 353"/>
                <a:gd name="T42" fmla="*/ 475 w 532"/>
                <a:gd name="T43" fmla="*/ 287 h 353"/>
                <a:gd name="T44" fmla="*/ 481 w 532"/>
                <a:gd name="T45" fmla="*/ 278 h 353"/>
                <a:gd name="T46" fmla="*/ 424 w 532"/>
                <a:gd name="T47" fmla="*/ 204 h 353"/>
                <a:gd name="T48" fmla="*/ 265 w 532"/>
                <a:gd name="T49" fmla="*/ 0 h 353"/>
                <a:gd name="T50" fmla="*/ 265 w 532"/>
                <a:gd name="T51" fmla="*/ 0 h 353"/>
                <a:gd name="T52" fmla="*/ 261 w 532"/>
                <a:gd name="T53" fmla="*/ 2 h 353"/>
                <a:gd name="T54" fmla="*/ 111 w 532"/>
                <a:gd name="T55" fmla="*/ 200 h 353"/>
                <a:gd name="T56" fmla="*/ 118 w 532"/>
                <a:gd name="T57" fmla="*/ 208 h 353"/>
                <a:gd name="T58" fmla="*/ 265 w 532"/>
                <a:gd name="T59" fmla="*/ 13 h 353"/>
                <a:gd name="T60" fmla="*/ 414 w 532"/>
                <a:gd name="T61" fmla="*/ 208 h 353"/>
                <a:gd name="T62" fmla="*/ 421 w 532"/>
                <a:gd name="T63" fmla="*/ 200 h 353"/>
                <a:gd name="T64" fmla="*/ 269 w 532"/>
                <a:gd name="T65" fmla="*/ 2 h 353"/>
                <a:gd name="T66" fmla="*/ 265 w 532"/>
                <a:gd name="T6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2" h="353">
                  <a:moveTo>
                    <a:pt x="45" y="288"/>
                  </a:moveTo>
                  <a:cubicBezTo>
                    <a:pt x="2" y="345"/>
                    <a:pt x="2" y="345"/>
                    <a:pt x="2" y="345"/>
                  </a:cubicBezTo>
                  <a:cubicBezTo>
                    <a:pt x="0" y="347"/>
                    <a:pt x="1" y="350"/>
                    <a:pt x="3" y="352"/>
                  </a:cubicBezTo>
                  <a:cubicBezTo>
                    <a:pt x="4" y="353"/>
                    <a:pt x="5" y="353"/>
                    <a:pt x="6" y="353"/>
                  </a:cubicBezTo>
                  <a:cubicBezTo>
                    <a:pt x="7" y="353"/>
                    <a:pt x="9" y="352"/>
                    <a:pt x="10" y="351"/>
                  </a:cubicBezTo>
                  <a:cubicBezTo>
                    <a:pt x="51" y="297"/>
                    <a:pt x="51" y="297"/>
                    <a:pt x="51" y="297"/>
                  </a:cubicBezTo>
                  <a:cubicBezTo>
                    <a:pt x="45" y="288"/>
                    <a:pt x="45" y="288"/>
                    <a:pt x="45" y="288"/>
                  </a:cubicBezTo>
                  <a:moveTo>
                    <a:pt x="487" y="287"/>
                  </a:moveTo>
                  <a:cubicBezTo>
                    <a:pt x="481" y="295"/>
                    <a:pt x="481" y="295"/>
                    <a:pt x="481" y="295"/>
                  </a:cubicBezTo>
                  <a:cubicBezTo>
                    <a:pt x="523" y="349"/>
                    <a:pt x="523" y="349"/>
                    <a:pt x="523" y="349"/>
                  </a:cubicBezTo>
                  <a:cubicBezTo>
                    <a:pt x="524" y="350"/>
                    <a:pt x="525" y="351"/>
                    <a:pt x="527" y="351"/>
                  </a:cubicBezTo>
                  <a:cubicBezTo>
                    <a:pt x="528" y="351"/>
                    <a:pt x="529" y="351"/>
                    <a:pt x="530" y="350"/>
                  </a:cubicBezTo>
                  <a:cubicBezTo>
                    <a:pt x="532" y="348"/>
                    <a:pt x="532" y="345"/>
                    <a:pt x="531" y="343"/>
                  </a:cubicBezTo>
                  <a:cubicBezTo>
                    <a:pt x="487" y="287"/>
                    <a:pt x="487" y="287"/>
                    <a:pt x="487" y="287"/>
                  </a:cubicBezTo>
                  <a:moveTo>
                    <a:pt x="108" y="204"/>
                  </a:moveTo>
                  <a:cubicBezTo>
                    <a:pt x="51" y="280"/>
                    <a:pt x="51" y="280"/>
                    <a:pt x="51" y="280"/>
                  </a:cubicBezTo>
                  <a:cubicBezTo>
                    <a:pt x="57" y="288"/>
                    <a:pt x="57" y="288"/>
                    <a:pt x="57" y="288"/>
                  </a:cubicBezTo>
                  <a:cubicBezTo>
                    <a:pt x="115" y="212"/>
                    <a:pt x="115" y="212"/>
                    <a:pt x="115" y="212"/>
                  </a:cubicBezTo>
                  <a:cubicBezTo>
                    <a:pt x="108" y="204"/>
                    <a:pt x="108" y="204"/>
                    <a:pt x="108" y="204"/>
                  </a:cubicBezTo>
                  <a:moveTo>
                    <a:pt x="424" y="204"/>
                  </a:moveTo>
                  <a:cubicBezTo>
                    <a:pt x="418" y="212"/>
                    <a:pt x="418" y="212"/>
                    <a:pt x="418" y="212"/>
                  </a:cubicBezTo>
                  <a:cubicBezTo>
                    <a:pt x="475" y="287"/>
                    <a:pt x="475" y="287"/>
                    <a:pt x="475" y="287"/>
                  </a:cubicBezTo>
                  <a:cubicBezTo>
                    <a:pt x="481" y="278"/>
                    <a:pt x="481" y="278"/>
                    <a:pt x="481" y="278"/>
                  </a:cubicBezTo>
                  <a:cubicBezTo>
                    <a:pt x="424" y="204"/>
                    <a:pt x="424" y="204"/>
                    <a:pt x="424" y="204"/>
                  </a:cubicBezTo>
                  <a:moveTo>
                    <a:pt x="265" y="0"/>
                  </a:moveTo>
                  <a:cubicBezTo>
                    <a:pt x="265" y="0"/>
                    <a:pt x="265" y="0"/>
                    <a:pt x="265" y="0"/>
                  </a:cubicBezTo>
                  <a:cubicBezTo>
                    <a:pt x="263" y="0"/>
                    <a:pt x="262" y="0"/>
                    <a:pt x="261" y="2"/>
                  </a:cubicBezTo>
                  <a:cubicBezTo>
                    <a:pt x="111" y="200"/>
                    <a:pt x="111" y="200"/>
                    <a:pt x="111" y="200"/>
                  </a:cubicBezTo>
                  <a:cubicBezTo>
                    <a:pt x="118" y="208"/>
                    <a:pt x="118" y="208"/>
                    <a:pt x="118" y="208"/>
                  </a:cubicBezTo>
                  <a:cubicBezTo>
                    <a:pt x="265" y="13"/>
                    <a:pt x="265" y="13"/>
                    <a:pt x="265" y="13"/>
                  </a:cubicBezTo>
                  <a:cubicBezTo>
                    <a:pt x="414" y="208"/>
                    <a:pt x="414" y="208"/>
                    <a:pt x="414" y="208"/>
                  </a:cubicBezTo>
                  <a:cubicBezTo>
                    <a:pt x="421" y="200"/>
                    <a:pt x="421" y="200"/>
                    <a:pt x="421" y="200"/>
                  </a:cubicBezTo>
                  <a:cubicBezTo>
                    <a:pt x="269" y="2"/>
                    <a:pt x="269" y="2"/>
                    <a:pt x="269" y="2"/>
                  </a:cubicBezTo>
                  <a:cubicBezTo>
                    <a:pt x="268" y="0"/>
                    <a:pt x="266" y="0"/>
                    <a:pt x="265" y="0"/>
                  </a:cubicBezTo>
                </a:path>
              </a:pathLst>
            </a:custGeom>
            <a:solidFill>
              <a:schemeClr val="tx1">
                <a:alpha val="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7"/>
            <p:cNvSpPr>
              <a:spLocks noEditPoints="1"/>
            </p:cNvSpPr>
            <p:nvPr/>
          </p:nvSpPr>
          <p:spPr bwMode="auto">
            <a:xfrm>
              <a:off x="3136" y="2116"/>
              <a:ext cx="1413" cy="931"/>
            </a:xfrm>
            <a:custGeom>
              <a:avLst/>
              <a:gdLst>
                <a:gd name="T0" fmla="*/ 364 w 526"/>
                <a:gd name="T1" fmla="*/ 132 h 348"/>
                <a:gd name="T2" fmla="*/ 361 w 526"/>
                <a:gd name="T3" fmla="*/ 136 h 348"/>
                <a:gd name="T4" fmla="*/ 395 w 526"/>
                <a:gd name="T5" fmla="*/ 181 h 348"/>
                <a:gd name="T6" fmla="*/ 411 w 526"/>
                <a:gd name="T7" fmla="*/ 201 h 348"/>
                <a:gd name="T8" fmla="*/ 521 w 526"/>
                <a:gd name="T9" fmla="*/ 347 h 348"/>
                <a:gd name="T10" fmla="*/ 523 w 526"/>
                <a:gd name="T11" fmla="*/ 348 h 348"/>
                <a:gd name="T12" fmla="*/ 525 w 526"/>
                <a:gd name="T13" fmla="*/ 347 h 348"/>
                <a:gd name="T14" fmla="*/ 525 w 526"/>
                <a:gd name="T15" fmla="*/ 344 h 348"/>
                <a:gd name="T16" fmla="*/ 417 w 526"/>
                <a:gd name="T17" fmla="*/ 201 h 348"/>
                <a:gd name="T18" fmla="*/ 402 w 526"/>
                <a:gd name="T19" fmla="*/ 181 h 348"/>
                <a:gd name="T20" fmla="*/ 364 w 526"/>
                <a:gd name="T21" fmla="*/ 132 h 348"/>
                <a:gd name="T22" fmla="*/ 162 w 526"/>
                <a:gd name="T23" fmla="*/ 131 h 348"/>
                <a:gd name="T24" fmla="*/ 124 w 526"/>
                <a:gd name="T25" fmla="*/ 181 h 348"/>
                <a:gd name="T26" fmla="*/ 109 w 526"/>
                <a:gd name="T27" fmla="*/ 201 h 348"/>
                <a:gd name="T28" fmla="*/ 1 w 526"/>
                <a:gd name="T29" fmla="*/ 344 h 348"/>
                <a:gd name="T30" fmla="*/ 1 w 526"/>
                <a:gd name="T31" fmla="*/ 347 h 348"/>
                <a:gd name="T32" fmla="*/ 3 w 526"/>
                <a:gd name="T33" fmla="*/ 348 h 348"/>
                <a:gd name="T34" fmla="*/ 5 w 526"/>
                <a:gd name="T35" fmla="*/ 347 h 348"/>
                <a:gd name="T36" fmla="*/ 115 w 526"/>
                <a:gd name="T37" fmla="*/ 201 h 348"/>
                <a:gd name="T38" fmla="*/ 131 w 526"/>
                <a:gd name="T39" fmla="*/ 181 h 348"/>
                <a:gd name="T40" fmla="*/ 165 w 526"/>
                <a:gd name="T41" fmla="*/ 136 h 348"/>
                <a:gd name="T42" fmla="*/ 162 w 526"/>
                <a:gd name="T43" fmla="*/ 131 h 348"/>
                <a:gd name="T44" fmla="*/ 225 w 526"/>
                <a:gd name="T45" fmla="*/ 48 h 348"/>
                <a:gd name="T46" fmla="*/ 168 w 526"/>
                <a:gd name="T47" fmla="*/ 123 h 348"/>
                <a:gd name="T48" fmla="*/ 172 w 526"/>
                <a:gd name="T49" fmla="*/ 127 h 348"/>
                <a:gd name="T50" fmla="*/ 229 w 526"/>
                <a:gd name="T51" fmla="*/ 52 h 348"/>
                <a:gd name="T52" fmla="*/ 225 w 526"/>
                <a:gd name="T53" fmla="*/ 48 h 348"/>
                <a:gd name="T54" fmla="*/ 301 w 526"/>
                <a:gd name="T55" fmla="*/ 48 h 348"/>
                <a:gd name="T56" fmla="*/ 297 w 526"/>
                <a:gd name="T57" fmla="*/ 52 h 348"/>
                <a:gd name="T58" fmla="*/ 355 w 526"/>
                <a:gd name="T59" fmla="*/ 128 h 348"/>
                <a:gd name="T60" fmla="*/ 358 w 526"/>
                <a:gd name="T61" fmla="*/ 124 h 348"/>
                <a:gd name="T62" fmla="*/ 301 w 526"/>
                <a:gd name="T63" fmla="*/ 48 h 348"/>
                <a:gd name="T64" fmla="*/ 263 w 526"/>
                <a:gd name="T65" fmla="*/ 0 h 348"/>
                <a:gd name="T66" fmla="*/ 261 w 526"/>
                <a:gd name="T67" fmla="*/ 1 h 348"/>
                <a:gd name="T68" fmla="*/ 229 w 526"/>
                <a:gd name="T69" fmla="*/ 44 h 348"/>
                <a:gd name="T70" fmla="*/ 232 w 526"/>
                <a:gd name="T71" fmla="*/ 48 h 348"/>
                <a:gd name="T72" fmla="*/ 263 w 526"/>
                <a:gd name="T73" fmla="*/ 7 h 348"/>
                <a:gd name="T74" fmla="*/ 294 w 526"/>
                <a:gd name="T75" fmla="*/ 48 h 348"/>
                <a:gd name="T76" fmla="*/ 297 w 526"/>
                <a:gd name="T77" fmla="*/ 44 h 348"/>
                <a:gd name="T78" fmla="*/ 265 w 526"/>
                <a:gd name="T79" fmla="*/ 1 h 348"/>
                <a:gd name="T80" fmla="*/ 263 w 526"/>
                <a:gd name="T8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6" h="348">
                  <a:moveTo>
                    <a:pt x="364" y="132"/>
                  </a:moveTo>
                  <a:cubicBezTo>
                    <a:pt x="361" y="136"/>
                    <a:pt x="361" y="136"/>
                    <a:pt x="361" y="136"/>
                  </a:cubicBezTo>
                  <a:cubicBezTo>
                    <a:pt x="395" y="181"/>
                    <a:pt x="395" y="181"/>
                    <a:pt x="395" y="181"/>
                  </a:cubicBezTo>
                  <a:cubicBezTo>
                    <a:pt x="411" y="201"/>
                    <a:pt x="411" y="201"/>
                    <a:pt x="411" y="201"/>
                  </a:cubicBezTo>
                  <a:cubicBezTo>
                    <a:pt x="521" y="347"/>
                    <a:pt x="521" y="347"/>
                    <a:pt x="521" y="347"/>
                  </a:cubicBezTo>
                  <a:cubicBezTo>
                    <a:pt x="522" y="347"/>
                    <a:pt x="523" y="348"/>
                    <a:pt x="523" y="348"/>
                  </a:cubicBezTo>
                  <a:cubicBezTo>
                    <a:pt x="524" y="348"/>
                    <a:pt x="524" y="348"/>
                    <a:pt x="525" y="347"/>
                  </a:cubicBezTo>
                  <a:cubicBezTo>
                    <a:pt x="526" y="346"/>
                    <a:pt x="526" y="345"/>
                    <a:pt x="525" y="344"/>
                  </a:cubicBezTo>
                  <a:cubicBezTo>
                    <a:pt x="417" y="201"/>
                    <a:pt x="417" y="201"/>
                    <a:pt x="417" y="201"/>
                  </a:cubicBezTo>
                  <a:cubicBezTo>
                    <a:pt x="402" y="181"/>
                    <a:pt x="402" y="181"/>
                    <a:pt x="402" y="181"/>
                  </a:cubicBezTo>
                  <a:cubicBezTo>
                    <a:pt x="364" y="132"/>
                    <a:pt x="364" y="132"/>
                    <a:pt x="364" y="132"/>
                  </a:cubicBezTo>
                  <a:moveTo>
                    <a:pt x="162" y="131"/>
                  </a:moveTo>
                  <a:cubicBezTo>
                    <a:pt x="124" y="181"/>
                    <a:pt x="124" y="181"/>
                    <a:pt x="124" y="181"/>
                  </a:cubicBezTo>
                  <a:cubicBezTo>
                    <a:pt x="109" y="201"/>
                    <a:pt x="109" y="201"/>
                    <a:pt x="109" y="201"/>
                  </a:cubicBezTo>
                  <a:cubicBezTo>
                    <a:pt x="1" y="344"/>
                    <a:pt x="1" y="344"/>
                    <a:pt x="1" y="344"/>
                  </a:cubicBezTo>
                  <a:cubicBezTo>
                    <a:pt x="0" y="345"/>
                    <a:pt x="0" y="346"/>
                    <a:pt x="1" y="347"/>
                  </a:cubicBezTo>
                  <a:cubicBezTo>
                    <a:pt x="2" y="348"/>
                    <a:pt x="2" y="348"/>
                    <a:pt x="3" y="348"/>
                  </a:cubicBezTo>
                  <a:cubicBezTo>
                    <a:pt x="3" y="348"/>
                    <a:pt x="4" y="347"/>
                    <a:pt x="5" y="347"/>
                  </a:cubicBezTo>
                  <a:cubicBezTo>
                    <a:pt x="115" y="201"/>
                    <a:pt x="115" y="201"/>
                    <a:pt x="115" y="201"/>
                  </a:cubicBezTo>
                  <a:cubicBezTo>
                    <a:pt x="131" y="181"/>
                    <a:pt x="131" y="181"/>
                    <a:pt x="131" y="181"/>
                  </a:cubicBezTo>
                  <a:cubicBezTo>
                    <a:pt x="165" y="136"/>
                    <a:pt x="165" y="136"/>
                    <a:pt x="165" y="136"/>
                  </a:cubicBezTo>
                  <a:cubicBezTo>
                    <a:pt x="162" y="131"/>
                    <a:pt x="162" y="131"/>
                    <a:pt x="162" y="131"/>
                  </a:cubicBezTo>
                  <a:moveTo>
                    <a:pt x="225" y="48"/>
                  </a:moveTo>
                  <a:cubicBezTo>
                    <a:pt x="168" y="123"/>
                    <a:pt x="168" y="123"/>
                    <a:pt x="168" y="123"/>
                  </a:cubicBezTo>
                  <a:cubicBezTo>
                    <a:pt x="172" y="127"/>
                    <a:pt x="172" y="127"/>
                    <a:pt x="172" y="127"/>
                  </a:cubicBezTo>
                  <a:cubicBezTo>
                    <a:pt x="229" y="52"/>
                    <a:pt x="229" y="52"/>
                    <a:pt x="229" y="52"/>
                  </a:cubicBezTo>
                  <a:cubicBezTo>
                    <a:pt x="225" y="48"/>
                    <a:pt x="225" y="48"/>
                    <a:pt x="225" y="48"/>
                  </a:cubicBezTo>
                  <a:moveTo>
                    <a:pt x="301" y="48"/>
                  </a:moveTo>
                  <a:cubicBezTo>
                    <a:pt x="297" y="52"/>
                    <a:pt x="297" y="52"/>
                    <a:pt x="297" y="52"/>
                  </a:cubicBezTo>
                  <a:cubicBezTo>
                    <a:pt x="355" y="128"/>
                    <a:pt x="355" y="128"/>
                    <a:pt x="355" y="128"/>
                  </a:cubicBezTo>
                  <a:cubicBezTo>
                    <a:pt x="358" y="124"/>
                    <a:pt x="358" y="124"/>
                    <a:pt x="358" y="124"/>
                  </a:cubicBezTo>
                  <a:cubicBezTo>
                    <a:pt x="301" y="48"/>
                    <a:pt x="301" y="48"/>
                    <a:pt x="301" y="48"/>
                  </a:cubicBezTo>
                  <a:moveTo>
                    <a:pt x="263" y="0"/>
                  </a:moveTo>
                  <a:cubicBezTo>
                    <a:pt x="262" y="0"/>
                    <a:pt x="261" y="1"/>
                    <a:pt x="261" y="1"/>
                  </a:cubicBezTo>
                  <a:cubicBezTo>
                    <a:pt x="229" y="44"/>
                    <a:pt x="229" y="44"/>
                    <a:pt x="229" y="44"/>
                  </a:cubicBezTo>
                  <a:cubicBezTo>
                    <a:pt x="232" y="48"/>
                    <a:pt x="232" y="48"/>
                    <a:pt x="232" y="48"/>
                  </a:cubicBezTo>
                  <a:cubicBezTo>
                    <a:pt x="263" y="7"/>
                    <a:pt x="263" y="7"/>
                    <a:pt x="263" y="7"/>
                  </a:cubicBezTo>
                  <a:cubicBezTo>
                    <a:pt x="294" y="48"/>
                    <a:pt x="294" y="48"/>
                    <a:pt x="294" y="48"/>
                  </a:cubicBezTo>
                  <a:cubicBezTo>
                    <a:pt x="297" y="44"/>
                    <a:pt x="297" y="44"/>
                    <a:pt x="297" y="44"/>
                  </a:cubicBezTo>
                  <a:cubicBezTo>
                    <a:pt x="265" y="1"/>
                    <a:pt x="265" y="1"/>
                    <a:pt x="265" y="1"/>
                  </a:cubicBezTo>
                  <a:cubicBezTo>
                    <a:pt x="265" y="1"/>
                    <a:pt x="264" y="0"/>
                    <a:pt x="263" y="0"/>
                  </a:cubicBezTo>
                </a:path>
              </a:pathLst>
            </a:custGeom>
            <a:solidFill>
              <a:schemeClr val="tx1">
                <a:alpha val="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8"/>
            <p:cNvSpPr/>
            <p:nvPr/>
          </p:nvSpPr>
          <p:spPr bwMode="auto">
            <a:xfrm>
              <a:off x="3136" y="1442"/>
              <a:ext cx="1413" cy="931"/>
            </a:xfrm>
            <a:custGeom>
              <a:avLst/>
              <a:gdLst>
                <a:gd name="T0" fmla="*/ 523 w 526"/>
                <a:gd name="T1" fmla="*/ 0 h 348"/>
                <a:gd name="T2" fmla="*/ 521 w 526"/>
                <a:gd name="T3" fmla="*/ 1 h 348"/>
                <a:gd name="T4" fmla="*/ 418 w 526"/>
                <a:gd name="T5" fmla="*/ 138 h 348"/>
                <a:gd name="T6" fmla="*/ 411 w 526"/>
                <a:gd name="T7" fmla="*/ 146 h 348"/>
                <a:gd name="T8" fmla="*/ 361 w 526"/>
                <a:gd name="T9" fmla="*/ 212 h 348"/>
                <a:gd name="T10" fmla="*/ 348 w 526"/>
                <a:gd name="T11" fmla="*/ 229 h 348"/>
                <a:gd name="T12" fmla="*/ 297 w 526"/>
                <a:gd name="T13" fmla="*/ 296 h 348"/>
                <a:gd name="T14" fmla="*/ 294 w 526"/>
                <a:gd name="T15" fmla="*/ 300 h 348"/>
                <a:gd name="T16" fmla="*/ 263 w 526"/>
                <a:gd name="T17" fmla="*/ 341 h 348"/>
                <a:gd name="T18" fmla="*/ 232 w 526"/>
                <a:gd name="T19" fmla="*/ 300 h 348"/>
                <a:gd name="T20" fmla="*/ 229 w 526"/>
                <a:gd name="T21" fmla="*/ 296 h 348"/>
                <a:gd name="T22" fmla="*/ 178 w 526"/>
                <a:gd name="T23" fmla="*/ 229 h 348"/>
                <a:gd name="T24" fmla="*/ 165 w 526"/>
                <a:gd name="T25" fmla="*/ 212 h 348"/>
                <a:gd name="T26" fmla="*/ 115 w 526"/>
                <a:gd name="T27" fmla="*/ 146 h 348"/>
                <a:gd name="T28" fmla="*/ 108 w 526"/>
                <a:gd name="T29" fmla="*/ 138 h 348"/>
                <a:gd name="T30" fmla="*/ 5 w 526"/>
                <a:gd name="T31" fmla="*/ 1 h 348"/>
                <a:gd name="T32" fmla="*/ 3 w 526"/>
                <a:gd name="T33" fmla="*/ 0 h 348"/>
                <a:gd name="T34" fmla="*/ 1 w 526"/>
                <a:gd name="T35" fmla="*/ 1 h 348"/>
                <a:gd name="T36" fmla="*/ 1 w 526"/>
                <a:gd name="T37" fmla="*/ 4 h 348"/>
                <a:gd name="T38" fmla="*/ 105 w 526"/>
                <a:gd name="T39" fmla="*/ 142 h 348"/>
                <a:gd name="T40" fmla="*/ 112 w 526"/>
                <a:gd name="T41" fmla="*/ 150 h 348"/>
                <a:gd name="T42" fmla="*/ 162 w 526"/>
                <a:gd name="T43" fmla="*/ 217 h 348"/>
                <a:gd name="T44" fmla="*/ 175 w 526"/>
                <a:gd name="T45" fmla="*/ 233 h 348"/>
                <a:gd name="T46" fmla="*/ 225 w 526"/>
                <a:gd name="T47" fmla="*/ 300 h 348"/>
                <a:gd name="T48" fmla="*/ 229 w 526"/>
                <a:gd name="T49" fmla="*/ 304 h 348"/>
                <a:gd name="T50" fmla="*/ 261 w 526"/>
                <a:gd name="T51" fmla="*/ 347 h 348"/>
                <a:gd name="T52" fmla="*/ 263 w 526"/>
                <a:gd name="T53" fmla="*/ 348 h 348"/>
                <a:gd name="T54" fmla="*/ 265 w 526"/>
                <a:gd name="T55" fmla="*/ 347 h 348"/>
                <a:gd name="T56" fmla="*/ 297 w 526"/>
                <a:gd name="T57" fmla="*/ 304 h 348"/>
                <a:gd name="T58" fmla="*/ 301 w 526"/>
                <a:gd name="T59" fmla="*/ 300 h 348"/>
                <a:gd name="T60" fmla="*/ 351 w 526"/>
                <a:gd name="T61" fmla="*/ 233 h 348"/>
                <a:gd name="T62" fmla="*/ 364 w 526"/>
                <a:gd name="T63" fmla="*/ 217 h 348"/>
                <a:gd name="T64" fmla="*/ 415 w 526"/>
                <a:gd name="T65" fmla="*/ 150 h 348"/>
                <a:gd name="T66" fmla="*/ 421 w 526"/>
                <a:gd name="T67" fmla="*/ 142 h 348"/>
                <a:gd name="T68" fmla="*/ 525 w 526"/>
                <a:gd name="T69" fmla="*/ 4 h 348"/>
                <a:gd name="T70" fmla="*/ 525 w 526"/>
                <a:gd name="T71" fmla="*/ 1 h 348"/>
                <a:gd name="T72" fmla="*/ 523 w 526"/>
                <a:gd name="T7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6" h="348">
                  <a:moveTo>
                    <a:pt x="523" y="0"/>
                  </a:moveTo>
                  <a:cubicBezTo>
                    <a:pt x="523" y="0"/>
                    <a:pt x="522" y="1"/>
                    <a:pt x="521" y="1"/>
                  </a:cubicBezTo>
                  <a:cubicBezTo>
                    <a:pt x="418" y="138"/>
                    <a:pt x="418" y="138"/>
                    <a:pt x="418" y="138"/>
                  </a:cubicBezTo>
                  <a:cubicBezTo>
                    <a:pt x="411" y="146"/>
                    <a:pt x="411" y="146"/>
                    <a:pt x="411" y="146"/>
                  </a:cubicBezTo>
                  <a:cubicBezTo>
                    <a:pt x="361" y="212"/>
                    <a:pt x="361" y="212"/>
                    <a:pt x="361" y="212"/>
                  </a:cubicBezTo>
                  <a:cubicBezTo>
                    <a:pt x="348" y="229"/>
                    <a:pt x="348" y="229"/>
                    <a:pt x="348" y="229"/>
                  </a:cubicBezTo>
                  <a:cubicBezTo>
                    <a:pt x="297" y="296"/>
                    <a:pt x="297" y="296"/>
                    <a:pt x="297" y="296"/>
                  </a:cubicBezTo>
                  <a:cubicBezTo>
                    <a:pt x="294" y="300"/>
                    <a:pt x="294" y="300"/>
                    <a:pt x="294" y="300"/>
                  </a:cubicBezTo>
                  <a:cubicBezTo>
                    <a:pt x="263" y="341"/>
                    <a:pt x="263" y="341"/>
                    <a:pt x="263" y="341"/>
                  </a:cubicBezTo>
                  <a:cubicBezTo>
                    <a:pt x="232" y="300"/>
                    <a:pt x="232" y="300"/>
                    <a:pt x="232" y="300"/>
                  </a:cubicBezTo>
                  <a:cubicBezTo>
                    <a:pt x="229" y="296"/>
                    <a:pt x="229" y="296"/>
                    <a:pt x="229" y="296"/>
                  </a:cubicBezTo>
                  <a:cubicBezTo>
                    <a:pt x="178" y="229"/>
                    <a:pt x="178" y="229"/>
                    <a:pt x="178" y="229"/>
                  </a:cubicBezTo>
                  <a:cubicBezTo>
                    <a:pt x="165" y="212"/>
                    <a:pt x="165" y="212"/>
                    <a:pt x="165" y="212"/>
                  </a:cubicBezTo>
                  <a:cubicBezTo>
                    <a:pt x="115" y="146"/>
                    <a:pt x="115" y="146"/>
                    <a:pt x="115" y="146"/>
                  </a:cubicBezTo>
                  <a:cubicBezTo>
                    <a:pt x="108" y="138"/>
                    <a:pt x="108" y="138"/>
                    <a:pt x="108" y="138"/>
                  </a:cubicBezTo>
                  <a:cubicBezTo>
                    <a:pt x="5" y="1"/>
                    <a:pt x="5" y="1"/>
                    <a:pt x="5" y="1"/>
                  </a:cubicBezTo>
                  <a:cubicBezTo>
                    <a:pt x="4" y="1"/>
                    <a:pt x="3" y="0"/>
                    <a:pt x="3" y="0"/>
                  </a:cubicBezTo>
                  <a:cubicBezTo>
                    <a:pt x="2" y="0"/>
                    <a:pt x="2" y="0"/>
                    <a:pt x="1" y="1"/>
                  </a:cubicBezTo>
                  <a:cubicBezTo>
                    <a:pt x="0" y="2"/>
                    <a:pt x="0" y="3"/>
                    <a:pt x="1" y="4"/>
                  </a:cubicBezTo>
                  <a:cubicBezTo>
                    <a:pt x="105" y="142"/>
                    <a:pt x="105" y="142"/>
                    <a:pt x="105" y="142"/>
                  </a:cubicBezTo>
                  <a:cubicBezTo>
                    <a:pt x="112" y="150"/>
                    <a:pt x="112" y="150"/>
                    <a:pt x="112" y="150"/>
                  </a:cubicBezTo>
                  <a:cubicBezTo>
                    <a:pt x="162" y="217"/>
                    <a:pt x="162" y="217"/>
                    <a:pt x="162" y="217"/>
                  </a:cubicBezTo>
                  <a:cubicBezTo>
                    <a:pt x="175" y="233"/>
                    <a:pt x="175" y="233"/>
                    <a:pt x="175" y="233"/>
                  </a:cubicBezTo>
                  <a:cubicBezTo>
                    <a:pt x="225" y="300"/>
                    <a:pt x="225" y="300"/>
                    <a:pt x="225" y="300"/>
                  </a:cubicBezTo>
                  <a:cubicBezTo>
                    <a:pt x="229" y="304"/>
                    <a:pt x="229" y="304"/>
                    <a:pt x="229" y="304"/>
                  </a:cubicBezTo>
                  <a:cubicBezTo>
                    <a:pt x="261" y="347"/>
                    <a:pt x="261" y="347"/>
                    <a:pt x="261" y="347"/>
                  </a:cubicBezTo>
                  <a:cubicBezTo>
                    <a:pt x="261" y="347"/>
                    <a:pt x="262" y="348"/>
                    <a:pt x="263" y="348"/>
                  </a:cubicBezTo>
                  <a:cubicBezTo>
                    <a:pt x="264" y="348"/>
                    <a:pt x="265" y="347"/>
                    <a:pt x="265" y="347"/>
                  </a:cubicBezTo>
                  <a:cubicBezTo>
                    <a:pt x="297" y="304"/>
                    <a:pt x="297" y="304"/>
                    <a:pt x="297" y="304"/>
                  </a:cubicBezTo>
                  <a:cubicBezTo>
                    <a:pt x="301" y="300"/>
                    <a:pt x="301" y="300"/>
                    <a:pt x="301" y="300"/>
                  </a:cubicBezTo>
                  <a:cubicBezTo>
                    <a:pt x="351" y="233"/>
                    <a:pt x="351" y="233"/>
                    <a:pt x="351" y="233"/>
                  </a:cubicBezTo>
                  <a:cubicBezTo>
                    <a:pt x="364" y="217"/>
                    <a:pt x="364" y="217"/>
                    <a:pt x="364" y="217"/>
                  </a:cubicBezTo>
                  <a:cubicBezTo>
                    <a:pt x="415" y="150"/>
                    <a:pt x="415" y="150"/>
                    <a:pt x="415" y="150"/>
                  </a:cubicBezTo>
                  <a:cubicBezTo>
                    <a:pt x="421" y="142"/>
                    <a:pt x="421" y="142"/>
                    <a:pt x="421" y="142"/>
                  </a:cubicBezTo>
                  <a:cubicBezTo>
                    <a:pt x="525" y="4"/>
                    <a:pt x="525" y="4"/>
                    <a:pt x="525" y="4"/>
                  </a:cubicBezTo>
                  <a:cubicBezTo>
                    <a:pt x="526" y="3"/>
                    <a:pt x="526" y="2"/>
                    <a:pt x="525" y="1"/>
                  </a:cubicBezTo>
                  <a:cubicBezTo>
                    <a:pt x="524" y="0"/>
                    <a:pt x="524" y="0"/>
                    <a:pt x="523" y="0"/>
                  </a:cubicBezTo>
                </a:path>
              </a:pathLst>
            </a:custGeom>
            <a:solidFill>
              <a:schemeClr val="tx1">
                <a:alpha val="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9"/>
            <p:cNvSpPr/>
            <p:nvPr/>
          </p:nvSpPr>
          <p:spPr bwMode="auto">
            <a:xfrm>
              <a:off x="3128" y="1870"/>
              <a:ext cx="1429" cy="944"/>
            </a:xfrm>
            <a:custGeom>
              <a:avLst/>
              <a:gdLst>
                <a:gd name="T0" fmla="*/ 526 w 532"/>
                <a:gd name="T1" fmla="*/ 0 h 353"/>
                <a:gd name="T2" fmla="*/ 522 w 532"/>
                <a:gd name="T3" fmla="*/ 2 h 353"/>
                <a:gd name="T4" fmla="*/ 481 w 532"/>
                <a:gd name="T5" fmla="*/ 56 h 353"/>
                <a:gd name="T6" fmla="*/ 475 w 532"/>
                <a:gd name="T7" fmla="*/ 65 h 353"/>
                <a:gd name="T8" fmla="*/ 424 w 532"/>
                <a:gd name="T9" fmla="*/ 132 h 353"/>
                <a:gd name="T10" fmla="*/ 411 w 532"/>
                <a:gd name="T11" fmla="*/ 149 h 353"/>
                <a:gd name="T12" fmla="*/ 361 w 532"/>
                <a:gd name="T13" fmla="*/ 216 h 353"/>
                <a:gd name="T14" fmla="*/ 358 w 532"/>
                <a:gd name="T15" fmla="*/ 220 h 353"/>
                <a:gd name="T16" fmla="*/ 318 w 532"/>
                <a:gd name="T17" fmla="*/ 273 h 353"/>
                <a:gd name="T18" fmla="*/ 303 w 532"/>
                <a:gd name="T19" fmla="*/ 293 h 353"/>
                <a:gd name="T20" fmla="*/ 267 w 532"/>
                <a:gd name="T21" fmla="*/ 340 h 353"/>
                <a:gd name="T22" fmla="*/ 231 w 532"/>
                <a:gd name="T23" fmla="*/ 293 h 353"/>
                <a:gd name="T24" fmla="*/ 216 w 532"/>
                <a:gd name="T25" fmla="*/ 273 h 353"/>
                <a:gd name="T26" fmla="*/ 175 w 532"/>
                <a:gd name="T27" fmla="*/ 219 h 353"/>
                <a:gd name="T28" fmla="*/ 171 w 532"/>
                <a:gd name="T29" fmla="*/ 215 h 353"/>
                <a:gd name="T30" fmla="*/ 120 w 532"/>
                <a:gd name="T31" fmla="*/ 149 h 353"/>
                <a:gd name="T32" fmla="*/ 108 w 532"/>
                <a:gd name="T33" fmla="*/ 132 h 353"/>
                <a:gd name="T34" fmla="*/ 57 w 532"/>
                <a:gd name="T35" fmla="*/ 66 h 353"/>
                <a:gd name="T36" fmla="*/ 51 w 532"/>
                <a:gd name="T37" fmla="*/ 58 h 353"/>
                <a:gd name="T38" fmla="*/ 9 w 532"/>
                <a:gd name="T39" fmla="*/ 4 h 353"/>
                <a:gd name="T40" fmla="*/ 5 w 532"/>
                <a:gd name="T41" fmla="*/ 2 h 353"/>
                <a:gd name="T42" fmla="*/ 2 w 532"/>
                <a:gd name="T43" fmla="*/ 3 h 353"/>
                <a:gd name="T44" fmla="*/ 1 w 532"/>
                <a:gd name="T45" fmla="*/ 10 h 353"/>
                <a:gd name="T46" fmla="*/ 45 w 532"/>
                <a:gd name="T47" fmla="*/ 66 h 353"/>
                <a:gd name="T48" fmla="*/ 51 w 532"/>
                <a:gd name="T49" fmla="*/ 75 h 353"/>
                <a:gd name="T50" fmla="*/ 101 w 532"/>
                <a:gd name="T51" fmla="*/ 140 h 353"/>
                <a:gd name="T52" fmla="*/ 114 w 532"/>
                <a:gd name="T53" fmla="*/ 157 h 353"/>
                <a:gd name="T54" fmla="*/ 165 w 532"/>
                <a:gd name="T55" fmla="*/ 223 h 353"/>
                <a:gd name="T56" fmla="*/ 168 w 532"/>
                <a:gd name="T57" fmla="*/ 228 h 353"/>
                <a:gd name="T58" fmla="*/ 203 w 532"/>
                <a:gd name="T59" fmla="*/ 273 h 353"/>
                <a:gd name="T60" fmla="*/ 218 w 532"/>
                <a:gd name="T61" fmla="*/ 293 h 353"/>
                <a:gd name="T62" fmla="*/ 263 w 532"/>
                <a:gd name="T63" fmla="*/ 351 h 353"/>
                <a:gd name="T64" fmla="*/ 267 w 532"/>
                <a:gd name="T65" fmla="*/ 353 h 353"/>
                <a:gd name="T66" fmla="*/ 267 w 532"/>
                <a:gd name="T67" fmla="*/ 353 h 353"/>
                <a:gd name="T68" fmla="*/ 271 w 532"/>
                <a:gd name="T69" fmla="*/ 351 h 353"/>
                <a:gd name="T70" fmla="*/ 315 w 532"/>
                <a:gd name="T71" fmla="*/ 293 h 353"/>
                <a:gd name="T72" fmla="*/ 330 w 532"/>
                <a:gd name="T73" fmla="*/ 273 h 353"/>
                <a:gd name="T74" fmla="*/ 364 w 532"/>
                <a:gd name="T75" fmla="*/ 228 h 353"/>
                <a:gd name="T76" fmla="*/ 367 w 532"/>
                <a:gd name="T77" fmla="*/ 224 h 353"/>
                <a:gd name="T78" fmla="*/ 418 w 532"/>
                <a:gd name="T79" fmla="*/ 157 h 353"/>
                <a:gd name="T80" fmla="*/ 430 w 532"/>
                <a:gd name="T81" fmla="*/ 140 h 353"/>
                <a:gd name="T82" fmla="*/ 481 w 532"/>
                <a:gd name="T83" fmla="*/ 73 h 353"/>
                <a:gd name="T84" fmla="*/ 487 w 532"/>
                <a:gd name="T85" fmla="*/ 65 h 353"/>
                <a:gd name="T86" fmla="*/ 530 w 532"/>
                <a:gd name="T87" fmla="*/ 8 h 353"/>
                <a:gd name="T88" fmla="*/ 529 w 532"/>
                <a:gd name="T89" fmla="*/ 1 h 353"/>
                <a:gd name="T90" fmla="*/ 526 w 532"/>
                <a:gd name="T91"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2" h="353">
                  <a:moveTo>
                    <a:pt x="526" y="0"/>
                  </a:moveTo>
                  <a:cubicBezTo>
                    <a:pt x="525" y="0"/>
                    <a:pt x="523" y="1"/>
                    <a:pt x="522" y="2"/>
                  </a:cubicBezTo>
                  <a:cubicBezTo>
                    <a:pt x="481" y="56"/>
                    <a:pt x="481" y="56"/>
                    <a:pt x="481" y="56"/>
                  </a:cubicBezTo>
                  <a:cubicBezTo>
                    <a:pt x="475" y="65"/>
                    <a:pt x="475" y="65"/>
                    <a:pt x="475" y="65"/>
                  </a:cubicBezTo>
                  <a:cubicBezTo>
                    <a:pt x="424" y="132"/>
                    <a:pt x="424" y="132"/>
                    <a:pt x="424" y="132"/>
                  </a:cubicBezTo>
                  <a:cubicBezTo>
                    <a:pt x="411" y="149"/>
                    <a:pt x="411" y="149"/>
                    <a:pt x="411" y="149"/>
                  </a:cubicBezTo>
                  <a:cubicBezTo>
                    <a:pt x="361" y="216"/>
                    <a:pt x="361" y="216"/>
                    <a:pt x="361" y="216"/>
                  </a:cubicBezTo>
                  <a:cubicBezTo>
                    <a:pt x="358" y="220"/>
                    <a:pt x="358" y="220"/>
                    <a:pt x="358" y="220"/>
                  </a:cubicBezTo>
                  <a:cubicBezTo>
                    <a:pt x="318" y="273"/>
                    <a:pt x="318" y="273"/>
                    <a:pt x="318" y="273"/>
                  </a:cubicBezTo>
                  <a:cubicBezTo>
                    <a:pt x="303" y="293"/>
                    <a:pt x="303" y="293"/>
                    <a:pt x="303" y="293"/>
                  </a:cubicBezTo>
                  <a:cubicBezTo>
                    <a:pt x="267" y="340"/>
                    <a:pt x="267" y="340"/>
                    <a:pt x="267" y="340"/>
                  </a:cubicBezTo>
                  <a:cubicBezTo>
                    <a:pt x="231" y="293"/>
                    <a:pt x="231" y="293"/>
                    <a:pt x="231" y="293"/>
                  </a:cubicBezTo>
                  <a:cubicBezTo>
                    <a:pt x="216" y="273"/>
                    <a:pt x="216" y="273"/>
                    <a:pt x="216" y="273"/>
                  </a:cubicBezTo>
                  <a:cubicBezTo>
                    <a:pt x="175" y="219"/>
                    <a:pt x="175" y="219"/>
                    <a:pt x="175" y="219"/>
                  </a:cubicBezTo>
                  <a:cubicBezTo>
                    <a:pt x="171" y="215"/>
                    <a:pt x="171" y="215"/>
                    <a:pt x="171" y="215"/>
                  </a:cubicBezTo>
                  <a:cubicBezTo>
                    <a:pt x="120" y="149"/>
                    <a:pt x="120" y="149"/>
                    <a:pt x="120" y="149"/>
                  </a:cubicBezTo>
                  <a:cubicBezTo>
                    <a:pt x="108" y="132"/>
                    <a:pt x="108" y="132"/>
                    <a:pt x="108" y="132"/>
                  </a:cubicBezTo>
                  <a:cubicBezTo>
                    <a:pt x="57" y="66"/>
                    <a:pt x="57" y="66"/>
                    <a:pt x="57" y="66"/>
                  </a:cubicBezTo>
                  <a:cubicBezTo>
                    <a:pt x="51" y="58"/>
                    <a:pt x="51" y="58"/>
                    <a:pt x="51" y="58"/>
                  </a:cubicBezTo>
                  <a:cubicBezTo>
                    <a:pt x="9" y="4"/>
                    <a:pt x="9" y="4"/>
                    <a:pt x="9" y="4"/>
                  </a:cubicBezTo>
                  <a:cubicBezTo>
                    <a:pt x="8" y="3"/>
                    <a:pt x="7" y="2"/>
                    <a:pt x="5" y="2"/>
                  </a:cubicBezTo>
                  <a:cubicBezTo>
                    <a:pt x="4" y="2"/>
                    <a:pt x="3" y="2"/>
                    <a:pt x="2" y="3"/>
                  </a:cubicBezTo>
                  <a:cubicBezTo>
                    <a:pt x="0" y="5"/>
                    <a:pt x="0" y="8"/>
                    <a:pt x="1" y="10"/>
                  </a:cubicBezTo>
                  <a:cubicBezTo>
                    <a:pt x="45" y="66"/>
                    <a:pt x="45" y="66"/>
                    <a:pt x="45" y="66"/>
                  </a:cubicBezTo>
                  <a:cubicBezTo>
                    <a:pt x="51" y="75"/>
                    <a:pt x="51" y="75"/>
                    <a:pt x="51" y="75"/>
                  </a:cubicBezTo>
                  <a:cubicBezTo>
                    <a:pt x="101" y="140"/>
                    <a:pt x="101" y="140"/>
                    <a:pt x="101" y="140"/>
                  </a:cubicBezTo>
                  <a:cubicBezTo>
                    <a:pt x="114" y="157"/>
                    <a:pt x="114" y="157"/>
                    <a:pt x="114" y="157"/>
                  </a:cubicBezTo>
                  <a:cubicBezTo>
                    <a:pt x="165" y="223"/>
                    <a:pt x="165" y="223"/>
                    <a:pt x="165" y="223"/>
                  </a:cubicBezTo>
                  <a:cubicBezTo>
                    <a:pt x="168" y="228"/>
                    <a:pt x="168" y="228"/>
                    <a:pt x="168" y="228"/>
                  </a:cubicBezTo>
                  <a:cubicBezTo>
                    <a:pt x="203" y="273"/>
                    <a:pt x="203" y="273"/>
                    <a:pt x="203" y="273"/>
                  </a:cubicBezTo>
                  <a:cubicBezTo>
                    <a:pt x="218" y="293"/>
                    <a:pt x="218" y="293"/>
                    <a:pt x="218" y="293"/>
                  </a:cubicBezTo>
                  <a:cubicBezTo>
                    <a:pt x="263" y="351"/>
                    <a:pt x="263" y="351"/>
                    <a:pt x="263" y="351"/>
                  </a:cubicBezTo>
                  <a:cubicBezTo>
                    <a:pt x="264" y="353"/>
                    <a:pt x="266" y="353"/>
                    <a:pt x="267" y="353"/>
                  </a:cubicBezTo>
                  <a:cubicBezTo>
                    <a:pt x="267" y="353"/>
                    <a:pt x="267" y="353"/>
                    <a:pt x="267" y="353"/>
                  </a:cubicBezTo>
                  <a:cubicBezTo>
                    <a:pt x="269" y="353"/>
                    <a:pt x="270" y="353"/>
                    <a:pt x="271" y="351"/>
                  </a:cubicBezTo>
                  <a:cubicBezTo>
                    <a:pt x="315" y="293"/>
                    <a:pt x="315" y="293"/>
                    <a:pt x="315" y="293"/>
                  </a:cubicBezTo>
                  <a:cubicBezTo>
                    <a:pt x="330" y="273"/>
                    <a:pt x="330" y="273"/>
                    <a:pt x="330" y="273"/>
                  </a:cubicBezTo>
                  <a:cubicBezTo>
                    <a:pt x="364" y="228"/>
                    <a:pt x="364" y="228"/>
                    <a:pt x="364" y="228"/>
                  </a:cubicBezTo>
                  <a:cubicBezTo>
                    <a:pt x="367" y="224"/>
                    <a:pt x="367" y="224"/>
                    <a:pt x="367" y="224"/>
                  </a:cubicBezTo>
                  <a:cubicBezTo>
                    <a:pt x="418" y="157"/>
                    <a:pt x="418" y="157"/>
                    <a:pt x="418" y="157"/>
                  </a:cubicBezTo>
                  <a:cubicBezTo>
                    <a:pt x="430" y="140"/>
                    <a:pt x="430" y="140"/>
                    <a:pt x="430" y="140"/>
                  </a:cubicBezTo>
                  <a:cubicBezTo>
                    <a:pt x="481" y="73"/>
                    <a:pt x="481" y="73"/>
                    <a:pt x="481" y="73"/>
                  </a:cubicBezTo>
                  <a:cubicBezTo>
                    <a:pt x="487" y="65"/>
                    <a:pt x="487" y="65"/>
                    <a:pt x="487" y="65"/>
                  </a:cubicBezTo>
                  <a:cubicBezTo>
                    <a:pt x="530" y="8"/>
                    <a:pt x="530" y="8"/>
                    <a:pt x="530" y="8"/>
                  </a:cubicBezTo>
                  <a:cubicBezTo>
                    <a:pt x="532" y="6"/>
                    <a:pt x="531" y="3"/>
                    <a:pt x="529" y="1"/>
                  </a:cubicBezTo>
                  <a:cubicBezTo>
                    <a:pt x="528" y="0"/>
                    <a:pt x="527" y="0"/>
                    <a:pt x="526" y="0"/>
                  </a:cubicBezTo>
                </a:path>
              </a:pathLst>
            </a:custGeom>
            <a:solidFill>
              <a:schemeClr val="tx1">
                <a:alpha val="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327945"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PORTFOLIO</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3" name="图片占位符 2"/>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pic>
        <p:nvPicPr>
          <p:cNvPr id="10" name="图片占位符 9"/>
          <p:cNvPicPr>
            <a:picLocks noGrp="1" noChangeAspect="1"/>
          </p:cNvPicPr>
          <p:nvPr>
            <p:ph type="pic" sz="quarter" idx="11"/>
          </p:nvPr>
        </p:nvPicPr>
        <p:blipFill>
          <a:blip r:embed="rId3" cstate="screen">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p:pic>
      <p:pic>
        <p:nvPicPr>
          <p:cNvPr id="11" name="图片占位符 10"/>
          <p:cNvPicPr>
            <a:picLocks noGrp="1" noChangeAspect="1"/>
          </p:cNvPicPr>
          <p:nvPr>
            <p:ph type="pic" sz="quarter" idx="12"/>
          </p:nvPr>
        </p:nvPicPr>
        <p:blipFill>
          <a:blip r:embed="rId5" cstate="screen">
            <a:extLst>
              <a:ext uri="{BEBA8EAE-BF5A-486C-A8C5-ECC9F3942E4B}">
                <a14:imgProps xmlns:a14="http://schemas.microsoft.com/office/drawing/2010/main">
                  <a14:imgLayer r:embed="rId6">
                    <a14:imgEffect>
                      <a14:saturation sat="33000"/>
                    </a14:imgEffect>
                  </a14:imgLayer>
                </a14:imgProps>
              </a:ext>
            </a:extLst>
          </a:blip>
          <a:srcRect/>
          <a:stretch>
            <a:fillRect/>
          </a:stretch>
        </p:blipFill>
        <p:spPr/>
      </p:pic>
      <p:pic>
        <p:nvPicPr>
          <p:cNvPr id="13" name="图片占位符 12"/>
          <p:cNvPicPr>
            <a:picLocks noGrp="1" noChangeAspect="1"/>
          </p:cNvPicPr>
          <p:nvPr>
            <p:ph type="pic" sz="quarter" idx="13"/>
          </p:nvPr>
        </p:nvPicPr>
        <p:blipFill>
          <a:blip r:embed="rId7" cstate="screen">
            <a:extLst>
              <a:ext uri="{BEBA8EAE-BF5A-486C-A8C5-ECC9F3942E4B}">
                <a14:imgProps xmlns:a14="http://schemas.microsoft.com/office/drawing/2010/main">
                  <a14:imgLayer r:embed="rId8">
                    <a14:imgEffect>
                      <a14:saturation sat="33000"/>
                    </a14:imgEffect>
                  </a14:imgLayer>
                </a14:imgProps>
              </a:ext>
            </a:extLst>
          </a:blip>
          <a:srcRect/>
          <a:stretch>
            <a:fillRect/>
          </a:stretch>
        </p:blipFill>
        <p:spPr/>
      </p:pic>
      <p:pic>
        <p:nvPicPr>
          <p:cNvPr id="14" name="图片占位符 13"/>
          <p:cNvPicPr>
            <a:picLocks noGrp="1" noChangeAspect="1"/>
          </p:cNvPicPr>
          <p:nvPr>
            <p:ph type="pic" sz="quarter" idx="14"/>
          </p:nvPr>
        </p:nvPicPr>
        <p:blipFill>
          <a:blip r:embed="rId9" cstate="screen">
            <a:extLst>
              <a:ext uri="{BEBA8EAE-BF5A-486C-A8C5-ECC9F3942E4B}">
                <a14:imgProps xmlns:a14="http://schemas.microsoft.com/office/drawing/2010/main">
                  <a14:imgLayer r:embed="rId10">
                    <a14:imgEffect>
                      <a14:saturation sat="33000"/>
                    </a14:imgEffect>
                  </a14:imgLayer>
                </a14:imgProps>
              </a:ext>
            </a:extLst>
          </a:blip>
          <a:srcRect/>
          <a:stretch>
            <a:fillRect/>
          </a:stretch>
        </p:blipFill>
        <p:spPr/>
      </p:pic>
      <p:pic>
        <p:nvPicPr>
          <p:cNvPr id="15" name="图片占位符 14"/>
          <p:cNvPicPr>
            <a:picLocks noGrp="1" noChangeAspect="1"/>
          </p:cNvPicPr>
          <p:nvPr>
            <p:ph type="pic" sz="quarter" idx="15"/>
          </p:nvPr>
        </p:nvPicPr>
        <p:blipFill>
          <a:blip r:embed="rId11" cstate="screen">
            <a:extLst>
              <a:ext uri="{BEBA8EAE-BF5A-486C-A8C5-ECC9F3942E4B}">
                <a14:imgProps xmlns:a14="http://schemas.microsoft.com/office/drawing/2010/main">
                  <a14:imgLayer r:embed="rId12">
                    <a14:imgEffect>
                      <a14:saturation sat="33000"/>
                    </a14:imgEffect>
                  </a14:imgLayer>
                </a14:imgProps>
              </a:ext>
            </a:extLst>
          </a:blip>
          <a:srcRect/>
          <a:stretch>
            <a:fillRect/>
          </a:stretch>
        </p:blipFill>
        <p:spPr/>
      </p:pic>
      <p:sp>
        <p:nvSpPr>
          <p:cNvPr id="16" name="Rectangle 15"/>
          <p:cNvSpPr/>
          <p:nvPr/>
        </p:nvSpPr>
        <p:spPr>
          <a:xfrm>
            <a:off x="1219199" y="3278661"/>
            <a:ext cx="3114751" cy="33775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GeosansLight" panose="02000603020000020003" pitchFamily="2" charset="0"/>
              </a:rPr>
              <a:t>Product Name 1</a:t>
            </a:r>
            <a:endParaRPr lang="en-US" sz="1400">
              <a:solidFill>
                <a:schemeClr val="bg1">
                  <a:lumMod val="95000"/>
                </a:schemeClr>
              </a:solidFill>
              <a:latin typeface="GeosansLight" panose="02000603020000020003" pitchFamily="2" charset="0"/>
            </a:endParaRPr>
          </a:p>
        </p:txBody>
      </p:sp>
      <p:sp>
        <p:nvSpPr>
          <p:cNvPr id="21" name="Rectangle 20"/>
          <p:cNvSpPr/>
          <p:nvPr/>
        </p:nvSpPr>
        <p:spPr>
          <a:xfrm>
            <a:off x="4538624" y="3278661"/>
            <a:ext cx="3114751" cy="33775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GeosansLight" panose="02000603020000020003" pitchFamily="2" charset="0"/>
              </a:rPr>
              <a:t>Product Name 2</a:t>
            </a:r>
            <a:endParaRPr lang="en-US" sz="1400">
              <a:solidFill>
                <a:schemeClr val="bg1">
                  <a:lumMod val="95000"/>
                </a:schemeClr>
              </a:solidFill>
              <a:latin typeface="GeosansLight" panose="02000603020000020003" pitchFamily="2" charset="0"/>
            </a:endParaRPr>
          </a:p>
        </p:txBody>
      </p:sp>
      <p:sp>
        <p:nvSpPr>
          <p:cNvPr id="22" name="Rectangle 21"/>
          <p:cNvSpPr/>
          <p:nvPr/>
        </p:nvSpPr>
        <p:spPr>
          <a:xfrm>
            <a:off x="7858049" y="3278661"/>
            <a:ext cx="3114751" cy="33775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GeosansLight" panose="02000603020000020003" pitchFamily="2" charset="0"/>
              </a:rPr>
              <a:t>Product Name 3</a:t>
            </a:r>
            <a:endParaRPr lang="en-US" sz="1400">
              <a:solidFill>
                <a:schemeClr val="bg1">
                  <a:lumMod val="95000"/>
                </a:schemeClr>
              </a:solidFill>
              <a:latin typeface="GeosansLight" panose="02000603020000020003" pitchFamily="2" charset="0"/>
            </a:endParaRPr>
          </a:p>
        </p:txBody>
      </p:sp>
      <p:sp>
        <p:nvSpPr>
          <p:cNvPr id="23" name="Rectangle 22"/>
          <p:cNvSpPr/>
          <p:nvPr/>
        </p:nvSpPr>
        <p:spPr>
          <a:xfrm>
            <a:off x="1219200" y="5528622"/>
            <a:ext cx="3114751" cy="33775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GeosansLight" panose="02000603020000020003" pitchFamily="2" charset="0"/>
              </a:rPr>
              <a:t>Product Name 4</a:t>
            </a:r>
            <a:endParaRPr lang="en-US" sz="1400">
              <a:solidFill>
                <a:schemeClr val="bg1">
                  <a:lumMod val="95000"/>
                </a:schemeClr>
              </a:solidFill>
              <a:latin typeface="GeosansLight" panose="02000603020000020003" pitchFamily="2" charset="0"/>
            </a:endParaRPr>
          </a:p>
        </p:txBody>
      </p:sp>
      <p:sp>
        <p:nvSpPr>
          <p:cNvPr id="24" name="Rectangle 23"/>
          <p:cNvSpPr/>
          <p:nvPr/>
        </p:nvSpPr>
        <p:spPr>
          <a:xfrm>
            <a:off x="4538624" y="5528622"/>
            <a:ext cx="3114751" cy="33775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GeosansLight" panose="02000603020000020003" pitchFamily="2" charset="0"/>
              </a:rPr>
              <a:t>Product Name 5</a:t>
            </a:r>
            <a:endParaRPr lang="en-US" sz="1400">
              <a:solidFill>
                <a:schemeClr val="bg1">
                  <a:lumMod val="95000"/>
                </a:schemeClr>
              </a:solidFill>
              <a:latin typeface="GeosansLight" panose="02000603020000020003" pitchFamily="2" charset="0"/>
            </a:endParaRPr>
          </a:p>
        </p:txBody>
      </p:sp>
      <p:sp>
        <p:nvSpPr>
          <p:cNvPr id="25" name="Rectangle 24"/>
          <p:cNvSpPr/>
          <p:nvPr/>
        </p:nvSpPr>
        <p:spPr>
          <a:xfrm>
            <a:off x="7858049" y="5528622"/>
            <a:ext cx="3114751" cy="337750"/>
          </a:xfrm>
          <a:prstGeom prst="rect">
            <a:avLst/>
          </a:prstGeom>
          <a:solidFill>
            <a:schemeClr val="tx1">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GeosansLight" panose="02000603020000020003" pitchFamily="2" charset="0"/>
              </a:rPr>
              <a:t>Product Name 6</a:t>
            </a:r>
            <a:endParaRPr lang="en-US" sz="1400">
              <a:solidFill>
                <a:schemeClr val="bg1">
                  <a:lumMod val="95000"/>
                </a:schemeClr>
              </a:solidFill>
              <a:latin typeface="GeosansLight" panose="02000603020000020003" pitchFamily="2"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585260"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OUR SERVICE</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9" name="图片占位符 8"/>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sp>
        <p:nvSpPr>
          <p:cNvPr id="22" name="Rectangle 21"/>
          <p:cNvSpPr/>
          <p:nvPr/>
        </p:nvSpPr>
        <p:spPr>
          <a:xfrm>
            <a:off x="0" y="1600200"/>
            <a:ext cx="12192000" cy="274576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1219200" y="2403697"/>
            <a:ext cx="1737976" cy="1138774"/>
            <a:chOff x="1172765" y="2387994"/>
            <a:chExt cx="1737976" cy="1138774"/>
          </a:xfrm>
        </p:grpSpPr>
        <p:sp>
          <p:nvSpPr>
            <p:cNvPr id="7" name="Rectangle 6"/>
            <p:cNvSpPr/>
            <p:nvPr/>
          </p:nvSpPr>
          <p:spPr>
            <a:xfrm>
              <a:off x="1641643" y="2387994"/>
              <a:ext cx="800219" cy="830997"/>
            </a:xfrm>
            <a:prstGeom prst="rect">
              <a:avLst/>
            </a:prstGeom>
          </p:spPr>
          <p:txBody>
            <a:bodyPr wrap="none">
              <a:spAutoFit/>
            </a:bodyPr>
            <a:lstStyle/>
            <a:p>
              <a:r>
                <a:rPr lang="en-US" sz="4800">
                  <a:solidFill>
                    <a:schemeClr val="bg1">
                      <a:lumMod val="95000"/>
                    </a:schemeClr>
                  </a:solidFill>
                  <a:latin typeface="Simple-Line-Icons" panose="02000503000000000000" pitchFamily="2" charset="2"/>
                </a:rPr>
                <a:t></a:t>
              </a:r>
              <a:endParaRPr lang="en-US" sz="4800">
                <a:solidFill>
                  <a:schemeClr val="bg1">
                    <a:lumMod val="95000"/>
                  </a:schemeClr>
                </a:solidFill>
              </a:endParaRPr>
            </a:p>
          </p:txBody>
        </p:sp>
        <p:sp>
          <p:nvSpPr>
            <p:cNvPr id="10" name="TextBox 9"/>
            <p:cNvSpPr txBox="1"/>
            <p:nvPr/>
          </p:nvSpPr>
          <p:spPr>
            <a:xfrm>
              <a:off x="1172765" y="3218991"/>
              <a:ext cx="1737976" cy="307777"/>
            </a:xfrm>
            <a:prstGeom prst="rect">
              <a:avLst/>
            </a:prstGeom>
            <a:noFill/>
          </p:spPr>
          <p:txBody>
            <a:bodyPr wrap="none" rtlCol="0">
              <a:spAutoFit/>
            </a:bodyPr>
            <a:lstStyle/>
            <a:p>
              <a:r>
                <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UNIQUE &amp; MODER</a:t>
              </a:r>
              <a:endPar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4" name="Rectangle 13"/>
          <p:cNvSpPr/>
          <p:nvPr/>
        </p:nvSpPr>
        <p:spPr>
          <a:xfrm>
            <a:off x="9443855" y="2403697"/>
            <a:ext cx="800219" cy="830997"/>
          </a:xfrm>
          <a:prstGeom prst="rect">
            <a:avLst/>
          </a:prstGeom>
        </p:spPr>
        <p:txBody>
          <a:bodyPr wrap="none">
            <a:spAutoFit/>
          </a:bodyPr>
          <a:lstStyle/>
          <a:p>
            <a:r>
              <a:rPr lang="en-US" sz="4800">
                <a:solidFill>
                  <a:schemeClr val="bg1">
                    <a:lumMod val="95000"/>
                  </a:schemeClr>
                </a:solidFill>
                <a:latin typeface="Simple-Line-Icons" panose="02000503000000000000" pitchFamily="2" charset="2"/>
              </a:rPr>
              <a:t></a:t>
            </a:r>
            <a:endParaRPr lang="en-US" sz="4800">
              <a:solidFill>
                <a:schemeClr val="bg1">
                  <a:lumMod val="95000"/>
                </a:schemeClr>
              </a:solidFill>
            </a:endParaRPr>
          </a:p>
        </p:txBody>
      </p:sp>
      <p:sp>
        <p:nvSpPr>
          <p:cNvPr id="15" name="TextBox 14"/>
          <p:cNvSpPr txBox="1"/>
          <p:nvPr/>
        </p:nvSpPr>
        <p:spPr>
          <a:xfrm>
            <a:off x="9127134" y="3234694"/>
            <a:ext cx="1433662" cy="307777"/>
          </a:xfrm>
          <a:prstGeom prst="rect">
            <a:avLst/>
          </a:prstGeom>
          <a:noFill/>
        </p:spPr>
        <p:txBody>
          <a:bodyPr wrap="none" rtlCol="0">
            <a:spAutoFit/>
          </a:bodyPr>
          <a:lstStyle/>
          <a:p>
            <a:pPr algn="ctr"/>
            <a:r>
              <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EASY EDITABLE</a:t>
            </a:r>
            <a:endPar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p:cNvSpPr/>
          <p:nvPr/>
        </p:nvSpPr>
        <p:spPr>
          <a:xfrm>
            <a:off x="6858597" y="2403697"/>
            <a:ext cx="800219" cy="830997"/>
          </a:xfrm>
          <a:prstGeom prst="rect">
            <a:avLst/>
          </a:prstGeom>
        </p:spPr>
        <p:txBody>
          <a:bodyPr wrap="none">
            <a:spAutoFit/>
          </a:bodyPr>
          <a:lstStyle/>
          <a:p>
            <a:r>
              <a:rPr lang="en-US" sz="4800">
                <a:solidFill>
                  <a:schemeClr val="bg1">
                    <a:lumMod val="95000"/>
                  </a:schemeClr>
                </a:solidFill>
                <a:latin typeface="Simple-Line-Icons" panose="02000503000000000000" pitchFamily="2" charset="2"/>
              </a:rPr>
              <a:t></a:t>
            </a:r>
            <a:endParaRPr lang="en-US" sz="4800">
              <a:solidFill>
                <a:schemeClr val="bg1">
                  <a:lumMod val="95000"/>
                </a:schemeClr>
              </a:solidFill>
            </a:endParaRPr>
          </a:p>
        </p:txBody>
      </p:sp>
      <p:sp>
        <p:nvSpPr>
          <p:cNvPr id="18" name="TextBox 17"/>
          <p:cNvSpPr txBox="1"/>
          <p:nvPr/>
        </p:nvSpPr>
        <p:spPr>
          <a:xfrm>
            <a:off x="6373275" y="3234694"/>
            <a:ext cx="1770869" cy="307777"/>
          </a:xfrm>
          <a:prstGeom prst="rect">
            <a:avLst/>
          </a:prstGeom>
          <a:noFill/>
        </p:spPr>
        <p:txBody>
          <a:bodyPr wrap="none" rtlCol="0">
            <a:spAutoFit/>
          </a:bodyPr>
          <a:lstStyle/>
          <a:p>
            <a:pPr algn="ctr"/>
            <a:r>
              <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UNLIMITED COLOR</a:t>
            </a:r>
            <a:endPar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19"/>
          <p:cNvSpPr/>
          <p:nvPr/>
        </p:nvSpPr>
        <p:spPr>
          <a:xfrm>
            <a:off x="4273338" y="2403697"/>
            <a:ext cx="800219" cy="830997"/>
          </a:xfrm>
          <a:prstGeom prst="rect">
            <a:avLst/>
          </a:prstGeom>
        </p:spPr>
        <p:txBody>
          <a:bodyPr wrap="none">
            <a:spAutoFit/>
          </a:bodyPr>
          <a:lstStyle/>
          <a:p>
            <a:r>
              <a:rPr lang="en-US" sz="4800">
                <a:solidFill>
                  <a:schemeClr val="bg1">
                    <a:lumMod val="95000"/>
                  </a:schemeClr>
                </a:solidFill>
                <a:latin typeface="Simple-Line-Icons" panose="02000503000000000000" pitchFamily="2" charset="2"/>
              </a:rPr>
              <a:t></a:t>
            </a:r>
            <a:endParaRPr lang="en-US" sz="4800">
              <a:solidFill>
                <a:schemeClr val="bg1">
                  <a:lumMod val="95000"/>
                </a:schemeClr>
              </a:solidFill>
            </a:endParaRPr>
          </a:p>
        </p:txBody>
      </p:sp>
      <p:sp>
        <p:nvSpPr>
          <p:cNvPr id="21" name="TextBox 20"/>
          <p:cNvSpPr txBox="1"/>
          <p:nvPr/>
        </p:nvSpPr>
        <p:spPr>
          <a:xfrm>
            <a:off x="3905227" y="3234694"/>
            <a:ext cx="1536447" cy="307777"/>
          </a:xfrm>
          <a:prstGeom prst="rect">
            <a:avLst/>
          </a:prstGeom>
          <a:noFill/>
        </p:spPr>
        <p:txBody>
          <a:bodyPr wrap="none" rtlCol="0">
            <a:spAutoFit/>
          </a:bodyPr>
          <a:lstStyle/>
          <a:p>
            <a:pPr algn="ctr"/>
            <a:r>
              <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AWESOME ICON</a:t>
            </a:r>
            <a:endParaRPr lang="en-US" sz="14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p:cNvSpPr/>
          <p:nvPr/>
        </p:nvSpPr>
        <p:spPr>
          <a:xfrm>
            <a:off x="1070535" y="4659749"/>
            <a:ext cx="2035303" cy="1169551"/>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Sed dui lorem, adipiscing in adipiscing et, interdum nec metus.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Rectangle 24"/>
          <p:cNvSpPr/>
          <p:nvPr/>
        </p:nvSpPr>
        <p:spPr>
          <a:xfrm>
            <a:off x="3655795" y="4659748"/>
            <a:ext cx="2035303" cy="1169551"/>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Sed dui lorem, adipiscing in adipiscing et, interdum nec metus.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angle 25"/>
          <p:cNvSpPr/>
          <p:nvPr/>
        </p:nvSpPr>
        <p:spPr>
          <a:xfrm>
            <a:off x="6241055" y="4655029"/>
            <a:ext cx="2035303" cy="1169551"/>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Sed dui lorem, adipiscing in adipiscing et, interdum nec metus.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Rectangle 26"/>
          <p:cNvSpPr/>
          <p:nvPr/>
        </p:nvSpPr>
        <p:spPr>
          <a:xfrm>
            <a:off x="8826312" y="4655029"/>
            <a:ext cx="2035303" cy="1169551"/>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Sed dui lorem, adipiscing in adipiscing et, interdum nec metus.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5024060" y="3924728"/>
            <a:ext cx="3187071" cy="29332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5024060" y="3924728"/>
            <a:ext cx="3187071" cy="2933272"/>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bg1">
                    <a:lumMod val="75000"/>
                  </a:schemeClr>
                </a:solidFill>
                <a:latin typeface="Simple-Line-Icons" panose="02000503000000000000" pitchFamily="2" charset="2"/>
              </a:rPr>
              <a:t> </a:t>
            </a:r>
            <a:endParaRPr lang="en-US">
              <a:solidFill>
                <a:schemeClr val="bg1">
                  <a:lumMod val="75000"/>
                </a:schemeClr>
              </a:solidFill>
            </a:endParaRPr>
          </a:p>
        </p:txBody>
      </p:sp>
      <p:sp>
        <p:nvSpPr>
          <p:cNvPr id="5" name="Rectangle 4"/>
          <p:cNvSpPr/>
          <p:nvPr/>
        </p:nvSpPr>
        <p:spPr>
          <a:xfrm>
            <a:off x="5184159" y="4674760"/>
            <a:ext cx="2766256" cy="1261884"/>
          </a:xfrm>
          <a:prstGeom prst="rect">
            <a:avLst/>
          </a:prstGeom>
        </p:spPr>
        <p:txBody>
          <a:bodyPr wrap="square">
            <a:spAutoFit/>
          </a:bodyPr>
          <a:lstStyle/>
          <a:p>
            <a:pPr algn="just"/>
            <a:r>
              <a:rPr lang="en-US">
                <a:solidFill>
                  <a:schemeClr val="bg1">
                    <a:lumMod val="75000"/>
                  </a:schemeClr>
                </a:solidFill>
                <a:latin typeface="GeosansLight" panose="02000603020000020003" pitchFamily="2" charset="0"/>
                <a:ea typeface="Open Sans" panose="020B0606030504020204" pitchFamily="34" charset="0"/>
                <a:cs typeface="Open Sans" panose="020B0606030504020204" pitchFamily="34" charset="0"/>
              </a:rPr>
              <a:t>PORTFOLIO</a:t>
            </a:r>
            <a:endParaRPr lang="en-US">
              <a:solidFill>
                <a:schemeClr val="bg1">
                  <a:lumMod val="75000"/>
                </a:schemeClr>
              </a:solidFill>
              <a:latin typeface="GeosansLight" panose="02000603020000020003" pitchFamily="2" charset="0"/>
              <a:ea typeface="Open Sans" panose="020B0606030504020204" pitchFamily="34" charset="0"/>
              <a:cs typeface="Open Sans" panose="020B0606030504020204" pitchFamily="34" charset="0"/>
            </a:endParaRPr>
          </a:p>
          <a:p>
            <a:pPr algn="just"/>
            <a:endParaRPr lang="en-US">
              <a:solidFill>
                <a:schemeClr val="bg1">
                  <a:lumMod val="75000"/>
                </a:schemeClr>
              </a:solidFill>
              <a:latin typeface="GeosansLight" panose="02000603020000020003" pitchFamily="2" charset="0"/>
              <a:ea typeface="Open Sans" panose="020B0606030504020204" pitchFamily="34" charset="0"/>
              <a:cs typeface="Open Sans" panose="020B0606030504020204" pitchFamily="34" charset="0"/>
            </a:endParaRPr>
          </a:p>
          <a:p>
            <a:pPr algn="just"/>
            <a:r>
              <a:rPr lang="en-US" sz="100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Sed dui lorem..</a:t>
            </a:r>
            <a:endParaRPr lang="en-US" sz="100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6"/>
          <p:cNvSpPr/>
          <p:nvPr/>
        </p:nvSpPr>
        <p:spPr>
          <a:xfrm>
            <a:off x="7664274" y="4015684"/>
            <a:ext cx="415498" cy="369332"/>
          </a:xfrm>
          <a:prstGeom prst="rect">
            <a:avLst/>
          </a:prstGeom>
          <a:ln>
            <a:solidFill>
              <a:schemeClr val="bg1">
                <a:lumMod val="65000"/>
              </a:schemeClr>
            </a:solidFill>
          </a:ln>
        </p:spPr>
        <p:txBody>
          <a:bodyPr wrap="none">
            <a:spAutoFit/>
          </a:bodyPr>
          <a:lstStyle/>
          <a:p>
            <a:r>
              <a:rPr lang="en-US">
                <a:solidFill>
                  <a:schemeClr val="bg1">
                    <a:lumMod val="75000"/>
                  </a:schemeClr>
                </a:solidFill>
                <a:latin typeface="Simple-Line-Icons" panose="02000503000000000000" pitchFamily="2" charset="2"/>
              </a:rPr>
              <a:t></a:t>
            </a:r>
            <a:endParaRPr lang="en-US">
              <a:solidFill>
                <a:schemeClr val="bg1">
                  <a:lumMod val="75000"/>
                </a:schemeClr>
              </a:solidFill>
            </a:endParaRPr>
          </a:p>
        </p:txBody>
      </p:sp>
      <p:pic>
        <p:nvPicPr>
          <p:cNvPr id="16" name="图片占位符 15"/>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p:pic>
      <p:pic>
        <p:nvPicPr>
          <p:cNvPr id="17" name="图片占位符 16"/>
          <p:cNvPicPr>
            <a:picLocks noGrp="1" noChangeAspect="1"/>
          </p:cNvPicPr>
          <p:nvPr>
            <p:ph type="pic" sz="quarter" idx="11"/>
          </p:nvPr>
        </p:nvPicPr>
        <p:blipFill>
          <a:blip r:embed="rId3" cstate="screen">
            <a:extLst>
              <a:ext uri="{BEBA8EAE-BF5A-486C-A8C5-ECC9F3942E4B}">
                <a14:imgProps xmlns:a14="http://schemas.microsoft.com/office/drawing/2010/main">
                  <a14:imgLayer r:embed="rId4">
                    <a14:imgEffect>
                      <a14:saturation sat="66000"/>
                    </a14:imgEffect>
                  </a14:imgLayer>
                </a14:imgProps>
              </a:ext>
            </a:extLst>
          </a:blip>
          <a:srcRect/>
          <a:stretch>
            <a:fillRect/>
          </a:stretch>
        </p:blipFill>
        <p:spPr/>
      </p:pic>
      <p:pic>
        <p:nvPicPr>
          <p:cNvPr id="20" name="图片占位符 19"/>
          <p:cNvPicPr>
            <a:picLocks noGrp="1" noChangeAspect="1"/>
          </p:cNvPicPr>
          <p:nvPr>
            <p:ph type="pic" sz="quarter" idx="12"/>
          </p:nvPr>
        </p:nvPicPr>
        <p:blipFill>
          <a:blip r:embed="rId5" cstate="screen">
            <a:extLst>
              <a:ext uri="{BEBA8EAE-BF5A-486C-A8C5-ECC9F3942E4B}">
                <a14:imgProps xmlns:a14="http://schemas.microsoft.com/office/drawing/2010/main">
                  <a14:imgLayer r:embed="rId6">
                    <a14:imgEffect>
                      <a14:saturation sat="66000"/>
                    </a14:imgEffect>
                  </a14:imgLayer>
                </a14:imgProps>
              </a:ext>
            </a:extLst>
          </a:blip>
          <a:srcRect l="3333" r="3333"/>
          <a:stretch>
            <a:fillRect/>
          </a:stretch>
        </p:blipFill>
        <p:spPr/>
      </p:pic>
      <p:pic>
        <p:nvPicPr>
          <p:cNvPr id="21" name="图片占位符 20"/>
          <p:cNvPicPr>
            <a:picLocks noGrp="1" noChangeAspect="1"/>
          </p:cNvPicPr>
          <p:nvPr>
            <p:ph type="pic" sz="quarter" idx="13"/>
          </p:nvPr>
        </p:nvPicPr>
        <p:blipFill>
          <a:blip r:embed="rId7" cstate="screen">
            <a:extLst>
              <a:ext uri="{BEBA8EAE-BF5A-486C-A8C5-ECC9F3942E4B}">
                <a14:imgProps xmlns:a14="http://schemas.microsoft.com/office/drawing/2010/main">
                  <a14:imgLayer r:embed="rId8">
                    <a14:imgEffect>
                      <a14:saturation sat="66000"/>
                    </a14:imgEffect>
                  </a14:imgLayer>
                </a14:imgProps>
              </a:ext>
            </a:extLst>
          </a:blip>
          <a:srcRect/>
          <a:stretch>
            <a:fillRect/>
          </a:stretch>
        </p:blipFill>
        <p:spPr/>
      </p:pic>
      <p:pic>
        <p:nvPicPr>
          <p:cNvPr id="25" name="图片占位符 24"/>
          <p:cNvPicPr>
            <a:picLocks noGrp="1" noChangeAspect="1"/>
          </p:cNvPicPr>
          <p:nvPr>
            <p:ph type="pic" sz="quarter" idx="14"/>
          </p:nvPr>
        </p:nvPicPr>
        <p:blipFill>
          <a:blip r:embed="rId9" cstate="screen">
            <a:extLst>
              <a:ext uri="{BEBA8EAE-BF5A-486C-A8C5-ECC9F3942E4B}">
                <a14:imgProps xmlns:a14="http://schemas.microsoft.com/office/drawing/2010/main">
                  <a14:imgLayer r:embed="rId10">
                    <a14:imgEffect>
                      <a14:colorTemperature colorTemp="11200"/>
                    </a14:imgEffect>
                    <a14:imgEffect>
                      <a14:saturation sat="0"/>
                    </a14:imgEffect>
                  </a14:imgLayer>
                </a14:imgProps>
              </a:ext>
            </a:extLst>
          </a:blip>
          <a:srcRect/>
          <a:stretch>
            <a:fillRect/>
          </a:stretch>
        </p:blipFill>
        <p:spPr/>
      </p:pic>
      <p:pic>
        <p:nvPicPr>
          <p:cNvPr id="26" name="图片占位符 25"/>
          <p:cNvPicPr>
            <a:picLocks noGrp="1" noChangeAspect="1"/>
          </p:cNvPicPr>
          <p:nvPr>
            <p:ph type="pic" sz="quarter" idx="15"/>
          </p:nvPr>
        </p:nvPicPr>
        <p:blipFill>
          <a:blip r:embed="rId11" cstate="screen">
            <a:extLst>
              <a:ext uri="{BEBA8EAE-BF5A-486C-A8C5-ECC9F3942E4B}">
                <a14:imgProps xmlns:a14="http://schemas.microsoft.com/office/drawing/2010/main">
                  <a14:imgLayer r:embed="rId12">
                    <a14:imgEffect>
                      <a14:saturation sat="33000"/>
                    </a14:imgEffect>
                  </a14:imgLayer>
                </a14:imgProps>
              </a:ext>
            </a:extLst>
          </a:blip>
          <a:srcRect/>
          <a:stretch>
            <a:fillRect/>
          </a:stretch>
        </p:blip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11" name="图片占位符 10"/>
          <p:cNvPicPr>
            <a:picLocks noGrp="1" noChangeAspect="1"/>
          </p:cNvPicPr>
          <p:nvPr>
            <p:ph type="pic" sz="quarter" idx="11"/>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rcRect l="4985" r="4985"/>
          <a:stretch>
            <a:fillRect/>
          </a:stretch>
        </p:blipFill>
        <p:spPr/>
      </p:pic>
      <p:sp>
        <p:nvSpPr>
          <p:cNvPr id="7" name="Oval 6"/>
          <p:cNvSpPr/>
          <p:nvPr/>
        </p:nvSpPr>
        <p:spPr>
          <a:xfrm>
            <a:off x="11047716" y="151116"/>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9" name="TextBox 8"/>
          <p:cNvSpPr txBox="1"/>
          <p:nvPr/>
        </p:nvSpPr>
        <p:spPr>
          <a:xfrm>
            <a:off x="7768737" y="168668"/>
            <a:ext cx="3173241" cy="646331"/>
          </a:xfrm>
          <a:prstGeom prst="rect">
            <a:avLst/>
          </a:prstGeom>
          <a:noFill/>
        </p:spPr>
        <p:txBody>
          <a:bodyPr wrap="none" rtlCol="0">
            <a:spAutoFit/>
          </a:bodyPr>
          <a:lstStyle/>
          <a:p>
            <a:pPr algn="r"/>
            <a:r>
              <a:rPr lang="en-US" sz="3600">
                <a:solidFill>
                  <a:schemeClr val="tx1">
                    <a:lumMod val="65000"/>
                    <a:lumOff val="35000"/>
                  </a:schemeClr>
                </a:solidFill>
                <a:latin typeface="GeosansLight" panose="02000603020000020003" pitchFamily="2" charset="0"/>
              </a:rPr>
              <a:t>IMAGE &amp; NEWS</a:t>
            </a:r>
            <a:endParaRPr lang="en-US" sz="3600">
              <a:solidFill>
                <a:schemeClr val="tx1">
                  <a:lumMod val="65000"/>
                  <a:lumOff val="35000"/>
                </a:schemeClr>
              </a:solidFill>
              <a:latin typeface="GeosansLight" panose="02000603020000020003" pitchFamily="2" charset="0"/>
            </a:endParaRPr>
          </a:p>
        </p:txBody>
      </p:sp>
      <p:sp>
        <p:nvSpPr>
          <p:cNvPr id="10" name="TextBox 9"/>
          <p:cNvSpPr txBox="1"/>
          <p:nvPr/>
        </p:nvSpPr>
        <p:spPr>
          <a:xfrm>
            <a:off x="5964333" y="814999"/>
            <a:ext cx="4977645" cy="246221"/>
          </a:xfrm>
          <a:prstGeom prst="rect">
            <a:avLst/>
          </a:prstGeom>
          <a:noFill/>
        </p:spPr>
        <p:txBody>
          <a:bodyPr wrap="none" rtlCol="0">
            <a:spAutoFit/>
          </a:bodyPr>
          <a:lstStyle/>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22"/>
          <p:cNvSpPr/>
          <p:nvPr/>
        </p:nvSpPr>
        <p:spPr>
          <a:xfrm>
            <a:off x="5167423" y="2519916"/>
            <a:ext cx="5805377" cy="14991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5602506" y="2869401"/>
            <a:ext cx="4935210" cy="800220"/>
            <a:chOff x="5559125" y="2766137"/>
            <a:chExt cx="4935210" cy="800220"/>
          </a:xfrm>
        </p:grpSpPr>
        <p:sp>
          <p:nvSpPr>
            <p:cNvPr id="24" name="TextBox 23"/>
            <p:cNvSpPr txBox="1"/>
            <p:nvPr/>
          </p:nvSpPr>
          <p:spPr>
            <a:xfrm>
              <a:off x="5559125" y="2766137"/>
              <a:ext cx="3796232" cy="400110"/>
            </a:xfrm>
            <a:prstGeom prst="rect">
              <a:avLst/>
            </a:prstGeom>
            <a:noFill/>
          </p:spPr>
          <p:txBody>
            <a:bodyPr wrap="none" rtlCol="0">
              <a:spAutoFit/>
            </a:bodyPr>
            <a:lstStyle/>
            <a:p>
              <a:r>
                <a:rPr lang="en-US" sz="2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OFFICE NEW PERFORMANCE:</a:t>
              </a:r>
              <a:endParaRPr lang="en-US" sz="2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24"/>
            <p:cNvSpPr txBox="1"/>
            <p:nvPr/>
          </p:nvSpPr>
          <p:spPr>
            <a:xfrm>
              <a:off x="5559125" y="3166247"/>
              <a:ext cx="4935210" cy="400110"/>
            </a:xfrm>
            <a:prstGeom prst="rect">
              <a:avLst/>
            </a:prstGeom>
            <a:noFill/>
          </p:spPr>
          <p:txBody>
            <a:bodyPr wrap="square" rtlCol="0">
              <a:spAutoFit/>
            </a:bodyPr>
            <a:lstStyle/>
            <a:p>
              <a:pPr algn="just"/>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27" name="TextBox 26"/>
          <p:cNvSpPr txBox="1"/>
          <p:nvPr/>
        </p:nvSpPr>
        <p:spPr>
          <a:xfrm>
            <a:off x="7500622" y="4260870"/>
            <a:ext cx="2971799" cy="1015663"/>
          </a:xfrm>
          <a:prstGeom prst="rect">
            <a:avLst/>
          </a:prstGeom>
          <a:noFill/>
        </p:spPr>
        <p:txBody>
          <a:bodyPr wrap="square" rtlCol="0">
            <a:spAutoFit/>
          </a:bodyPr>
          <a:lstStyle/>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a:xfrm>
            <a:off x="7584369" y="5518296"/>
            <a:ext cx="1524776" cy="246221"/>
          </a:xfrm>
          <a:prstGeom prst="rect">
            <a:avLst/>
          </a:prstGeom>
          <a:ln>
            <a:solidFill>
              <a:schemeClr val="bg1">
                <a:lumMod val="50000"/>
              </a:schemeClr>
            </a:solidFill>
          </a:ln>
        </p:spPr>
        <p:txBody>
          <a:bodyPr wrap="non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SINGLE NEWS LAYOUT</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5" name="Picture Placeholder 4"/>
          <p:cNvPicPr>
            <a:picLocks noGrp="1" noChangeAspect="1"/>
          </p:cNvPicPr>
          <p:nvPr>
            <p:ph type="pic" sz="quarter" idx="11"/>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grpSp>
        <p:nvGrpSpPr>
          <p:cNvPr id="2" name="Group 1"/>
          <p:cNvGrpSpPr/>
          <p:nvPr/>
        </p:nvGrpSpPr>
        <p:grpSpPr>
          <a:xfrm>
            <a:off x="1219200" y="2530217"/>
            <a:ext cx="5805377" cy="1499191"/>
            <a:chOff x="5167423" y="2519916"/>
            <a:chExt cx="5805377" cy="1499191"/>
          </a:xfrm>
        </p:grpSpPr>
        <p:sp>
          <p:nvSpPr>
            <p:cNvPr id="23" name="Rectangle 22"/>
            <p:cNvSpPr/>
            <p:nvPr/>
          </p:nvSpPr>
          <p:spPr>
            <a:xfrm>
              <a:off x="5167423" y="2519916"/>
              <a:ext cx="5805377" cy="14991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5602506" y="2869401"/>
              <a:ext cx="4935210" cy="800220"/>
              <a:chOff x="5559125" y="2766137"/>
              <a:chExt cx="4935210" cy="800220"/>
            </a:xfrm>
          </p:grpSpPr>
          <p:sp>
            <p:nvSpPr>
              <p:cNvPr id="24" name="TextBox 23"/>
              <p:cNvSpPr txBox="1"/>
              <p:nvPr/>
            </p:nvSpPr>
            <p:spPr>
              <a:xfrm>
                <a:off x="5559125" y="2766137"/>
                <a:ext cx="3796232" cy="400110"/>
              </a:xfrm>
              <a:prstGeom prst="rect">
                <a:avLst/>
              </a:prstGeom>
              <a:noFill/>
            </p:spPr>
            <p:txBody>
              <a:bodyPr wrap="none" rtlCol="0">
                <a:spAutoFit/>
              </a:bodyPr>
              <a:lstStyle/>
              <a:p>
                <a:r>
                  <a:rPr lang="en-US" sz="2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OFFICE NEW PERFORMANCE:</a:t>
                </a:r>
                <a:endParaRPr lang="en-US" sz="2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24"/>
              <p:cNvSpPr txBox="1"/>
              <p:nvPr/>
            </p:nvSpPr>
            <p:spPr>
              <a:xfrm>
                <a:off x="5559125" y="3166247"/>
                <a:ext cx="4935210" cy="400110"/>
              </a:xfrm>
              <a:prstGeom prst="rect">
                <a:avLst/>
              </a:prstGeom>
              <a:noFill/>
            </p:spPr>
            <p:txBody>
              <a:bodyPr wrap="square" rtlCol="0">
                <a:spAutoFit/>
              </a:bodyPr>
              <a:lstStyle/>
              <a:p>
                <a:pPr algn="just"/>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27" name="TextBox 26"/>
          <p:cNvSpPr txBox="1"/>
          <p:nvPr/>
        </p:nvSpPr>
        <p:spPr>
          <a:xfrm>
            <a:off x="2066499" y="4325032"/>
            <a:ext cx="2971799" cy="1015663"/>
          </a:xfrm>
          <a:prstGeom prst="rect">
            <a:avLst/>
          </a:prstGeom>
          <a:noFill/>
        </p:spPr>
        <p:txBody>
          <a:bodyPr wrap="square" rtlCol="0">
            <a:spAutoFit/>
          </a:bodyPr>
          <a:lstStyle/>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a:xfrm>
            <a:off x="3414169" y="5636319"/>
            <a:ext cx="1524776" cy="246221"/>
          </a:xfrm>
          <a:prstGeom prst="rect">
            <a:avLst/>
          </a:prstGeom>
          <a:ln>
            <a:solidFill>
              <a:schemeClr val="bg1">
                <a:lumMod val="50000"/>
              </a:schemeClr>
            </a:solidFill>
          </a:ln>
        </p:spPr>
        <p:txBody>
          <a:bodyPr wrap="non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SINGLE NEWS LAYOUT</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Oval 14"/>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16" name="TextBox 15"/>
          <p:cNvSpPr txBox="1"/>
          <p:nvPr/>
        </p:nvSpPr>
        <p:spPr>
          <a:xfrm>
            <a:off x="1219200" y="136148"/>
            <a:ext cx="3173241"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IMAGE &amp; NEWS</a:t>
            </a:r>
            <a:endParaRPr lang="en-US" sz="3600">
              <a:solidFill>
                <a:schemeClr val="tx1">
                  <a:lumMod val="65000"/>
                  <a:lumOff val="35000"/>
                </a:schemeClr>
              </a:solidFill>
              <a:latin typeface="GeosansLight" panose="02000603020000020003" pitchFamily="2" charset="0"/>
            </a:endParaRPr>
          </a:p>
        </p:txBody>
      </p:sp>
      <p:sp>
        <p:nvSpPr>
          <p:cNvPr id="17" name="TextBox 16"/>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p:pic>
      <p:sp>
        <p:nvSpPr>
          <p:cNvPr id="7" name="Rectangle 6"/>
          <p:cNvSpPr/>
          <p:nvPr/>
        </p:nvSpPr>
        <p:spPr>
          <a:xfrm>
            <a:off x="0" y="2498651"/>
            <a:ext cx="5188688" cy="1871330"/>
          </a:xfrm>
          <a:prstGeom prst="rect">
            <a:avLst/>
          </a:prstGeom>
          <a:gradFill flip="none" rotWithShape="1">
            <a:gsLst>
              <a:gs pos="0">
                <a:schemeClr val="bg1">
                  <a:lumMod val="95000"/>
                  <a:alpha val="0"/>
                </a:schemeClr>
              </a:gs>
              <a:gs pos="100000">
                <a:schemeClr val="bg1">
                  <a:lumMod val="9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247806" y="2982724"/>
            <a:ext cx="4940882" cy="892552"/>
            <a:chOff x="263704" y="2982724"/>
            <a:chExt cx="4940882" cy="892552"/>
          </a:xfrm>
        </p:grpSpPr>
        <p:sp>
          <p:nvSpPr>
            <p:cNvPr id="13" name="Oval 12"/>
            <p:cNvSpPr/>
            <p:nvPr/>
          </p:nvSpPr>
          <p:spPr>
            <a:xfrm>
              <a:off x="263704" y="2990208"/>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14" name="TextBox 13"/>
            <p:cNvSpPr txBox="1"/>
            <p:nvPr/>
          </p:nvSpPr>
          <p:spPr>
            <a:xfrm>
              <a:off x="1219200" y="2982724"/>
              <a:ext cx="3221203" cy="646331"/>
            </a:xfrm>
            <a:prstGeom prst="rect">
              <a:avLst/>
            </a:prstGeom>
            <a:noFill/>
          </p:spPr>
          <p:txBody>
            <a:bodyPr wrap="none" rtlCol="0">
              <a:spAutoFit/>
            </a:bodyPr>
            <a:lstStyle/>
            <a:p>
              <a:r>
                <a:rPr lang="en-US" sz="3600" dirty="0">
                  <a:solidFill>
                    <a:schemeClr val="tx1">
                      <a:lumMod val="65000"/>
                      <a:lumOff val="35000"/>
                    </a:schemeClr>
                  </a:solidFill>
                  <a:latin typeface="GeosansLight" panose="02000603020000020003" pitchFamily="2" charset="0"/>
                </a:rPr>
                <a:t>ITS COFFEE TIME</a:t>
              </a:r>
              <a:endParaRPr lang="en-US" sz="3600" dirty="0">
                <a:solidFill>
                  <a:schemeClr val="tx1">
                    <a:lumMod val="65000"/>
                    <a:lumOff val="35000"/>
                  </a:schemeClr>
                </a:solidFill>
                <a:latin typeface="GeosansLight" panose="02000603020000020003" pitchFamily="2" charset="0"/>
              </a:endParaRPr>
            </a:p>
          </p:txBody>
        </p:sp>
        <p:sp>
          <p:nvSpPr>
            <p:cNvPr id="15" name="TextBox 14"/>
            <p:cNvSpPr txBox="1"/>
            <p:nvPr/>
          </p:nvSpPr>
          <p:spPr>
            <a:xfrm>
              <a:off x="1219200" y="3629055"/>
              <a:ext cx="3985386" cy="246221"/>
            </a:xfrm>
            <a:prstGeom prst="rect">
              <a:avLst/>
            </a:prstGeom>
            <a:noFill/>
          </p:spPr>
          <p:txBody>
            <a:bodyPr wrap="none" rtlCol="0">
              <a:spAutoFit/>
            </a:bodyPr>
            <a:lstStyle/>
            <a:p>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a:t>
              </a:r>
              <a:r>
                <a:rPr lang="en-US" sz="1000" dirty="0" err="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Carles</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 irony. Helvetica farers Blue Bottle</a:t>
              </a:r>
              <a:endPar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3326616"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PROCESS DEMO</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bg1">
                    <a:lumMod val="95000"/>
                  </a:schemeClr>
                </a:solidFill>
                <a:latin typeface="Simple-Line-Icons" panose="02000503000000000000" pitchFamily="2" charset="2"/>
              </a:rPr>
              <a:t> </a:t>
            </a:r>
            <a:endParaRPr lang="en-US">
              <a:solidFill>
                <a:schemeClr val="bg1">
                  <a:lumMod val="95000"/>
                </a:schemeClr>
              </a:solidFill>
            </a:endParaRPr>
          </a:p>
        </p:txBody>
      </p:sp>
      <p:sp>
        <p:nvSpPr>
          <p:cNvPr id="5" name="Rectangle 4"/>
          <p:cNvSpPr/>
          <p:nvPr/>
        </p:nvSpPr>
        <p:spPr>
          <a:xfrm>
            <a:off x="7921256" y="1600200"/>
            <a:ext cx="3051544" cy="1828800"/>
          </a:xfrm>
          <a:prstGeom prst="rect">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219200" y="1600200"/>
            <a:ext cx="6702056" cy="1828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122306" y="1914435"/>
            <a:ext cx="2649443" cy="1200329"/>
          </a:xfrm>
          <a:prstGeom prst="rect">
            <a:avLst/>
          </a:prstGeom>
          <a:noFill/>
        </p:spPr>
        <p:txBody>
          <a:bodyPr wrap="none" rtlCol="0">
            <a:spAutoFit/>
          </a:bodyPr>
          <a:lstStyle/>
          <a:p>
            <a:r>
              <a:rPr lang="en-US" sz="3600">
                <a:solidFill>
                  <a:schemeClr val="bg1">
                    <a:lumMod val="95000"/>
                  </a:schemeClr>
                </a:solidFill>
                <a:latin typeface="GeosansLight" panose="02000603020000020003" pitchFamily="2" charset="0"/>
              </a:rPr>
              <a:t>YOUR SMART</a:t>
            </a:r>
            <a:endParaRPr lang="en-US" sz="3600">
              <a:solidFill>
                <a:schemeClr val="bg1">
                  <a:lumMod val="95000"/>
                </a:schemeClr>
              </a:solidFill>
              <a:latin typeface="GeosansLight" panose="02000603020000020003" pitchFamily="2" charset="0"/>
            </a:endParaRPr>
          </a:p>
          <a:p>
            <a:r>
              <a:rPr lang="en-US" sz="3600">
                <a:solidFill>
                  <a:schemeClr val="bg1">
                    <a:lumMod val="95000"/>
                  </a:schemeClr>
                </a:solidFill>
                <a:latin typeface="GeosansLight" panose="02000603020000020003" pitchFamily="2" charset="0"/>
              </a:rPr>
              <a:t>BUSINESS</a:t>
            </a:r>
            <a:endParaRPr lang="en-US" sz="3600">
              <a:solidFill>
                <a:schemeClr val="bg1">
                  <a:lumMod val="95000"/>
                </a:schemeClr>
              </a:solidFill>
              <a:latin typeface="GeosansLight" panose="02000603020000020003" pitchFamily="2" charset="0"/>
            </a:endParaRPr>
          </a:p>
        </p:txBody>
      </p:sp>
      <p:sp>
        <p:nvSpPr>
          <p:cNvPr id="10" name="Oval 9"/>
          <p:cNvSpPr/>
          <p:nvPr/>
        </p:nvSpPr>
        <p:spPr>
          <a:xfrm>
            <a:off x="1450942" y="1982971"/>
            <a:ext cx="1063256" cy="1063256"/>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lumMod val="95000"/>
                  </a:schemeClr>
                </a:solidFill>
                <a:latin typeface="FontAwesome" pitchFamily="2" charset="0"/>
              </a:rPr>
              <a:t></a:t>
            </a:r>
            <a:endParaRPr lang="en-US" sz="3200">
              <a:solidFill>
                <a:schemeClr val="bg1">
                  <a:lumMod val="95000"/>
                </a:schemeClr>
              </a:solidFill>
            </a:endParaRPr>
          </a:p>
        </p:txBody>
      </p:sp>
      <p:sp>
        <p:nvSpPr>
          <p:cNvPr id="13" name="Oval 12"/>
          <p:cNvSpPr/>
          <p:nvPr/>
        </p:nvSpPr>
        <p:spPr>
          <a:xfrm>
            <a:off x="2889282" y="1760180"/>
            <a:ext cx="1508838" cy="1508838"/>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accent3"/>
                </a:solidFill>
                <a:latin typeface="FontAwesome" pitchFamily="2" charset="0"/>
              </a:rPr>
              <a:t></a:t>
            </a:r>
            <a:endParaRPr lang="en-US" sz="3200">
              <a:solidFill>
                <a:schemeClr val="accent3"/>
              </a:solidFill>
            </a:endParaRPr>
          </a:p>
        </p:txBody>
      </p:sp>
      <p:sp>
        <p:nvSpPr>
          <p:cNvPr id="14" name="Oval 13"/>
          <p:cNvSpPr/>
          <p:nvPr/>
        </p:nvSpPr>
        <p:spPr>
          <a:xfrm>
            <a:off x="4773027" y="1982971"/>
            <a:ext cx="1063256" cy="1063256"/>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lumMod val="95000"/>
                  </a:schemeClr>
                </a:solidFill>
                <a:latin typeface="FontAwesome" pitchFamily="2" charset="0"/>
              </a:rPr>
              <a:t></a:t>
            </a:r>
            <a:endParaRPr lang="en-US" sz="3200">
              <a:solidFill>
                <a:schemeClr val="bg1">
                  <a:lumMod val="95000"/>
                </a:schemeClr>
              </a:solidFill>
            </a:endParaRPr>
          </a:p>
        </p:txBody>
      </p:sp>
      <p:sp>
        <p:nvSpPr>
          <p:cNvPr id="15" name="Oval 14"/>
          <p:cNvSpPr/>
          <p:nvPr/>
        </p:nvSpPr>
        <p:spPr>
          <a:xfrm>
            <a:off x="6211367" y="1760180"/>
            <a:ext cx="1508838" cy="1508838"/>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accent3"/>
                </a:solidFill>
                <a:latin typeface="FontAwesome" pitchFamily="2" charset="0"/>
              </a:rPr>
              <a:t></a:t>
            </a:r>
            <a:endParaRPr lang="en-US" sz="3200">
              <a:solidFill>
                <a:schemeClr val="accent3"/>
              </a:solidFill>
            </a:endParaRPr>
          </a:p>
        </p:txBody>
      </p:sp>
      <p:sp>
        <p:nvSpPr>
          <p:cNvPr id="11" name="Rectangle 10"/>
          <p:cNvSpPr/>
          <p:nvPr/>
        </p:nvSpPr>
        <p:spPr>
          <a:xfrm>
            <a:off x="2510734" y="2329933"/>
            <a:ext cx="381836"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6" name="Rectangle 15"/>
          <p:cNvSpPr/>
          <p:nvPr/>
        </p:nvSpPr>
        <p:spPr>
          <a:xfrm>
            <a:off x="4405808" y="2329933"/>
            <a:ext cx="381836"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7" name="Rectangle 16"/>
          <p:cNvSpPr/>
          <p:nvPr/>
        </p:nvSpPr>
        <p:spPr>
          <a:xfrm>
            <a:off x="5829354" y="2331336"/>
            <a:ext cx="381836" cy="369332"/>
          </a:xfrm>
          <a:prstGeom prst="rect">
            <a:avLst/>
          </a:prstGeom>
        </p:spPr>
        <p:txBody>
          <a:bodyPr wrap="none">
            <a:spAutoFit/>
          </a:bodyPr>
          <a:lstStyle/>
          <a:p>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8" name="TextBox 17"/>
          <p:cNvSpPr txBox="1"/>
          <p:nvPr/>
        </p:nvSpPr>
        <p:spPr>
          <a:xfrm>
            <a:off x="1141288" y="4158733"/>
            <a:ext cx="6595730" cy="1477328"/>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2990208"/>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2982724"/>
            <a:ext cx="3384966"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AWESOME TEAM</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3629055"/>
            <a:ext cx="3985386"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17" name="TextBox 16"/>
          <p:cNvSpPr txBox="1"/>
          <p:nvPr/>
        </p:nvSpPr>
        <p:spPr>
          <a:xfrm>
            <a:off x="5736325" y="4039432"/>
            <a:ext cx="1051891" cy="307777"/>
          </a:xfrm>
          <a:prstGeom prst="rect">
            <a:avLst/>
          </a:prstGeom>
          <a:noFill/>
        </p:spPr>
        <p:txBody>
          <a:bodyPr wrap="none" rtlCol="0">
            <a:spAutoFit/>
          </a:bodyPr>
          <a:lstStyle/>
          <a:p>
            <a:r>
              <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Patrika Jay</a:t>
            </a:r>
            <a:endPar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7732338" y="4039432"/>
            <a:ext cx="1317220" cy="307777"/>
          </a:xfrm>
          <a:prstGeom prst="rect">
            <a:avLst/>
          </a:prstGeom>
          <a:noFill/>
        </p:spPr>
        <p:txBody>
          <a:bodyPr wrap="none" rtlCol="0">
            <a:spAutoFit/>
          </a:bodyPr>
          <a:lstStyle/>
          <a:p>
            <a:r>
              <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Sarah Howels</a:t>
            </a:r>
            <a:endPar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Box 18"/>
          <p:cNvSpPr txBox="1"/>
          <p:nvPr/>
        </p:nvSpPr>
        <p:spPr>
          <a:xfrm>
            <a:off x="10034556" y="4039431"/>
            <a:ext cx="970137" cy="307777"/>
          </a:xfrm>
          <a:prstGeom prst="rect">
            <a:avLst/>
          </a:prstGeom>
          <a:noFill/>
        </p:spPr>
        <p:txBody>
          <a:bodyPr wrap="none" rtlCol="0">
            <a:spAutoFit/>
          </a:bodyPr>
          <a:lstStyle/>
          <a:p>
            <a:r>
              <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Alisa May</a:t>
            </a:r>
            <a:endPar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9"/>
          <p:cNvSpPr txBox="1"/>
          <p:nvPr/>
        </p:nvSpPr>
        <p:spPr>
          <a:xfrm>
            <a:off x="5866167" y="4347208"/>
            <a:ext cx="792205"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DESIGNER</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p:nvPr/>
        </p:nvSpPr>
        <p:spPr>
          <a:xfrm>
            <a:off x="7946755" y="4347208"/>
            <a:ext cx="888385"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DEVELOPER</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p:cNvSpPr txBox="1"/>
          <p:nvPr/>
        </p:nvSpPr>
        <p:spPr>
          <a:xfrm>
            <a:off x="10068385" y="4347208"/>
            <a:ext cx="904415"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MARKETING</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Placeholder 12"/>
          <p:cNvPicPr>
            <a:picLocks noGrp="1" noChangeAspect="1"/>
          </p:cNvPicPr>
          <p:nvPr>
            <p:ph type="pic" sz="quarter" idx="10"/>
          </p:nvPr>
        </p:nvPicPr>
        <p:blipFill rotWithShape="1">
          <a:blip r:embed="rId1" cstate="screen"/>
          <a:srcRect/>
          <a:stretch>
            <a:fillRect/>
          </a:stretch>
        </p:blipFill>
        <p:spPr/>
      </p:pic>
      <p:pic>
        <p:nvPicPr>
          <p:cNvPr id="14" name="Picture Placeholder 13"/>
          <p:cNvPicPr>
            <a:picLocks noGrp="1" noChangeAspect="1"/>
          </p:cNvPicPr>
          <p:nvPr>
            <p:ph type="pic" sz="quarter" idx="11"/>
          </p:nvPr>
        </p:nvPicPr>
        <p:blipFill rotWithShape="1">
          <a:blip r:embed="rId2" cstate="screen"/>
          <a:srcRect/>
          <a:stretch>
            <a:fillRect/>
          </a:stretch>
        </p:blipFill>
        <p:spPr/>
      </p:pic>
      <p:pic>
        <p:nvPicPr>
          <p:cNvPr id="15" name="Picture Placeholder 14"/>
          <p:cNvPicPr>
            <a:picLocks noGrp="1" noChangeAspect="1"/>
          </p:cNvPicPr>
          <p:nvPr>
            <p:ph type="pic" sz="quarter" idx="12"/>
          </p:nvPr>
        </p:nvPicPr>
        <p:blipFill rotWithShape="1">
          <a:blip r:embed="rId3" cstate="screen"/>
          <a:srcRect/>
          <a:stretch>
            <a:fillRect/>
          </a:stretch>
        </p:blip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5657208"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4664808" y="1028700"/>
            <a:ext cx="2862387" cy="646331"/>
          </a:xfrm>
          <a:prstGeom prst="rect">
            <a:avLst/>
          </a:prstGeom>
          <a:noFill/>
        </p:spPr>
        <p:txBody>
          <a:bodyPr wrap="none" rtlCol="0">
            <a:spAutoFit/>
          </a:bodyPr>
          <a:lstStyle/>
          <a:p>
            <a:pPr algn="ctr"/>
            <a:r>
              <a:rPr lang="en-US" sz="3600">
                <a:solidFill>
                  <a:schemeClr val="tx1">
                    <a:lumMod val="65000"/>
                    <a:lumOff val="35000"/>
                  </a:schemeClr>
                </a:solidFill>
                <a:latin typeface="GeosansLight" panose="02000603020000020003" pitchFamily="2" charset="0"/>
              </a:rPr>
              <a:t>WHAT WE DO</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3607178" y="1675031"/>
            <a:ext cx="4977645" cy="246221"/>
          </a:xfrm>
          <a:prstGeom prst="rect">
            <a:avLst/>
          </a:prstGeom>
          <a:noFill/>
        </p:spPr>
        <p:txBody>
          <a:bodyPr wrap="none" rtlCol="0">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11" name="TextBox 10"/>
          <p:cNvSpPr txBox="1"/>
          <p:nvPr/>
        </p:nvSpPr>
        <p:spPr>
          <a:xfrm>
            <a:off x="1460911" y="4447510"/>
            <a:ext cx="1447833" cy="246221"/>
          </a:xfrm>
          <a:prstGeom prst="rect">
            <a:avLst/>
          </a:prstGeom>
          <a:noFill/>
        </p:spPr>
        <p:txBody>
          <a:bodyPr wrap="none" rtlCol="0">
            <a:spAutoFit/>
          </a:bodyPr>
          <a:lstStyle/>
          <a:p>
            <a:pPr algn="ctr"/>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WEB DEVELOPMENT</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4111142" y="4447510"/>
            <a:ext cx="1358065" cy="246221"/>
          </a:xfrm>
          <a:prstGeom prst="rect">
            <a:avLst/>
          </a:prstGeom>
          <a:noFill/>
        </p:spPr>
        <p:txBody>
          <a:bodyPr wrap="none" rtlCol="0">
            <a:spAutoFit/>
          </a:bodyPr>
          <a:lstStyle/>
          <a:p>
            <a:pPr algn="ctr"/>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 SOLUTION</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p:cNvSpPr txBox="1"/>
          <p:nvPr/>
        </p:nvSpPr>
        <p:spPr>
          <a:xfrm>
            <a:off x="6776602" y="4447509"/>
            <a:ext cx="1237839" cy="246221"/>
          </a:xfrm>
          <a:prstGeom prst="rect">
            <a:avLst/>
          </a:prstGeom>
          <a:noFill/>
        </p:spPr>
        <p:txBody>
          <a:bodyPr wrap="none" rtlCol="0">
            <a:spAutoFit/>
          </a:bodyPr>
          <a:lstStyle/>
          <a:p>
            <a:pPr algn="ctr"/>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MARKETING CEO</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p:cNvSpPr txBox="1"/>
          <p:nvPr/>
        </p:nvSpPr>
        <p:spPr>
          <a:xfrm>
            <a:off x="9377034" y="4447508"/>
            <a:ext cx="1260281" cy="246221"/>
          </a:xfrm>
          <a:prstGeom prst="rect">
            <a:avLst/>
          </a:prstGeom>
          <a:noFill/>
        </p:spPr>
        <p:txBody>
          <a:bodyPr wrap="none" rtlCol="0">
            <a:spAutoFit/>
          </a:bodyPr>
          <a:lstStyle/>
          <a:p>
            <a:pPr algn="ctr"/>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BIZ CONSULTING</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Rectangle 17"/>
          <p:cNvSpPr/>
          <p:nvPr/>
        </p:nvSpPr>
        <p:spPr>
          <a:xfrm>
            <a:off x="1167173" y="4693729"/>
            <a:ext cx="2035303" cy="400110"/>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angle 21"/>
          <p:cNvSpPr/>
          <p:nvPr/>
        </p:nvSpPr>
        <p:spPr>
          <a:xfrm>
            <a:off x="3772521" y="4693729"/>
            <a:ext cx="2035303" cy="400110"/>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22"/>
          <p:cNvSpPr/>
          <p:nvPr/>
        </p:nvSpPr>
        <p:spPr>
          <a:xfrm>
            <a:off x="6377869" y="4693729"/>
            <a:ext cx="2035303" cy="400110"/>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p:cNvSpPr/>
          <p:nvPr/>
        </p:nvSpPr>
        <p:spPr>
          <a:xfrm>
            <a:off x="8983217" y="4693729"/>
            <a:ext cx="2035303" cy="400110"/>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25"/>
          <p:cNvSpPr txBox="1"/>
          <p:nvPr/>
        </p:nvSpPr>
        <p:spPr>
          <a:xfrm>
            <a:off x="1851239" y="5475979"/>
            <a:ext cx="667170" cy="246221"/>
          </a:xfrm>
          <a:prstGeom prst="rect">
            <a:avLst/>
          </a:prstGeom>
          <a:noFill/>
          <a:ln w="6350">
            <a:solidFill>
              <a:schemeClr val="bg1">
                <a:lumMod val="65000"/>
              </a:schemeClr>
            </a:solidFill>
          </a:ln>
        </p:spPr>
        <p:txBody>
          <a:bodyPr wrap="none" rtlCol="0">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SERVICE</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p:cNvSpPr txBox="1"/>
          <p:nvPr/>
        </p:nvSpPr>
        <p:spPr>
          <a:xfrm>
            <a:off x="4456587" y="5475978"/>
            <a:ext cx="667170" cy="246221"/>
          </a:xfrm>
          <a:prstGeom prst="rect">
            <a:avLst/>
          </a:prstGeom>
          <a:noFill/>
          <a:ln w="6350">
            <a:solidFill>
              <a:schemeClr val="bg1">
                <a:lumMod val="65000"/>
              </a:schemeClr>
            </a:solidFill>
          </a:ln>
        </p:spPr>
        <p:txBody>
          <a:bodyPr wrap="none" rtlCol="0">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SERVICE</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7"/>
          <p:cNvSpPr txBox="1"/>
          <p:nvPr/>
        </p:nvSpPr>
        <p:spPr>
          <a:xfrm>
            <a:off x="7061935" y="5482032"/>
            <a:ext cx="667170" cy="246221"/>
          </a:xfrm>
          <a:prstGeom prst="rect">
            <a:avLst/>
          </a:prstGeom>
          <a:noFill/>
          <a:ln w="6350">
            <a:solidFill>
              <a:schemeClr val="bg1">
                <a:lumMod val="65000"/>
              </a:schemeClr>
            </a:solidFill>
          </a:ln>
        </p:spPr>
        <p:txBody>
          <a:bodyPr wrap="none" rtlCol="0">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SERVICE</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8"/>
          <p:cNvSpPr txBox="1"/>
          <p:nvPr/>
        </p:nvSpPr>
        <p:spPr>
          <a:xfrm>
            <a:off x="9667283" y="5475977"/>
            <a:ext cx="667170" cy="246221"/>
          </a:xfrm>
          <a:prstGeom prst="rect">
            <a:avLst/>
          </a:prstGeom>
          <a:noFill/>
          <a:ln w="6350">
            <a:solidFill>
              <a:schemeClr val="bg1">
                <a:lumMod val="65000"/>
              </a:schemeClr>
            </a:solidFill>
          </a:ln>
        </p:spPr>
        <p:txBody>
          <a:bodyPr wrap="none" rtlCol="0">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SERVICE</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Picture Placeholder 2"/>
          <p:cNvPicPr>
            <a:picLocks noGrp="1" noChangeAspect="1"/>
          </p:cNvPicPr>
          <p:nvPr>
            <p:ph type="pic" sz="quarter" idx="10"/>
          </p:nvPr>
        </p:nvPicPr>
        <p:blipFill rotWithShape="1">
          <a:blip r:embed="rId1" cstate="screen"/>
          <a:srcRect/>
          <a:stretch>
            <a:fillRect/>
          </a:stretch>
        </p:blipFill>
        <p:spPr/>
      </p:pic>
      <p:pic>
        <p:nvPicPr>
          <p:cNvPr id="14" name="Picture Placeholder 13"/>
          <p:cNvPicPr>
            <a:picLocks noGrp="1" noChangeAspect="1"/>
          </p:cNvPicPr>
          <p:nvPr>
            <p:ph type="pic" sz="quarter" idx="11"/>
          </p:nvPr>
        </p:nvPicPr>
        <p:blipFill>
          <a:blip r:embed="rId2" cstate="screen">
            <a:extLst>
              <a:ext uri="{BEBA8EAE-BF5A-486C-A8C5-ECC9F3942E4B}">
                <a14:imgProps xmlns:a14="http://schemas.microsoft.com/office/drawing/2010/main">
                  <a14:imgLayer r:embed="rId3">
                    <a14:imgEffect>
                      <a14:saturation sat="33000"/>
                    </a14:imgEffect>
                  </a14:imgLayer>
                </a14:imgProps>
              </a:ext>
            </a:extLst>
          </a:blip>
          <a:srcRect/>
          <a:stretch>
            <a:fillRect/>
          </a:stretch>
        </p:blipFill>
        <p:spPr/>
      </p:pic>
      <p:pic>
        <p:nvPicPr>
          <p:cNvPr id="20" name="Picture Placeholder 19"/>
          <p:cNvPicPr>
            <a:picLocks noGrp="1" noChangeAspect="1"/>
          </p:cNvPicPr>
          <p:nvPr>
            <p:ph type="pic" sz="quarter" idx="12"/>
          </p:nvPr>
        </p:nvPicPr>
        <p:blipFill>
          <a:blip r:embed="rId4" cstate="screen">
            <a:extLst>
              <a:ext uri="{BEBA8EAE-BF5A-486C-A8C5-ECC9F3942E4B}">
                <a14:imgProps xmlns:a14="http://schemas.microsoft.com/office/drawing/2010/main">
                  <a14:imgLayer r:embed="rId5">
                    <a14:imgEffect>
                      <a14:saturation sat="33000"/>
                    </a14:imgEffect>
                  </a14:imgLayer>
                </a14:imgProps>
              </a:ext>
            </a:extLst>
          </a:blip>
          <a:srcRect/>
          <a:stretch>
            <a:fillRect/>
          </a:stretch>
        </p:blipFill>
        <p:spPr/>
      </p:pic>
      <p:pic>
        <p:nvPicPr>
          <p:cNvPr id="30" name="Picture Placeholder 29"/>
          <p:cNvPicPr>
            <a:picLocks noGrp="1" noChangeAspect="1"/>
          </p:cNvPicPr>
          <p:nvPr>
            <p:ph type="pic" sz="quarter" idx="13"/>
          </p:nvPr>
        </p:nvPicPr>
        <p:blipFill>
          <a:blip r:embed="rId6" cstate="screen">
            <a:extLst>
              <a:ext uri="{BEBA8EAE-BF5A-486C-A8C5-ECC9F3942E4B}">
                <a14:imgProps xmlns:a14="http://schemas.microsoft.com/office/drawing/2010/main">
                  <a14:imgLayer r:embed="rId7">
                    <a14:imgEffect>
                      <a14:saturation sat="33000"/>
                    </a14:imgEffect>
                  </a14:imgLayer>
                </a14:imgProps>
              </a:ext>
            </a:extLst>
          </a:blip>
          <a:srcRect/>
          <a:stretch>
            <a:fillRect/>
          </a:stretch>
        </p:blip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p:pic>
      <p:pic>
        <p:nvPicPr>
          <p:cNvPr id="11" name="Picture Placeholder 10"/>
          <p:cNvPicPr>
            <a:picLocks noGrp="1" noChangeAspect="1"/>
          </p:cNvPicPr>
          <p:nvPr>
            <p:ph type="pic" sz="quarter" idx="11"/>
          </p:nvPr>
        </p:nvPicPr>
        <p:blipFill>
          <a:blip r:embed="rId3" cstate="screen">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p:pic>
      <p:pic>
        <p:nvPicPr>
          <p:cNvPr id="13" name="Picture Placeholder 12"/>
          <p:cNvPicPr>
            <a:picLocks noGrp="1" noChangeAspect="1"/>
          </p:cNvPicPr>
          <p:nvPr>
            <p:ph type="pic" sz="quarter" idx="12"/>
          </p:nvPr>
        </p:nvPicPr>
        <p:blipFill>
          <a:blip r:embed="rId5" cstate="screen">
            <a:extLst>
              <a:ext uri="{BEBA8EAE-BF5A-486C-A8C5-ECC9F3942E4B}">
                <a14:imgProps xmlns:a14="http://schemas.microsoft.com/office/drawing/2010/main">
                  <a14:imgLayer r:embed="rId6">
                    <a14:imgEffect>
                      <a14:saturation sat="66000"/>
                    </a14:imgEffect>
                  </a14:imgLayer>
                </a14:imgProps>
              </a:ext>
            </a:extLst>
          </a:blip>
          <a:srcRect/>
          <a:stretch>
            <a:fillRect/>
          </a:stretch>
        </p:blipFill>
        <p:spPr/>
      </p:pic>
      <p:pic>
        <p:nvPicPr>
          <p:cNvPr id="14" name="Picture Placeholder 13"/>
          <p:cNvPicPr>
            <a:picLocks noGrp="1" noChangeAspect="1"/>
          </p:cNvPicPr>
          <p:nvPr>
            <p:ph type="pic" sz="quarter" idx="13"/>
          </p:nvPr>
        </p:nvPicPr>
        <p:blipFill>
          <a:blip r:embed="rId7" cstate="screen">
            <a:extLst>
              <a:ext uri="{BEBA8EAE-BF5A-486C-A8C5-ECC9F3942E4B}">
                <a14:imgProps xmlns:a14="http://schemas.microsoft.com/office/drawing/2010/main">
                  <a14:imgLayer r:embed="rId8">
                    <a14:imgEffect>
                      <a14:saturation sat="66000"/>
                    </a14:imgEffect>
                  </a14:imgLayer>
                </a14:imgProps>
              </a:ext>
            </a:extLst>
          </a:blip>
          <a:srcRect/>
          <a:stretch>
            <a:fillRect/>
          </a:stretch>
        </p:blipFill>
        <p:spPr/>
      </p:pic>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3120150"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INTRODUCTION</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30" name="Rectangle 29"/>
          <p:cNvSpPr/>
          <p:nvPr/>
        </p:nvSpPr>
        <p:spPr>
          <a:xfrm>
            <a:off x="3926364" y="2939880"/>
            <a:ext cx="571500"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31" name="Rectangle 30"/>
          <p:cNvSpPr/>
          <p:nvPr/>
        </p:nvSpPr>
        <p:spPr>
          <a:xfrm>
            <a:off x="4551055" y="2937953"/>
            <a:ext cx="571500"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32" name="Rectangle 31"/>
          <p:cNvSpPr/>
          <p:nvPr/>
        </p:nvSpPr>
        <p:spPr>
          <a:xfrm>
            <a:off x="4551055" y="3568530"/>
            <a:ext cx="571500" cy="571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33" name="Rectangle 32"/>
          <p:cNvSpPr/>
          <p:nvPr/>
        </p:nvSpPr>
        <p:spPr>
          <a:xfrm>
            <a:off x="3926364" y="3568530"/>
            <a:ext cx="571500" cy="571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grpSp>
        <p:nvGrpSpPr>
          <p:cNvPr id="35" name="Group 34"/>
          <p:cNvGrpSpPr/>
          <p:nvPr/>
        </p:nvGrpSpPr>
        <p:grpSpPr>
          <a:xfrm>
            <a:off x="7993735" y="1878233"/>
            <a:ext cx="2979065" cy="1446550"/>
            <a:chOff x="7845451" y="1896934"/>
            <a:chExt cx="2979065" cy="1446550"/>
          </a:xfrm>
        </p:grpSpPr>
        <p:sp>
          <p:nvSpPr>
            <p:cNvPr id="39" name="TextBox 38"/>
            <p:cNvSpPr txBox="1"/>
            <p:nvPr/>
          </p:nvSpPr>
          <p:spPr>
            <a:xfrm>
              <a:off x="8381175" y="1896934"/>
              <a:ext cx="2443341" cy="1446550"/>
            </a:xfrm>
            <a:prstGeom prst="rect">
              <a:avLst/>
            </a:prstGeom>
            <a:noFill/>
          </p:spPr>
          <p:txBody>
            <a:bodyPr wrap="square" rtlCol="0">
              <a:spAutoFit/>
            </a:bodyPr>
            <a:lstStyle/>
            <a:p>
              <a:r>
                <a:rPr lang="en-US" sz="1400">
                  <a:solidFill>
                    <a:schemeClr val="accent2"/>
                  </a:solidFill>
                  <a:latin typeface="Open Sans" panose="020B0606030504020204" pitchFamily="34" charset="0"/>
                  <a:ea typeface="Open Sans" panose="020B0606030504020204" pitchFamily="34" charset="0"/>
                  <a:cs typeface="Open Sans" panose="020B0606030504020204" pitchFamily="34" charset="0"/>
                </a:rPr>
                <a:t>MARKETING &amp; MANAGEMENT</a:t>
              </a:r>
              <a:endParaRPr lang="en-US" sz="140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0" name="Rectangle 39"/>
            <p:cNvSpPr/>
            <p:nvPr/>
          </p:nvSpPr>
          <p:spPr>
            <a:xfrm>
              <a:off x="7845451" y="1896934"/>
              <a:ext cx="535724" cy="584775"/>
            </a:xfrm>
            <a:prstGeom prst="rect">
              <a:avLst/>
            </a:prstGeom>
          </p:spPr>
          <p:txBody>
            <a:bodyPr wrap="none">
              <a:spAutoFit/>
            </a:bodyPr>
            <a:lstStyle/>
            <a:p>
              <a:r>
                <a:rPr lang="en-US" sz="3200">
                  <a:solidFill>
                    <a:schemeClr val="accent2"/>
                  </a:solidFill>
                  <a:latin typeface="FontAwesome" pitchFamily="2" charset="0"/>
                </a:rPr>
                <a:t></a:t>
              </a:r>
              <a:endParaRPr lang="en-US" sz="3200">
                <a:solidFill>
                  <a:schemeClr val="accent2"/>
                </a:solidFill>
              </a:endParaRPr>
            </a:p>
          </p:txBody>
        </p:sp>
      </p:grpSp>
      <p:grpSp>
        <p:nvGrpSpPr>
          <p:cNvPr id="36" name="Group 35"/>
          <p:cNvGrpSpPr/>
          <p:nvPr/>
        </p:nvGrpSpPr>
        <p:grpSpPr>
          <a:xfrm>
            <a:off x="7988812" y="3753199"/>
            <a:ext cx="2983988" cy="1446550"/>
            <a:chOff x="7840528" y="3771900"/>
            <a:chExt cx="2983988" cy="1446550"/>
          </a:xfrm>
        </p:grpSpPr>
        <p:sp>
          <p:nvSpPr>
            <p:cNvPr id="37" name="TextBox 36"/>
            <p:cNvSpPr txBox="1"/>
            <p:nvPr/>
          </p:nvSpPr>
          <p:spPr>
            <a:xfrm>
              <a:off x="8376252" y="3771900"/>
              <a:ext cx="2448264" cy="1446550"/>
            </a:xfrm>
            <a:prstGeom prst="rect">
              <a:avLst/>
            </a:prstGeom>
            <a:noFill/>
          </p:spPr>
          <p:txBody>
            <a:bodyPr wrap="square" rtlCol="0">
              <a:spAutoFit/>
            </a:bodyPr>
            <a:lstStyle/>
            <a:p>
              <a:r>
                <a:rPr lang="en-US" sz="1400">
                  <a:solidFill>
                    <a:schemeClr val="accent2"/>
                  </a:solidFill>
                  <a:latin typeface="Open Sans" panose="020B0606030504020204" pitchFamily="34" charset="0"/>
                  <a:ea typeface="Open Sans" panose="020B0606030504020204" pitchFamily="34" charset="0"/>
                  <a:cs typeface="Open Sans" panose="020B0606030504020204" pitchFamily="34" charset="0"/>
                </a:rPr>
                <a:t>MARKETING &amp; MANAGEMENT</a:t>
              </a:r>
              <a:endParaRPr lang="en-US" sz="140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37"/>
            <p:cNvSpPr/>
            <p:nvPr/>
          </p:nvSpPr>
          <p:spPr>
            <a:xfrm>
              <a:off x="7840528" y="3771900"/>
              <a:ext cx="535724" cy="584775"/>
            </a:xfrm>
            <a:prstGeom prst="rect">
              <a:avLst/>
            </a:prstGeom>
          </p:spPr>
          <p:txBody>
            <a:bodyPr wrap="none">
              <a:spAutoFit/>
            </a:bodyPr>
            <a:lstStyle/>
            <a:p>
              <a:r>
                <a:rPr lang="en-US" sz="3200">
                  <a:solidFill>
                    <a:schemeClr val="tx1">
                      <a:lumMod val="75000"/>
                      <a:lumOff val="25000"/>
                    </a:schemeClr>
                  </a:solidFill>
                  <a:latin typeface="FontAwesome" pitchFamily="2" charset="0"/>
                </a:rPr>
                <a:t></a:t>
              </a:r>
              <a:endParaRPr lang="en-US" sz="3200">
                <a:solidFill>
                  <a:schemeClr val="accent2"/>
                </a:solidFil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bg1">
                  <a:lumMod val="6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bg1">
                    <a:lumMod val="65000"/>
                  </a:schemeClr>
                </a:solidFill>
                <a:latin typeface="Simple-Line-Icons" panose="02000503000000000000" pitchFamily="2" charset="2"/>
              </a:rPr>
              <a:t> </a:t>
            </a:r>
            <a:endParaRPr lang="en-US">
              <a:solidFill>
                <a:schemeClr val="bg1">
                  <a:lumMod val="65000"/>
                </a:schemeClr>
              </a:solidFill>
            </a:endParaRPr>
          </a:p>
        </p:txBody>
      </p:sp>
      <p:sp>
        <p:nvSpPr>
          <p:cNvPr id="8" name="Oval 7"/>
          <p:cNvSpPr/>
          <p:nvPr/>
        </p:nvSpPr>
        <p:spPr>
          <a:xfrm>
            <a:off x="1219199" y="1666361"/>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2174695" y="1658877"/>
            <a:ext cx="3120150" cy="923330"/>
          </a:xfrm>
          <a:prstGeom prst="rect">
            <a:avLst/>
          </a:prstGeom>
          <a:noFill/>
        </p:spPr>
        <p:txBody>
          <a:bodyPr wrap="non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 ARE CREATIVE</a:t>
            </a:r>
            <a:endPar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3600">
                <a:solidFill>
                  <a:schemeClr val="tx1">
                    <a:lumMod val="65000"/>
                    <a:lumOff val="35000"/>
                  </a:schemeClr>
                </a:solidFill>
                <a:latin typeface="GeosansLight" panose="02000603020000020003" pitchFamily="2" charset="0"/>
              </a:rPr>
              <a:t>INTRODUCTION</a:t>
            </a:r>
            <a:endParaRPr lang="en-US" sz="3600">
              <a:solidFill>
                <a:schemeClr val="tx1">
                  <a:lumMod val="65000"/>
                  <a:lumOff val="35000"/>
                </a:schemeClr>
              </a:solidFill>
              <a:latin typeface="GeosansLight" panose="02000603020000020003" pitchFamily="2" charset="0"/>
            </a:endParaRPr>
          </a:p>
        </p:txBody>
      </p:sp>
      <p:sp>
        <p:nvSpPr>
          <p:cNvPr id="5" name="Rectangle 4"/>
          <p:cNvSpPr/>
          <p:nvPr/>
        </p:nvSpPr>
        <p:spPr>
          <a:xfrm>
            <a:off x="1219199" y="2926706"/>
            <a:ext cx="6527515" cy="2272417"/>
          </a:xfrm>
          <a:prstGeom prst="rect">
            <a:avLst/>
          </a:prstGeom>
        </p:spPr>
        <p:txBody>
          <a:bodyPr wrap="square">
            <a:spAutoFit/>
          </a:bodyPr>
          <a:lstStyle/>
          <a:p>
            <a:pPr algn="just">
              <a:lnSpc>
                <a:spcPct val="150000"/>
              </a:lnSpc>
              <a:spcAft>
                <a:spcPts val="800"/>
              </a:spcAft>
            </a:pPr>
            <a:r>
              <a:rPr lang="en-US" sz="1000" b="1">
                <a:solidFill>
                  <a:schemeClr val="accent4"/>
                </a:solidFill>
                <a:latin typeface="Open Sans" panose="020B0606030504020204" pitchFamily="34" charset="0"/>
                <a:ea typeface="Calibri" panose="020F0502020204030204" pitchFamily="34" charset="0"/>
                <a:cs typeface="Times New Roman" panose="02020603050405020304" pitchFamily="18" charset="0"/>
              </a:rPr>
              <a:t>WELCOME TO OUR PRESENTATIONS</a:t>
            </a:r>
            <a:endParaRPr lang="en-US" sz="1000" b="1">
              <a:solidFill>
                <a:schemeClr val="accent4"/>
              </a:solidFill>
              <a:latin typeface="Open Sans" panose="020B060603050402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US" sz="100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	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endParaRPr lang="en-US" sz="1000">
              <a:solidFill>
                <a:schemeClr val="tx1">
                  <a:lumMod val="65000"/>
                  <a:lumOff val="3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5" name="图片占位符 14"/>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0"/>
                    </a14:imgEffect>
                  </a14:imgLayer>
                </a14:imgProps>
              </a:ext>
            </a:extLst>
          </a:blip>
          <a:srcRect/>
          <a:stretch>
            <a:fillRect/>
          </a:stretch>
        </p:blipFill>
        <p:spPr>
          <a:xfrm>
            <a:off x="7921375" y="0"/>
            <a:ext cx="4270625" cy="6858000"/>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pic>
        <p:nvPicPr>
          <p:cNvPr id="9" name="Picture Placeholder 8"/>
          <p:cNvPicPr>
            <a:picLocks noGrp="1" noChangeAspect="1"/>
          </p:cNvPicPr>
          <p:nvPr>
            <p:ph type="pic" sz="quarter" idx="10"/>
          </p:nvPr>
        </p:nvPicPr>
        <p:blipFill>
          <a:blip r:embed="rId1" cstate="screen"/>
          <a:srcRect/>
          <a:stretch>
            <a:fillRect/>
          </a:stretch>
        </p:blipFill>
        <p:spPr/>
      </p:pic>
      <p:sp>
        <p:nvSpPr>
          <p:cNvPr id="26" name="Rectangle 25"/>
          <p:cNvSpPr/>
          <p:nvPr/>
        </p:nvSpPr>
        <p:spPr>
          <a:xfrm>
            <a:off x="0" y="1598805"/>
            <a:ext cx="12192000" cy="2732903"/>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219200" y="136148"/>
            <a:ext cx="3181961"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WE GOT A SKILL</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5" name="Oval 4"/>
          <p:cNvSpPr/>
          <p:nvPr/>
        </p:nvSpPr>
        <p:spPr>
          <a:xfrm>
            <a:off x="1222577" y="2090899"/>
            <a:ext cx="1545336" cy="1545336"/>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3946870" y="2089974"/>
            <a:ext cx="1545336" cy="1545336"/>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6661033" y="2086232"/>
            <a:ext cx="1545336" cy="1545336"/>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9390392" y="2086232"/>
            <a:ext cx="1545336" cy="1545336"/>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c 20"/>
          <p:cNvSpPr/>
          <p:nvPr/>
        </p:nvSpPr>
        <p:spPr>
          <a:xfrm>
            <a:off x="1222577" y="2090899"/>
            <a:ext cx="1545336" cy="1545336"/>
          </a:xfrm>
          <a:prstGeom prst="arc">
            <a:avLst>
              <a:gd name="adj1" fmla="val 20172577"/>
              <a:gd name="adj2" fmla="val 16297434"/>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Arc 21"/>
          <p:cNvSpPr/>
          <p:nvPr/>
        </p:nvSpPr>
        <p:spPr>
          <a:xfrm>
            <a:off x="3946870" y="2089974"/>
            <a:ext cx="1545336" cy="1545336"/>
          </a:xfrm>
          <a:prstGeom prst="arc">
            <a:avLst>
              <a:gd name="adj1" fmla="val 17379292"/>
              <a:gd name="adj2" fmla="val 8825709"/>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Arc 22"/>
          <p:cNvSpPr/>
          <p:nvPr/>
        </p:nvSpPr>
        <p:spPr>
          <a:xfrm>
            <a:off x="6661033" y="2086232"/>
            <a:ext cx="1545336" cy="1545336"/>
          </a:xfrm>
          <a:prstGeom prst="arc">
            <a:avLst>
              <a:gd name="adj1" fmla="val 14283035"/>
              <a:gd name="adj2" fmla="val 8268073"/>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23"/>
          <p:cNvSpPr/>
          <p:nvPr/>
        </p:nvSpPr>
        <p:spPr>
          <a:xfrm>
            <a:off x="9390392" y="2086232"/>
            <a:ext cx="1545336" cy="1545336"/>
          </a:xfrm>
          <a:prstGeom prst="arc">
            <a:avLst>
              <a:gd name="adj1" fmla="val 17026676"/>
              <a:gd name="adj2" fmla="val 13044588"/>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p:cNvSpPr txBox="1"/>
          <p:nvPr/>
        </p:nvSpPr>
        <p:spPr>
          <a:xfrm>
            <a:off x="1659777" y="2629755"/>
            <a:ext cx="667555" cy="461665"/>
          </a:xfrm>
          <a:prstGeom prst="rect">
            <a:avLst/>
          </a:prstGeom>
          <a:noFill/>
        </p:spPr>
        <p:txBody>
          <a:bodyPr wrap="none" rtlCol="0">
            <a:spAutoFit/>
          </a:bodyPr>
          <a:lstStyle/>
          <a:p>
            <a:r>
              <a:rPr lang="en-US" sz="2400">
                <a:solidFill>
                  <a:schemeClr val="bg1">
                    <a:lumMod val="95000"/>
                  </a:schemeClr>
                </a:solidFill>
                <a:latin typeface="GeosansLight" panose="02000603020000020003" pitchFamily="2" charset="0"/>
              </a:rPr>
              <a:t>85%</a:t>
            </a:r>
            <a:endParaRPr lang="en-US" sz="2400">
              <a:solidFill>
                <a:schemeClr val="bg1">
                  <a:lumMod val="95000"/>
                </a:schemeClr>
              </a:solidFill>
              <a:latin typeface="GeosansLight" panose="02000603020000020003" pitchFamily="2" charset="0"/>
            </a:endParaRPr>
          </a:p>
        </p:txBody>
      </p:sp>
      <p:sp>
        <p:nvSpPr>
          <p:cNvPr id="28" name="TextBox 27"/>
          <p:cNvSpPr txBox="1"/>
          <p:nvPr/>
        </p:nvSpPr>
        <p:spPr>
          <a:xfrm>
            <a:off x="4380695" y="2629755"/>
            <a:ext cx="655564" cy="461665"/>
          </a:xfrm>
          <a:prstGeom prst="rect">
            <a:avLst/>
          </a:prstGeom>
          <a:noFill/>
        </p:spPr>
        <p:txBody>
          <a:bodyPr wrap="none" rtlCol="0">
            <a:spAutoFit/>
          </a:bodyPr>
          <a:lstStyle/>
          <a:p>
            <a:r>
              <a:rPr lang="en-US" sz="2400">
                <a:solidFill>
                  <a:schemeClr val="bg1">
                    <a:lumMod val="95000"/>
                  </a:schemeClr>
                </a:solidFill>
                <a:latin typeface="GeosansLight" panose="02000603020000020003" pitchFamily="2" charset="0"/>
              </a:rPr>
              <a:t>73%</a:t>
            </a:r>
            <a:endParaRPr lang="en-US" sz="2400">
              <a:solidFill>
                <a:schemeClr val="bg1">
                  <a:lumMod val="95000"/>
                </a:schemeClr>
              </a:solidFill>
              <a:latin typeface="GeosansLight" panose="02000603020000020003" pitchFamily="2" charset="0"/>
            </a:endParaRPr>
          </a:p>
        </p:txBody>
      </p:sp>
      <p:sp>
        <p:nvSpPr>
          <p:cNvPr id="29" name="TextBox 28"/>
          <p:cNvSpPr txBox="1"/>
          <p:nvPr/>
        </p:nvSpPr>
        <p:spPr>
          <a:xfrm>
            <a:off x="7099923" y="2631641"/>
            <a:ext cx="663258" cy="461665"/>
          </a:xfrm>
          <a:prstGeom prst="rect">
            <a:avLst/>
          </a:prstGeom>
          <a:noFill/>
        </p:spPr>
        <p:txBody>
          <a:bodyPr wrap="none" rtlCol="0">
            <a:spAutoFit/>
          </a:bodyPr>
          <a:lstStyle/>
          <a:p>
            <a:r>
              <a:rPr lang="en-US" sz="2400">
                <a:solidFill>
                  <a:schemeClr val="bg1">
                    <a:lumMod val="95000"/>
                  </a:schemeClr>
                </a:solidFill>
                <a:latin typeface="GeosansLight" panose="02000603020000020003" pitchFamily="2" charset="0"/>
              </a:rPr>
              <a:t>78%</a:t>
            </a:r>
            <a:endParaRPr lang="en-US" sz="2400">
              <a:solidFill>
                <a:schemeClr val="bg1">
                  <a:lumMod val="95000"/>
                </a:schemeClr>
              </a:solidFill>
              <a:latin typeface="GeosansLight" panose="02000603020000020003" pitchFamily="2" charset="0"/>
            </a:endParaRPr>
          </a:p>
        </p:txBody>
      </p:sp>
      <p:sp>
        <p:nvSpPr>
          <p:cNvPr id="30" name="TextBox 29"/>
          <p:cNvSpPr txBox="1"/>
          <p:nvPr/>
        </p:nvSpPr>
        <p:spPr>
          <a:xfrm>
            <a:off x="9827592" y="2629755"/>
            <a:ext cx="688009" cy="461665"/>
          </a:xfrm>
          <a:prstGeom prst="rect">
            <a:avLst/>
          </a:prstGeom>
          <a:noFill/>
        </p:spPr>
        <p:txBody>
          <a:bodyPr wrap="none" rtlCol="0">
            <a:spAutoFit/>
          </a:bodyPr>
          <a:lstStyle/>
          <a:p>
            <a:r>
              <a:rPr lang="en-US" sz="2400">
                <a:solidFill>
                  <a:schemeClr val="bg1">
                    <a:lumMod val="95000"/>
                  </a:schemeClr>
                </a:solidFill>
                <a:latin typeface="GeosansLight" panose="02000603020000020003" pitchFamily="2" charset="0"/>
              </a:rPr>
              <a:t>90%</a:t>
            </a:r>
            <a:endParaRPr lang="en-US" sz="2400">
              <a:solidFill>
                <a:schemeClr val="bg1">
                  <a:lumMod val="95000"/>
                </a:schemeClr>
              </a:solidFill>
              <a:latin typeface="GeosansLight" panose="02000603020000020003" pitchFamily="2" charset="0"/>
            </a:endParaRPr>
          </a:p>
        </p:txBody>
      </p:sp>
      <p:sp>
        <p:nvSpPr>
          <p:cNvPr id="31" name="TextBox 30"/>
          <p:cNvSpPr txBox="1"/>
          <p:nvPr/>
        </p:nvSpPr>
        <p:spPr>
          <a:xfrm>
            <a:off x="1497264" y="3864858"/>
            <a:ext cx="992579"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PHOTOSHOP</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extBox 31"/>
          <p:cNvSpPr txBox="1"/>
          <p:nvPr/>
        </p:nvSpPr>
        <p:spPr>
          <a:xfrm>
            <a:off x="4141323" y="3864858"/>
            <a:ext cx="1149674"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WEB DEVELOPE</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32"/>
          <p:cNvSpPr txBox="1"/>
          <p:nvPr/>
        </p:nvSpPr>
        <p:spPr>
          <a:xfrm>
            <a:off x="6919232" y="3864858"/>
            <a:ext cx="1024639"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CONSULTING</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p:cNvSpPr txBox="1"/>
          <p:nvPr/>
        </p:nvSpPr>
        <p:spPr>
          <a:xfrm>
            <a:off x="9841217" y="3859650"/>
            <a:ext cx="660758" cy="246221"/>
          </a:xfrm>
          <a:prstGeom prst="rect">
            <a:avLst/>
          </a:prstGeom>
          <a:noFill/>
        </p:spPr>
        <p:txBody>
          <a:bodyPr wrap="none" rtlCol="0">
            <a:spAutoFit/>
          </a:bodyP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DESIGN</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p:cNvSpPr/>
          <p:nvPr/>
        </p:nvSpPr>
        <p:spPr>
          <a:xfrm>
            <a:off x="1256272" y="4851737"/>
            <a:ext cx="9716528" cy="1015663"/>
          </a:xfrm>
          <a:prstGeom prst="rect">
            <a:avLst/>
          </a:prstGeom>
        </p:spPr>
        <p:txBody>
          <a:bodyPr wrap="square">
            <a:spAutoFit/>
          </a:bodyPr>
          <a:lstStyle/>
          <a:p>
            <a:pPr algn="ctr"/>
            <a:r>
              <a:rPr lang="en-US" sz="1000" b="1">
                <a:solidFill>
                  <a:schemeClr val="tx1">
                    <a:lumMod val="65000"/>
                    <a:lumOff val="35000"/>
                  </a:schemeClr>
                </a:solidFill>
                <a:latin typeface="Open Sans" panose="020B0606030504020204" pitchFamily="34" charset="0"/>
                <a:ea typeface="Calibri" panose="020F0502020204030204" pitchFamily="34" charset="0"/>
              </a:rPr>
              <a:t>WE GOT SKILL</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pPr algn="ctr"/>
            <a:endParaRPr lang="en-US" sz="1000">
              <a:solidFill>
                <a:schemeClr val="tx1">
                  <a:lumMod val="65000"/>
                  <a:lumOff val="35000"/>
                </a:schemeClr>
              </a:solidFill>
              <a:latin typeface="Open Sans" panose="020B0606030504020204" pitchFamily="34" charset="0"/>
              <a:ea typeface="Calibri" panose="020F0502020204030204" pitchFamily="34" charset="0"/>
            </a:endParaRPr>
          </a:p>
          <a:p>
            <a:pPr algn="ctr"/>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a:t>
            </a:r>
            <a:endParaRPr lang="en-US" sz="1000">
              <a:solidFill>
                <a:schemeClr val="tx1">
                  <a:lumMod val="65000"/>
                  <a:lumOff val="35000"/>
                </a:schemeClr>
              </a:solidFill>
            </a:endParaRPr>
          </a:p>
        </p:txBody>
      </p:sp>
      <p:sp>
        <p:nvSpPr>
          <p:cNvPr id="38" name="Arc 37"/>
          <p:cNvSpPr/>
          <p:nvPr/>
        </p:nvSpPr>
        <p:spPr>
          <a:xfrm>
            <a:off x="1307753" y="2176902"/>
            <a:ext cx="1371600" cy="1371600"/>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Arc 38"/>
          <p:cNvSpPr/>
          <p:nvPr/>
        </p:nvSpPr>
        <p:spPr>
          <a:xfrm>
            <a:off x="4030360" y="2163994"/>
            <a:ext cx="1371600" cy="1371600"/>
          </a:xfrm>
          <a:prstGeom prst="arc">
            <a:avLst>
              <a:gd name="adj1" fmla="val 17379292"/>
              <a:gd name="adj2" fmla="val 8825709"/>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Arc 39"/>
          <p:cNvSpPr/>
          <p:nvPr/>
        </p:nvSpPr>
        <p:spPr>
          <a:xfrm>
            <a:off x="6740981" y="2163994"/>
            <a:ext cx="1371600" cy="1371600"/>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Arc 40"/>
          <p:cNvSpPr/>
          <p:nvPr/>
        </p:nvSpPr>
        <p:spPr>
          <a:xfrm>
            <a:off x="9485796" y="2163994"/>
            <a:ext cx="1371600" cy="1371600"/>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518318"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MAIN GOAL</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grpSp>
        <p:nvGrpSpPr>
          <p:cNvPr id="36" name="Group 35"/>
          <p:cNvGrpSpPr/>
          <p:nvPr/>
        </p:nvGrpSpPr>
        <p:grpSpPr>
          <a:xfrm>
            <a:off x="1166262" y="2055015"/>
            <a:ext cx="9823589" cy="2747971"/>
            <a:chOff x="1166262" y="2545534"/>
            <a:chExt cx="9823589" cy="2747971"/>
          </a:xfrm>
        </p:grpSpPr>
        <p:grpSp>
          <p:nvGrpSpPr>
            <p:cNvPr id="32" name="Group 31"/>
            <p:cNvGrpSpPr/>
            <p:nvPr/>
          </p:nvGrpSpPr>
          <p:grpSpPr>
            <a:xfrm>
              <a:off x="1166262" y="2560391"/>
              <a:ext cx="1737296" cy="2718256"/>
              <a:chOff x="1166262" y="2545534"/>
              <a:chExt cx="1737296" cy="2718256"/>
            </a:xfrm>
          </p:grpSpPr>
          <p:sp>
            <p:nvSpPr>
              <p:cNvPr id="3" name="Arc 2"/>
              <p:cNvSpPr/>
              <p:nvPr/>
            </p:nvSpPr>
            <p:spPr>
              <a:xfrm flipV="1">
                <a:off x="1188619" y="2545534"/>
                <a:ext cx="1695236" cy="1695236"/>
              </a:xfrm>
              <a:prstGeom prst="arc">
                <a:avLst>
                  <a:gd name="adj1" fmla="val 17688587"/>
                  <a:gd name="adj2" fmla="val 14471894"/>
                </a:avLst>
              </a:prstGeom>
              <a:ln w="63500">
                <a:solidFill>
                  <a:schemeClr val="tx1">
                    <a:lumMod val="75000"/>
                    <a:lumOff val="25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p:cNvSpPr txBox="1"/>
              <p:nvPr/>
            </p:nvSpPr>
            <p:spPr>
              <a:xfrm>
                <a:off x="1707738" y="4004689"/>
                <a:ext cx="654346" cy="307777"/>
              </a:xfrm>
              <a:prstGeom prst="rect">
                <a:avLst/>
              </a:prstGeom>
              <a:noFill/>
            </p:spPr>
            <p:txBody>
              <a:bodyPr wrap="none" rtlCol="0">
                <a:spAutoFit/>
              </a:bodyPr>
              <a:lstStyle/>
              <a:p>
                <a:pPr algn="ctr"/>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135%</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Rectangle 6"/>
              <p:cNvSpPr/>
              <p:nvPr/>
            </p:nvSpPr>
            <p:spPr>
              <a:xfrm>
                <a:off x="1744607" y="3069986"/>
                <a:ext cx="580608" cy="646331"/>
              </a:xfrm>
              <a:prstGeom prst="rect">
                <a:avLst/>
              </a:prstGeom>
            </p:spPr>
            <p:txBody>
              <a:bodyPr wrap="none">
                <a:spAutoFit/>
              </a:bodyPr>
              <a:lstStyle/>
              <a:p>
                <a:r>
                  <a:rPr lang="en-US" sz="3600">
                    <a:solidFill>
                      <a:schemeClr val="tx1">
                        <a:lumMod val="75000"/>
                        <a:lumOff val="25000"/>
                      </a:schemeClr>
                    </a:solidFill>
                    <a:latin typeface="FontAwesome" pitchFamily="2" charset="0"/>
                  </a:rPr>
                  <a:t></a:t>
                </a:r>
                <a:endParaRPr lang="en-US" sz="3600"/>
              </a:p>
            </p:txBody>
          </p:sp>
          <p:sp>
            <p:nvSpPr>
              <p:cNvPr id="10" name="TextBox 9"/>
              <p:cNvSpPr txBox="1"/>
              <p:nvPr/>
            </p:nvSpPr>
            <p:spPr>
              <a:xfrm>
                <a:off x="1505759" y="4529142"/>
                <a:ext cx="1058303" cy="246221"/>
              </a:xfrm>
              <a:prstGeom prst="rect">
                <a:avLst/>
              </a:prstGeom>
              <a:noFill/>
            </p:spPr>
            <p:txBody>
              <a:bodyPr wrap="none" rtlCol="0">
                <a:spAutoFit/>
              </a:bodyPr>
              <a:lstStyle/>
              <a:p>
                <a:pPr algn="ctr"/>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WORKS DONE</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a:xfrm>
                <a:off x="1166262" y="4863680"/>
                <a:ext cx="1737296" cy="400110"/>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a:t>
                </a:r>
                <a:endParaRPr lang="en-US" sz="1000">
                  <a:solidFill>
                    <a:schemeClr val="tx1">
                      <a:lumMod val="65000"/>
                      <a:lumOff val="35000"/>
                    </a:schemeClr>
                  </a:solidFill>
                </a:endParaRPr>
              </a:p>
            </p:txBody>
          </p:sp>
        </p:grpSp>
        <p:grpSp>
          <p:nvGrpSpPr>
            <p:cNvPr id="33" name="Group 32"/>
            <p:cNvGrpSpPr/>
            <p:nvPr/>
          </p:nvGrpSpPr>
          <p:grpSpPr>
            <a:xfrm>
              <a:off x="3865229" y="2560391"/>
              <a:ext cx="1737296" cy="2718256"/>
              <a:chOff x="3865229" y="2545534"/>
              <a:chExt cx="1737296" cy="2718256"/>
            </a:xfrm>
          </p:grpSpPr>
          <p:sp>
            <p:nvSpPr>
              <p:cNvPr id="21" name="Arc 20"/>
              <p:cNvSpPr/>
              <p:nvPr/>
            </p:nvSpPr>
            <p:spPr>
              <a:xfrm flipV="1">
                <a:off x="3887586" y="2545534"/>
                <a:ext cx="1695236" cy="1695236"/>
              </a:xfrm>
              <a:prstGeom prst="arc">
                <a:avLst>
                  <a:gd name="adj1" fmla="val 17688587"/>
                  <a:gd name="adj2" fmla="val 14471894"/>
                </a:avLst>
              </a:prstGeom>
              <a:ln w="63500">
                <a:solidFill>
                  <a:schemeClr val="tx1">
                    <a:lumMod val="75000"/>
                    <a:lumOff val="25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4406705" y="4004689"/>
                <a:ext cx="654346" cy="307777"/>
              </a:xfrm>
              <a:prstGeom prst="rect">
                <a:avLst/>
              </a:prstGeom>
              <a:noFill/>
            </p:spPr>
            <p:txBody>
              <a:bodyPr wrap="none" rtlCol="0">
                <a:spAutoFit/>
              </a:bodyPr>
              <a:lstStyle/>
              <a:p>
                <a:pPr algn="ctr"/>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174%</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22"/>
              <p:cNvSpPr/>
              <p:nvPr/>
            </p:nvSpPr>
            <p:spPr>
              <a:xfrm>
                <a:off x="4443574" y="3069986"/>
                <a:ext cx="612668" cy="646331"/>
              </a:xfrm>
              <a:prstGeom prst="rect">
                <a:avLst/>
              </a:prstGeom>
            </p:spPr>
            <p:txBody>
              <a:bodyPr wrap="none">
                <a:spAutoFit/>
              </a:bodyPr>
              <a:lstStyle/>
              <a:p>
                <a:r>
                  <a:rPr lang="en-US" sz="3600">
                    <a:solidFill>
                      <a:schemeClr val="tx1">
                        <a:lumMod val="75000"/>
                        <a:lumOff val="25000"/>
                      </a:schemeClr>
                    </a:solidFill>
                    <a:latin typeface="FontAwesome" pitchFamily="2" charset="0"/>
                  </a:rPr>
                  <a:t></a:t>
                </a:r>
                <a:endParaRPr lang="en-US" sz="3600">
                  <a:solidFill>
                    <a:schemeClr val="tx1">
                      <a:lumMod val="75000"/>
                      <a:lumOff val="25000"/>
                    </a:schemeClr>
                  </a:solidFill>
                </a:endParaRPr>
              </a:p>
            </p:txBody>
          </p:sp>
          <p:sp>
            <p:nvSpPr>
              <p:cNvPr id="25" name="TextBox 24"/>
              <p:cNvSpPr txBox="1"/>
              <p:nvPr/>
            </p:nvSpPr>
            <p:spPr>
              <a:xfrm>
                <a:off x="4090913" y="4529142"/>
                <a:ext cx="1285929" cy="246221"/>
              </a:xfrm>
              <a:prstGeom prst="rect">
                <a:avLst/>
              </a:prstGeom>
              <a:noFill/>
            </p:spPr>
            <p:txBody>
              <a:bodyPr wrap="none" rtlCol="0">
                <a:spAutoFit/>
              </a:bodyPr>
              <a:lstStyle/>
              <a:p>
                <a:pPr algn="ctr"/>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WINNER PROJECT</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Rectangle 28"/>
              <p:cNvSpPr/>
              <p:nvPr/>
            </p:nvSpPr>
            <p:spPr>
              <a:xfrm>
                <a:off x="3865229" y="4863680"/>
                <a:ext cx="1737296" cy="400110"/>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a:t>
                </a:r>
                <a:endParaRPr lang="en-US" sz="1000">
                  <a:solidFill>
                    <a:schemeClr val="tx1">
                      <a:lumMod val="65000"/>
                      <a:lumOff val="35000"/>
                    </a:schemeClr>
                  </a:solidFill>
                </a:endParaRPr>
              </a:p>
            </p:txBody>
          </p:sp>
        </p:grpSp>
        <p:grpSp>
          <p:nvGrpSpPr>
            <p:cNvPr id="34" name="Group 33"/>
            <p:cNvGrpSpPr/>
            <p:nvPr/>
          </p:nvGrpSpPr>
          <p:grpSpPr>
            <a:xfrm>
              <a:off x="6558892" y="2560391"/>
              <a:ext cx="1737296" cy="2718256"/>
              <a:chOff x="6558892" y="2545534"/>
              <a:chExt cx="1737296" cy="2718256"/>
            </a:xfrm>
          </p:grpSpPr>
          <p:sp>
            <p:nvSpPr>
              <p:cNvPr id="17" name="Arc 16"/>
              <p:cNvSpPr/>
              <p:nvPr/>
            </p:nvSpPr>
            <p:spPr>
              <a:xfrm flipV="1">
                <a:off x="6581249" y="2545534"/>
                <a:ext cx="1695236" cy="1695236"/>
              </a:xfrm>
              <a:prstGeom prst="arc">
                <a:avLst>
                  <a:gd name="adj1" fmla="val 17688587"/>
                  <a:gd name="adj2" fmla="val 14471894"/>
                </a:avLst>
              </a:prstGeom>
              <a:ln w="63500">
                <a:solidFill>
                  <a:schemeClr val="tx1">
                    <a:lumMod val="75000"/>
                    <a:lumOff val="25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7100368" y="4004689"/>
                <a:ext cx="654346" cy="307777"/>
              </a:xfrm>
              <a:prstGeom prst="rect">
                <a:avLst/>
              </a:prstGeom>
              <a:noFill/>
            </p:spPr>
            <p:txBody>
              <a:bodyPr wrap="none" rtlCol="0">
                <a:spAutoFit/>
              </a:bodyPr>
              <a:lstStyle/>
              <a:p>
                <a:pPr algn="ctr"/>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105%</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8"/>
              <p:cNvSpPr/>
              <p:nvPr/>
            </p:nvSpPr>
            <p:spPr>
              <a:xfrm>
                <a:off x="7137237" y="3069986"/>
                <a:ext cx="646331" cy="646331"/>
              </a:xfrm>
              <a:prstGeom prst="rect">
                <a:avLst/>
              </a:prstGeom>
            </p:spPr>
            <p:txBody>
              <a:bodyPr wrap="none">
                <a:spAutoFit/>
              </a:bodyPr>
              <a:lstStyle/>
              <a:p>
                <a:r>
                  <a:rPr lang="en-US" sz="3600">
                    <a:solidFill>
                      <a:schemeClr val="tx1">
                        <a:lumMod val="75000"/>
                        <a:lumOff val="25000"/>
                      </a:schemeClr>
                    </a:solidFill>
                    <a:latin typeface="FontAwesome" pitchFamily="2" charset="0"/>
                  </a:rPr>
                  <a:t></a:t>
                </a:r>
                <a:endParaRPr lang="en-US" sz="3600">
                  <a:solidFill>
                    <a:schemeClr val="tx1">
                      <a:lumMod val="75000"/>
                      <a:lumOff val="25000"/>
                    </a:schemeClr>
                  </a:solidFill>
                </a:endParaRPr>
              </a:p>
            </p:txBody>
          </p:sp>
          <p:sp>
            <p:nvSpPr>
              <p:cNvPr id="26" name="TextBox 25"/>
              <p:cNvSpPr txBox="1"/>
              <p:nvPr/>
            </p:nvSpPr>
            <p:spPr>
              <a:xfrm>
                <a:off x="6748508" y="4529142"/>
                <a:ext cx="1358065" cy="246221"/>
              </a:xfrm>
              <a:prstGeom prst="rect">
                <a:avLst/>
              </a:prstGeom>
              <a:noFill/>
            </p:spPr>
            <p:txBody>
              <a:bodyPr wrap="none" rtlCol="0">
                <a:spAutoFit/>
              </a:bodyPr>
              <a:lstStyle/>
              <a:p>
                <a:pPr algn="ctr"/>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 SOLUTION</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29"/>
              <p:cNvSpPr/>
              <p:nvPr/>
            </p:nvSpPr>
            <p:spPr>
              <a:xfrm>
                <a:off x="6558892" y="4863680"/>
                <a:ext cx="1737296" cy="400110"/>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a:t>
                </a:r>
                <a:endParaRPr lang="en-US" sz="1000">
                  <a:solidFill>
                    <a:schemeClr val="tx1">
                      <a:lumMod val="65000"/>
                      <a:lumOff val="35000"/>
                    </a:schemeClr>
                  </a:solidFill>
                </a:endParaRPr>
              </a:p>
            </p:txBody>
          </p:sp>
        </p:grpSp>
        <p:grpSp>
          <p:nvGrpSpPr>
            <p:cNvPr id="35" name="Group 34"/>
            <p:cNvGrpSpPr/>
            <p:nvPr/>
          </p:nvGrpSpPr>
          <p:grpSpPr>
            <a:xfrm>
              <a:off x="9252555" y="2545534"/>
              <a:ext cx="1737296" cy="2747971"/>
              <a:chOff x="9252555" y="2545534"/>
              <a:chExt cx="1737296" cy="2747971"/>
            </a:xfrm>
          </p:grpSpPr>
          <p:sp>
            <p:nvSpPr>
              <p:cNvPr id="13" name="Arc 12"/>
              <p:cNvSpPr/>
              <p:nvPr/>
            </p:nvSpPr>
            <p:spPr>
              <a:xfrm flipV="1">
                <a:off x="9277564" y="2545534"/>
                <a:ext cx="1695236" cy="1695236"/>
              </a:xfrm>
              <a:prstGeom prst="arc">
                <a:avLst>
                  <a:gd name="adj1" fmla="val 17688587"/>
                  <a:gd name="adj2" fmla="val 14471894"/>
                </a:avLst>
              </a:prstGeom>
              <a:ln w="63500">
                <a:solidFill>
                  <a:schemeClr val="tx1">
                    <a:lumMod val="75000"/>
                    <a:lumOff val="25000"/>
                  </a:schemeClr>
                </a:solidFill>
                <a:headEnd type="none"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9796683" y="4004689"/>
                <a:ext cx="654346" cy="307777"/>
              </a:xfrm>
              <a:prstGeom prst="rect">
                <a:avLst/>
              </a:prstGeom>
              <a:noFill/>
            </p:spPr>
            <p:txBody>
              <a:bodyPr wrap="none" rtlCol="0">
                <a:spAutoFit/>
              </a:bodyPr>
              <a:lstStyle/>
              <a:p>
                <a:pPr algn="ctr"/>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188%</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9833552" y="3069986"/>
                <a:ext cx="646331" cy="646331"/>
              </a:xfrm>
              <a:prstGeom prst="rect">
                <a:avLst/>
              </a:prstGeom>
            </p:spPr>
            <p:txBody>
              <a:bodyPr wrap="none">
                <a:spAutoFit/>
              </a:bodyPr>
              <a:lstStyle/>
              <a:p>
                <a:r>
                  <a:rPr lang="en-US" sz="3600">
                    <a:solidFill>
                      <a:schemeClr val="tx1">
                        <a:lumMod val="75000"/>
                        <a:lumOff val="25000"/>
                      </a:schemeClr>
                    </a:solidFill>
                    <a:latin typeface="FontAwesome" pitchFamily="2" charset="0"/>
                  </a:rPr>
                  <a:t></a:t>
                </a:r>
                <a:endParaRPr lang="en-US" sz="3600">
                  <a:solidFill>
                    <a:schemeClr val="tx1">
                      <a:lumMod val="75000"/>
                      <a:lumOff val="25000"/>
                    </a:schemeClr>
                  </a:solidFill>
                </a:endParaRPr>
              </a:p>
            </p:txBody>
          </p:sp>
          <p:sp>
            <p:nvSpPr>
              <p:cNvPr id="27" name="TextBox 26"/>
              <p:cNvSpPr txBox="1"/>
              <p:nvPr/>
            </p:nvSpPr>
            <p:spPr>
              <a:xfrm>
                <a:off x="9597109" y="4529141"/>
                <a:ext cx="1053494" cy="246221"/>
              </a:xfrm>
              <a:prstGeom prst="rect">
                <a:avLst/>
              </a:prstGeom>
              <a:noFill/>
            </p:spPr>
            <p:txBody>
              <a:bodyPr wrap="none" rtlCol="0">
                <a:spAutoFit/>
              </a:bodyPr>
              <a:lstStyle/>
              <a:p>
                <a:pPr algn="ctr"/>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COST SERVICE</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Rectangle 30"/>
              <p:cNvSpPr/>
              <p:nvPr/>
            </p:nvSpPr>
            <p:spPr>
              <a:xfrm>
                <a:off x="9252555" y="4893395"/>
                <a:ext cx="1737296" cy="400110"/>
              </a:xfrm>
              <a:prstGeom prst="rect">
                <a:avLst/>
              </a:prstGeom>
            </p:spPr>
            <p:txBody>
              <a:bodyPr wrap="square">
                <a:spAutoFit/>
              </a:bodyPr>
              <a:lstStyle/>
              <a:p>
                <a:pPr algn="ctr"/>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a:t>
                </a:r>
                <a:endParaRPr lang="en-US" sz="1000">
                  <a:solidFill>
                    <a:schemeClr val="tx1">
                      <a:lumMod val="65000"/>
                      <a:lumOff val="35000"/>
                    </a:schemeClr>
                  </a:solidFill>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4597862"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COMPANY TIME LINE#1</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3" name="Oval 2"/>
          <p:cNvSpPr/>
          <p:nvPr/>
        </p:nvSpPr>
        <p:spPr>
          <a:xfrm>
            <a:off x="1281064" y="3224338"/>
            <a:ext cx="531628" cy="5316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cxnSp>
        <p:nvCxnSpPr>
          <p:cNvPr id="7" name="Straight Connector 6"/>
          <p:cNvCxnSpPr/>
          <p:nvPr/>
        </p:nvCxnSpPr>
        <p:spPr>
          <a:xfrm>
            <a:off x="1812692" y="3490152"/>
            <a:ext cx="694660" cy="0"/>
          </a:xfrm>
          <a:prstGeom prst="line">
            <a:avLst/>
          </a:prstGeom>
          <a:ln w="3810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9" name="Arc 8"/>
          <p:cNvSpPr/>
          <p:nvPr/>
        </p:nvSpPr>
        <p:spPr>
          <a:xfrm>
            <a:off x="2496719" y="3032952"/>
            <a:ext cx="914400" cy="914400"/>
          </a:xfrm>
          <a:prstGeom prst="arc">
            <a:avLst>
              <a:gd name="adj1" fmla="val 5443411"/>
              <a:gd name="adj2" fmla="val 10945048"/>
            </a:avLst>
          </a:prstGeom>
          <a:ln w="38100">
            <a:solidFill>
              <a:schemeClr val="accent2"/>
            </a:solidFill>
            <a:prstDash val="sysDot"/>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Arc 19"/>
          <p:cNvSpPr/>
          <p:nvPr/>
        </p:nvSpPr>
        <p:spPr>
          <a:xfrm>
            <a:off x="2496719" y="3032952"/>
            <a:ext cx="914400" cy="914400"/>
          </a:xfrm>
          <a:prstGeom prst="arc">
            <a:avLst>
              <a:gd name="adj1" fmla="val 16383431"/>
              <a:gd name="adj2" fmla="val 21595007"/>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 name="Straight Connector 20"/>
          <p:cNvCxnSpPr/>
          <p:nvPr/>
        </p:nvCxnSpPr>
        <p:spPr>
          <a:xfrm>
            <a:off x="2975183" y="2315513"/>
            <a:ext cx="0" cy="731520"/>
          </a:xfrm>
          <a:prstGeom prst="line">
            <a:avLst/>
          </a:prstGeom>
          <a:ln w="381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2709369" y="1690980"/>
            <a:ext cx="531628" cy="5316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cxnSp>
        <p:nvCxnSpPr>
          <p:cNvPr id="23" name="Straight Connector 22"/>
          <p:cNvCxnSpPr/>
          <p:nvPr/>
        </p:nvCxnSpPr>
        <p:spPr>
          <a:xfrm>
            <a:off x="3392922" y="3490152"/>
            <a:ext cx="69466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4095146" y="3229654"/>
            <a:ext cx="531628" cy="5316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cxnSp>
        <p:nvCxnSpPr>
          <p:cNvPr id="25" name="Straight Connector 24"/>
          <p:cNvCxnSpPr/>
          <p:nvPr/>
        </p:nvCxnSpPr>
        <p:spPr>
          <a:xfrm>
            <a:off x="4616141" y="3490152"/>
            <a:ext cx="69466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6" name="Arc 25"/>
          <p:cNvSpPr/>
          <p:nvPr/>
        </p:nvSpPr>
        <p:spPr>
          <a:xfrm>
            <a:off x="5300168" y="3032952"/>
            <a:ext cx="914400" cy="914400"/>
          </a:xfrm>
          <a:prstGeom prst="arc">
            <a:avLst>
              <a:gd name="adj1" fmla="val 5443411"/>
              <a:gd name="adj2" fmla="val 10945048"/>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7" name="Straight Connector 26"/>
          <p:cNvCxnSpPr/>
          <p:nvPr/>
        </p:nvCxnSpPr>
        <p:spPr>
          <a:xfrm>
            <a:off x="5760911" y="3936719"/>
            <a:ext cx="0" cy="731520"/>
          </a:xfrm>
          <a:prstGeom prst="line">
            <a:avLst/>
          </a:prstGeom>
          <a:ln w="3810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491554" y="4757696"/>
            <a:ext cx="531628" cy="5316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9" name="Arc 28"/>
          <p:cNvSpPr/>
          <p:nvPr/>
        </p:nvSpPr>
        <p:spPr>
          <a:xfrm>
            <a:off x="5300168" y="3032952"/>
            <a:ext cx="914400" cy="914400"/>
          </a:xfrm>
          <a:prstGeom prst="arc">
            <a:avLst>
              <a:gd name="adj1" fmla="val 16383431"/>
              <a:gd name="adj2" fmla="val 21595007"/>
            </a:avLst>
          </a:prstGeom>
          <a:ln w="38100">
            <a:solidFill>
              <a:schemeClr val="accent2"/>
            </a:solidFill>
            <a:prstDash val="sysDot"/>
            <a:headEnd type="ova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2" name="Straight Connector 31"/>
          <p:cNvCxnSpPr/>
          <p:nvPr/>
        </p:nvCxnSpPr>
        <p:spPr>
          <a:xfrm>
            <a:off x="6196371" y="3490152"/>
            <a:ext cx="694660" cy="0"/>
          </a:xfrm>
          <a:prstGeom prst="line">
            <a:avLst/>
          </a:prstGeom>
          <a:ln w="3810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6898595" y="3229654"/>
            <a:ext cx="531628" cy="5316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cxnSp>
        <p:nvCxnSpPr>
          <p:cNvPr id="34" name="Straight Connector 33"/>
          <p:cNvCxnSpPr/>
          <p:nvPr/>
        </p:nvCxnSpPr>
        <p:spPr>
          <a:xfrm>
            <a:off x="7433765" y="3490152"/>
            <a:ext cx="694660" cy="0"/>
          </a:xfrm>
          <a:prstGeom prst="line">
            <a:avLst/>
          </a:prstGeom>
          <a:ln w="38100">
            <a:solidFill>
              <a:schemeClr val="accent4"/>
            </a:solidFill>
            <a:prstDash val="sysDot"/>
          </a:ln>
        </p:spPr>
        <p:style>
          <a:lnRef idx="1">
            <a:schemeClr val="accent1"/>
          </a:lnRef>
          <a:fillRef idx="0">
            <a:schemeClr val="accent1"/>
          </a:fillRef>
          <a:effectRef idx="0">
            <a:schemeClr val="accent1"/>
          </a:effectRef>
          <a:fontRef idx="minor">
            <a:schemeClr val="tx1"/>
          </a:fontRef>
        </p:style>
      </p:cxnSp>
      <p:sp>
        <p:nvSpPr>
          <p:cNvPr id="35" name="Arc 34"/>
          <p:cNvSpPr/>
          <p:nvPr/>
        </p:nvSpPr>
        <p:spPr>
          <a:xfrm>
            <a:off x="8117792" y="3032952"/>
            <a:ext cx="914400" cy="914400"/>
          </a:xfrm>
          <a:prstGeom prst="arc">
            <a:avLst>
              <a:gd name="adj1" fmla="val 5443411"/>
              <a:gd name="adj2" fmla="val 10945048"/>
            </a:avLst>
          </a:prstGeom>
          <a:ln w="38100">
            <a:solidFill>
              <a:schemeClr val="accent4"/>
            </a:solidFill>
            <a:prstDash val="sysDot"/>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Arc 37"/>
          <p:cNvSpPr/>
          <p:nvPr/>
        </p:nvSpPr>
        <p:spPr>
          <a:xfrm>
            <a:off x="8117792" y="3032952"/>
            <a:ext cx="914400" cy="914400"/>
          </a:xfrm>
          <a:prstGeom prst="arc">
            <a:avLst>
              <a:gd name="adj1" fmla="val 16383431"/>
              <a:gd name="adj2" fmla="val 21595007"/>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9" name="Straight Connector 38"/>
          <p:cNvCxnSpPr/>
          <p:nvPr/>
        </p:nvCxnSpPr>
        <p:spPr>
          <a:xfrm>
            <a:off x="8596256" y="2315513"/>
            <a:ext cx="0" cy="731520"/>
          </a:xfrm>
          <a:prstGeom prst="line">
            <a:avLst/>
          </a:prstGeom>
          <a:ln w="381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8330442" y="1690980"/>
            <a:ext cx="531628" cy="5316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cxnSp>
        <p:nvCxnSpPr>
          <p:cNvPr id="41" name="Straight Connector 40"/>
          <p:cNvCxnSpPr/>
          <p:nvPr/>
        </p:nvCxnSpPr>
        <p:spPr>
          <a:xfrm>
            <a:off x="9013995" y="3490152"/>
            <a:ext cx="69466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9716219" y="3229654"/>
            <a:ext cx="531628" cy="5316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43" name="TextBox 42"/>
          <p:cNvSpPr txBox="1"/>
          <p:nvPr/>
        </p:nvSpPr>
        <p:spPr>
          <a:xfrm>
            <a:off x="2536493" y="3232746"/>
            <a:ext cx="843180" cy="523220"/>
          </a:xfrm>
          <a:prstGeom prst="rect">
            <a:avLst/>
          </a:prstGeom>
          <a:noFill/>
        </p:spPr>
        <p:txBody>
          <a:bodyPr wrap="none" rtlCol="0">
            <a:spAutoFit/>
          </a:bodyPr>
          <a:lstStyle/>
          <a:p>
            <a:r>
              <a:rPr lang="en-US" sz="2800">
                <a:solidFill>
                  <a:schemeClr val="tx1">
                    <a:lumMod val="75000"/>
                    <a:lumOff val="25000"/>
                  </a:schemeClr>
                </a:solidFill>
                <a:latin typeface="GeosansLight" panose="02000603020000020003" pitchFamily="2" charset="0"/>
              </a:rPr>
              <a:t>2013</a:t>
            </a:r>
            <a:endParaRPr lang="en-US" sz="2800">
              <a:solidFill>
                <a:schemeClr val="tx1">
                  <a:lumMod val="75000"/>
                  <a:lumOff val="25000"/>
                </a:schemeClr>
              </a:solidFill>
              <a:latin typeface="GeosansLight" panose="02000603020000020003" pitchFamily="2" charset="0"/>
            </a:endParaRPr>
          </a:p>
        </p:txBody>
      </p:sp>
      <p:sp>
        <p:nvSpPr>
          <p:cNvPr id="44" name="TextBox 43"/>
          <p:cNvSpPr txBox="1"/>
          <p:nvPr/>
        </p:nvSpPr>
        <p:spPr>
          <a:xfrm>
            <a:off x="5351231" y="3232746"/>
            <a:ext cx="843180" cy="523220"/>
          </a:xfrm>
          <a:prstGeom prst="rect">
            <a:avLst/>
          </a:prstGeom>
          <a:noFill/>
        </p:spPr>
        <p:txBody>
          <a:bodyPr wrap="none" rtlCol="0">
            <a:spAutoFit/>
          </a:bodyPr>
          <a:lstStyle/>
          <a:p>
            <a:r>
              <a:rPr lang="en-US" sz="2800">
                <a:solidFill>
                  <a:schemeClr val="tx1">
                    <a:lumMod val="75000"/>
                    <a:lumOff val="25000"/>
                  </a:schemeClr>
                </a:solidFill>
                <a:latin typeface="GeosansLight" panose="02000603020000020003" pitchFamily="2" charset="0"/>
              </a:rPr>
              <a:t>2013</a:t>
            </a:r>
            <a:endParaRPr lang="en-US" sz="2800">
              <a:solidFill>
                <a:schemeClr val="tx1">
                  <a:lumMod val="75000"/>
                  <a:lumOff val="25000"/>
                </a:schemeClr>
              </a:solidFill>
              <a:latin typeface="GeosansLight" panose="02000603020000020003" pitchFamily="2" charset="0"/>
            </a:endParaRPr>
          </a:p>
        </p:txBody>
      </p:sp>
      <p:sp>
        <p:nvSpPr>
          <p:cNvPr id="45" name="TextBox 44"/>
          <p:cNvSpPr txBox="1"/>
          <p:nvPr/>
        </p:nvSpPr>
        <p:spPr>
          <a:xfrm>
            <a:off x="8153402" y="3232746"/>
            <a:ext cx="850361" cy="523220"/>
          </a:xfrm>
          <a:prstGeom prst="rect">
            <a:avLst/>
          </a:prstGeom>
          <a:noFill/>
        </p:spPr>
        <p:txBody>
          <a:bodyPr wrap="none" rtlCol="0">
            <a:spAutoFit/>
          </a:bodyPr>
          <a:lstStyle/>
          <a:p>
            <a:r>
              <a:rPr lang="en-US" sz="2800">
                <a:solidFill>
                  <a:schemeClr val="tx1">
                    <a:lumMod val="75000"/>
                    <a:lumOff val="25000"/>
                  </a:schemeClr>
                </a:solidFill>
                <a:latin typeface="GeosansLight" panose="02000603020000020003" pitchFamily="2" charset="0"/>
              </a:rPr>
              <a:t>2014</a:t>
            </a:r>
            <a:endParaRPr lang="en-US" sz="2800">
              <a:solidFill>
                <a:schemeClr val="tx1">
                  <a:lumMod val="75000"/>
                  <a:lumOff val="25000"/>
                </a:schemeClr>
              </a:solidFill>
              <a:latin typeface="GeosansLight" panose="02000603020000020003" pitchFamily="2" charset="0"/>
            </a:endParaRPr>
          </a:p>
        </p:txBody>
      </p:sp>
      <p:sp>
        <p:nvSpPr>
          <p:cNvPr id="46" name="Rectangle 45"/>
          <p:cNvSpPr/>
          <p:nvPr/>
        </p:nvSpPr>
        <p:spPr>
          <a:xfrm>
            <a:off x="3100183" y="2408321"/>
            <a:ext cx="2391371"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8" name="Rectangle 47"/>
          <p:cNvSpPr/>
          <p:nvPr/>
        </p:nvSpPr>
        <p:spPr>
          <a:xfrm>
            <a:off x="8721255" y="2408321"/>
            <a:ext cx="2391371"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9" name="Rectangle 48"/>
          <p:cNvSpPr/>
          <p:nvPr/>
        </p:nvSpPr>
        <p:spPr>
          <a:xfrm>
            <a:off x="5939071" y="4035755"/>
            <a:ext cx="2391371"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1" name="Arc 50"/>
          <p:cNvSpPr/>
          <p:nvPr/>
        </p:nvSpPr>
        <p:spPr>
          <a:xfrm>
            <a:off x="2649228" y="1628287"/>
            <a:ext cx="651909" cy="651909"/>
          </a:xfrm>
          <a:prstGeom prst="arc">
            <a:avLst>
              <a:gd name="adj1" fmla="val 12770549"/>
              <a:gd name="adj2" fmla="val 2991777"/>
            </a:avLst>
          </a:prstGeom>
          <a:ln w="25400">
            <a:solidFill>
              <a:schemeClr val="accent4"/>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Arc 51"/>
          <p:cNvSpPr/>
          <p:nvPr/>
        </p:nvSpPr>
        <p:spPr>
          <a:xfrm>
            <a:off x="8269204" y="1632879"/>
            <a:ext cx="651909" cy="651909"/>
          </a:xfrm>
          <a:prstGeom prst="arc">
            <a:avLst>
              <a:gd name="adj1" fmla="val 12770549"/>
              <a:gd name="adj2" fmla="val 2991777"/>
            </a:avLst>
          </a:prstGeom>
          <a:ln w="25400">
            <a:solidFill>
              <a:schemeClr val="accent4"/>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4597862"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COMPANY TIME LINE#2</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7" name="Oval 6"/>
          <p:cNvSpPr/>
          <p:nvPr/>
        </p:nvSpPr>
        <p:spPr>
          <a:xfrm>
            <a:off x="6156141" y="1737724"/>
            <a:ext cx="531628" cy="5316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9" name="Arc 8"/>
          <p:cNvSpPr/>
          <p:nvPr/>
        </p:nvSpPr>
        <p:spPr>
          <a:xfrm>
            <a:off x="6096000" y="1675031"/>
            <a:ext cx="651909" cy="651909"/>
          </a:xfrm>
          <a:prstGeom prst="arc">
            <a:avLst>
              <a:gd name="adj1" fmla="val 12770549"/>
              <a:gd name="adj2" fmla="val 2991777"/>
            </a:avLst>
          </a:prstGeom>
          <a:ln w="25400">
            <a:solidFill>
              <a:schemeClr val="accent4"/>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Oval 4"/>
          <p:cNvSpPr/>
          <p:nvPr/>
        </p:nvSpPr>
        <p:spPr>
          <a:xfrm>
            <a:off x="7208875" y="3397102"/>
            <a:ext cx="818707" cy="8187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latin typeface="FontAwesome" pitchFamily="2" charset="0"/>
              </a:rPr>
              <a:t></a:t>
            </a:r>
            <a:endParaRPr lang="en-US" sz="2800">
              <a:solidFill>
                <a:schemeClr val="bg1">
                  <a:lumMod val="95000"/>
                </a:schemeClr>
              </a:solidFill>
            </a:endParaRPr>
          </a:p>
        </p:txBody>
      </p:sp>
      <p:sp>
        <p:nvSpPr>
          <p:cNvPr id="13" name="Oval 12"/>
          <p:cNvSpPr/>
          <p:nvPr/>
        </p:nvSpPr>
        <p:spPr>
          <a:xfrm>
            <a:off x="2456123" y="2785730"/>
            <a:ext cx="818707" cy="8187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latin typeface="FontAwesome" pitchFamily="2" charset="0"/>
              </a:rPr>
              <a:t></a:t>
            </a:r>
            <a:endParaRPr lang="en-US" sz="2800">
              <a:solidFill>
                <a:schemeClr val="bg1">
                  <a:lumMod val="95000"/>
                </a:schemeClr>
              </a:solidFill>
            </a:endParaRPr>
          </a:p>
        </p:txBody>
      </p:sp>
      <p:sp>
        <p:nvSpPr>
          <p:cNvPr id="14" name="Oval 13"/>
          <p:cNvSpPr/>
          <p:nvPr/>
        </p:nvSpPr>
        <p:spPr>
          <a:xfrm>
            <a:off x="1219200" y="4496242"/>
            <a:ext cx="818707" cy="8187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bg1">
                    <a:lumMod val="95000"/>
                  </a:schemeClr>
                </a:solidFill>
                <a:latin typeface="FontAwesome" pitchFamily="2" charset="0"/>
              </a:rPr>
              <a:t></a:t>
            </a:r>
            <a:endParaRPr lang="en-US" sz="2800">
              <a:solidFill>
                <a:schemeClr val="bg1">
                  <a:lumMod val="95000"/>
                </a:schemeClr>
              </a:solidFill>
            </a:endParaRPr>
          </a:p>
        </p:txBody>
      </p:sp>
      <p:sp>
        <p:nvSpPr>
          <p:cNvPr id="15" name="Arc 14"/>
          <p:cNvSpPr/>
          <p:nvPr/>
        </p:nvSpPr>
        <p:spPr>
          <a:xfrm>
            <a:off x="2394560" y="2724167"/>
            <a:ext cx="941832" cy="941832"/>
          </a:xfrm>
          <a:prstGeom prst="arc">
            <a:avLst>
              <a:gd name="adj1" fmla="val 16200000"/>
              <a:gd name="adj2" fmla="val 12544473"/>
            </a:avLst>
          </a:prstGeom>
          <a:ln w="25400">
            <a:solidFill>
              <a:schemeClr val="accent4"/>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Oval 15"/>
          <p:cNvSpPr/>
          <p:nvPr/>
        </p:nvSpPr>
        <p:spPr>
          <a:xfrm>
            <a:off x="8187070" y="5160730"/>
            <a:ext cx="531628" cy="5316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7" name="Arc 16"/>
          <p:cNvSpPr/>
          <p:nvPr/>
        </p:nvSpPr>
        <p:spPr>
          <a:xfrm>
            <a:off x="8126929" y="5098037"/>
            <a:ext cx="651909" cy="651909"/>
          </a:xfrm>
          <a:prstGeom prst="arc">
            <a:avLst>
              <a:gd name="adj1" fmla="val 12770549"/>
              <a:gd name="adj2" fmla="val 2991777"/>
            </a:avLst>
          </a:prstGeom>
          <a:ln w="25400">
            <a:solidFill>
              <a:schemeClr val="accent4"/>
            </a:solidFill>
            <a:head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0" name="Group 19"/>
          <p:cNvGrpSpPr/>
          <p:nvPr/>
        </p:nvGrpSpPr>
        <p:grpSpPr>
          <a:xfrm>
            <a:off x="2155025" y="4449725"/>
            <a:ext cx="2391371" cy="911741"/>
            <a:chOff x="2155025" y="4449725"/>
            <a:chExt cx="2391371" cy="911741"/>
          </a:xfrm>
        </p:grpSpPr>
        <p:sp>
          <p:nvSpPr>
            <p:cNvPr id="18" name="TextBox 17"/>
            <p:cNvSpPr txBox="1"/>
            <p:nvPr/>
          </p:nvSpPr>
          <p:spPr>
            <a:xfrm>
              <a:off x="2155025" y="4449725"/>
              <a:ext cx="710451" cy="369332"/>
            </a:xfrm>
            <a:prstGeom prst="rect">
              <a:avLst/>
            </a:prstGeom>
            <a:noFill/>
          </p:spPr>
          <p:txBody>
            <a:bodyPr wrap="none" rtlCol="0">
              <a:spAutoFit/>
            </a:bodyPr>
            <a:lstStyle/>
            <a:p>
              <a:r>
                <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2012</a:t>
              </a:r>
              <a:endPar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8"/>
            <p:cNvSpPr/>
            <p:nvPr/>
          </p:nvSpPr>
          <p:spPr>
            <a:xfrm>
              <a:off x="2155025" y="4807468"/>
              <a:ext cx="2391371"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1" name="Group 20"/>
          <p:cNvGrpSpPr/>
          <p:nvPr/>
        </p:nvGrpSpPr>
        <p:grpSpPr>
          <a:xfrm>
            <a:off x="3425691" y="2739212"/>
            <a:ext cx="2391371" cy="911741"/>
            <a:chOff x="2155025" y="4449725"/>
            <a:chExt cx="2391371" cy="911741"/>
          </a:xfrm>
        </p:grpSpPr>
        <p:sp>
          <p:nvSpPr>
            <p:cNvPr id="22" name="TextBox 21"/>
            <p:cNvSpPr txBox="1"/>
            <p:nvPr/>
          </p:nvSpPr>
          <p:spPr>
            <a:xfrm>
              <a:off x="2155025" y="4449725"/>
              <a:ext cx="710451" cy="369332"/>
            </a:xfrm>
            <a:prstGeom prst="rect">
              <a:avLst/>
            </a:prstGeom>
            <a:noFill/>
          </p:spPr>
          <p:txBody>
            <a:bodyPr wrap="none" rtlCol="0">
              <a:spAutoFit/>
            </a:bodyPr>
            <a:lstStyle/>
            <a:p>
              <a:r>
                <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2013</a:t>
              </a:r>
              <a:endPar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22"/>
            <p:cNvSpPr/>
            <p:nvPr/>
          </p:nvSpPr>
          <p:spPr>
            <a:xfrm>
              <a:off x="2155025" y="4807468"/>
              <a:ext cx="2391371"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4" name="Group 23"/>
          <p:cNvGrpSpPr/>
          <p:nvPr/>
        </p:nvGrpSpPr>
        <p:grpSpPr>
          <a:xfrm>
            <a:off x="6892037" y="1545114"/>
            <a:ext cx="2391371" cy="911741"/>
            <a:chOff x="2155025" y="4449725"/>
            <a:chExt cx="2391371" cy="911741"/>
          </a:xfrm>
        </p:grpSpPr>
        <p:sp>
          <p:nvSpPr>
            <p:cNvPr id="25" name="TextBox 24"/>
            <p:cNvSpPr txBox="1"/>
            <p:nvPr/>
          </p:nvSpPr>
          <p:spPr>
            <a:xfrm>
              <a:off x="2155025" y="4449725"/>
              <a:ext cx="710451" cy="369332"/>
            </a:xfrm>
            <a:prstGeom prst="rect">
              <a:avLst/>
            </a:prstGeom>
            <a:noFill/>
          </p:spPr>
          <p:txBody>
            <a:bodyPr wrap="none" rtlCol="0">
              <a:spAutoFit/>
            </a:bodyPr>
            <a:lstStyle/>
            <a:p>
              <a:r>
                <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2014</a:t>
              </a:r>
              <a:endPar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angle 25"/>
            <p:cNvSpPr/>
            <p:nvPr/>
          </p:nvSpPr>
          <p:spPr>
            <a:xfrm>
              <a:off x="2155025" y="4807468"/>
              <a:ext cx="2391371"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7" name="Group 26"/>
          <p:cNvGrpSpPr/>
          <p:nvPr/>
        </p:nvGrpSpPr>
        <p:grpSpPr>
          <a:xfrm>
            <a:off x="8122904" y="3350584"/>
            <a:ext cx="2391371" cy="911741"/>
            <a:chOff x="2155025" y="4449725"/>
            <a:chExt cx="2391371" cy="911741"/>
          </a:xfrm>
        </p:grpSpPr>
        <p:sp>
          <p:nvSpPr>
            <p:cNvPr id="28" name="TextBox 27"/>
            <p:cNvSpPr txBox="1"/>
            <p:nvPr/>
          </p:nvSpPr>
          <p:spPr>
            <a:xfrm>
              <a:off x="2155025" y="4449725"/>
              <a:ext cx="710451" cy="369332"/>
            </a:xfrm>
            <a:prstGeom prst="rect">
              <a:avLst/>
            </a:prstGeom>
            <a:noFill/>
          </p:spPr>
          <p:txBody>
            <a:bodyPr wrap="none" rtlCol="0">
              <a:spAutoFit/>
            </a:bodyPr>
            <a:lstStyle/>
            <a:p>
              <a:r>
                <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2014</a:t>
              </a:r>
              <a:endPar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Rectangle 28"/>
            <p:cNvSpPr/>
            <p:nvPr/>
          </p:nvSpPr>
          <p:spPr>
            <a:xfrm>
              <a:off x="2155025" y="4807468"/>
              <a:ext cx="2391371"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0" name="Group 29"/>
          <p:cNvGrpSpPr/>
          <p:nvPr/>
        </p:nvGrpSpPr>
        <p:grpSpPr>
          <a:xfrm>
            <a:off x="8838979" y="4971388"/>
            <a:ext cx="2391371" cy="911741"/>
            <a:chOff x="2155025" y="4449725"/>
            <a:chExt cx="2391371" cy="911741"/>
          </a:xfrm>
        </p:grpSpPr>
        <p:sp>
          <p:nvSpPr>
            <p:cNvPr id="31" name="TextBox 30"/>
            <p:cNvSpPr txBox="1"/>
            <p:nvPr/>
          </p:nvSpPr>
          <p:spPr>
            <a:xfrm>
              <a:off x="2155025" y="4449725"/>
              <a:ext cx="710451" cy="369332"/>
            </a:xfrm>
            <a:prstGeom prst="rect">
              <a:avLst/>
            </a:prstGeom>
            <a:noFill/>
          </p:spPr>
          <p:txBody>
            <a:bodyPr wrap="none" rtlCol="0">
              <a:spAutoFit/>
            </a:bodyPr>
            <a:lstStyle/>
            <a:p>
              <a:r>
                <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2014</a:t>
              </a:r>
              <a:endParaRPr lang="en-US"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Rectangle 31"/>
            <p:cNvSpPr/>
            <p:nvPr/>
          </p:nvSpPr>
          <p:spPr>
            <a:xfrm>
              <a:off x="2155025" y="4807468"/>
              <a:ext cx="2391371"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34" name="Curved Connector 33"/>
          <p:cNvCxnSpPr>
            <a:stCxn id="14" idx="0"/>
          </p:cNvCxnSpPr>
          <p:nvPr/>
        </p:nvCxnSpPr>
        <p:spPr>
          <a:xfrm rot="5400000" flipH="1" flipV="1">
            <a:off x="1508717" y="3548837"/>
            <a:ext cx="1067242" cy="827569"/>
          </a:xfrm>
          <a:prstGeom prst="curvedConnector3">
            <a:avLst/>
          </a:prstGeom>
          <a:ln w="25400">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8" name="Freeform 37"/>
          <p:cNvSpPr/>
          <p:nvPr/>
        </p:nvSpPr>
        <p:spPr>
          <a:xfrm>
            <a:off x="3221665" y="2004434"/>
            <a:ext cx="2955851" cy="845092"/>
          </a:xfrm>
          <a:custGeom>
            <a:avLst/>
            <a:gdLst>
              <a:gd name="connsiteX0" fmla="*/ 0 w 2955851"/>
              <a:gd name="connsiteY0" fmla="*/ 845092 h 845092"/>
              <a:gd name="connsiteX1" fmla="*/ 935665 w 2955851"/>
              <a:gd name="connsiteY1" fmla="*/ 58282 h 845092"/>
              <a:gd name="connsiteX2" fmla="*/ 2955851 w 2955851"/>
              <a:gd name="connsiteY2" fmla="*/ 58282 h 845092"/>
            </a:gdLst>
            <a:ahLst/>
            <a:cxnLst>
              <a:cxn ang="0">
                <a:pos x="connsiteX0" y="connsiteY0"/>
              </a:cxn>
              <a:cxn ang="0">
                <a:pos x="connsiteX1" y="connsiteY1"/>
              </a:cxn>
              <a:cxn ang="0">
                <a:pos x="connsiteX2" y="connsiteY2"/>
              </a:cxn>
            </a:cxnLst>
            <a:rect l="l" t="t" r="r" b="b"/>
            <a:pathLst>
              <a:path w="2955851" h="845092">
                <a:moveTo>
                  <a:pt x="0" y="845092"/>
                </a:moveTo>
                <a:cubicBezTo>
                  <a:pt x="221511" y="517254"/>
                  <a:pt x="443023" y="189417"/>
                  <a:pt x="935665" y="58282"/>
                </a:cubicBezTo>
                <a:cubicBezTo>
                  <a:pt x="1428307" y="-72853"/>
                  <a:pt x="2955851" y="58282"/>
                  <a:pt x="2955851" y="58282"/>
                </a:cubicBezTo>
              </a:path>
            </a:pathLst>
          </a:custGeom>
          <a:noFill/>
          <a:ln w="2540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Curved Connector 39"/>
          <p:cNvCxnSpPr>
            <a:stCxn id="9" idx="2"/>
            <a:endCxn id="5" idx="0"/>
          </p:cNvCxnSpPr>
          <p:nvPr/>
        </p:nvCxnSpPr>
        <p:spPr>
          <a:xfrm rot="10800000" flipH="1" flipV="1">
            <a:off x="6632071" y="2250178"/>
            <a:ext cx="986158" cy="1146923"/>
          </a:xfrm>
          <a:prstGeom prst="curvedConnector4">
            <a:avLst>
              <a:gd name="adj1" fmla="val -23181"/>
              <a:gd name="adj2" fmla="val 53346"/>
            </a:avLst>
          </a:prstGeom>
          <a:ln w="25400">
            <a:solidFill>
              <a:schemeClr val="accent4"/>
            </a:solidFill>
            <a:prstDash val="sysDot"/>
          </a:ln>
        </p:spPr>
        <p:style>
          <a:lnRef idx="1">
            <a:schemeClr val="accent1"/>
          </a:lnRef>
          <a:fillRef idx="0">
            <a:schemeClr val="accent1"/>
          </a:fillRef>
          <a:effectRef idx="0">
            <a:schemeClr val="accent1"/>
          </a:effectRef>
          <a:fontRef idx="minor">
            <a:schemeClr val="tx1"/>
          </a:fontRef>
        </p:style>
      </p:cxnSp>
      <p:cxnSp>
        <p:nvCxnSpPr>
          <p:cNvPr id="42" name="Curved Connector 41"/>
          <p:cNvCxnSpPr>
            <a:stCxn id="5" idx="4"/>
          </p:cNvCxnSpPr>
          <p:nvPr/>
        </p:nvCxnSpPr>
        <p:spPr>
          <a:xfrm rot="16200000" flipH="1">
            <a:off x="7607065" y="4226973"/>
            <a:ext cx="882228" cy="859900"/>
          </a:xfrm>
          <a:prstGeom prst="curvedConnector3">
            <a:avLst/>
          </a:prstGeom>
          <a:ln w="25400">
            <a:solidFill>
              <a:schemeClr val="accent2"/>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3181961"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WE GOT A SKILL</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17" name="Oval 16"/>
          <p:cNvSpPr/>
          <p:nvPr/>
        </p:nvSpPr>
        <p:spPr>
          <a:xfrm>
            <a:off x="1409699" y="2276731"/>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132304" y="2276731"/>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6854909" y="2276731"/>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9577514" y="2276731"/>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c 20"/>
          <p:cNvSpPr/>
          <p:nvPr/>
        </p:nvSpPr>
        <p:spPr>
          <a:xfrm>
            <a:off x="1222577" y="2089609"/>
            <a:ext cx="1545336" cy="1545336"/>
          </a:xfrm>
          <a:prstGeom prst="arc">
            <a:avLst>
              <a:gd name="adj1" fmla="val 20172577"/>
              <a:gd name="adj2" fmla="val 16297434"/>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Arc 21"/>
          <p:cNvSpPr/>
          <p:nvPr/>
        </p:nvSpPr>
        <p:spPr>
          <a:xfrm>
            <a:off x="3941805" y="2086232"/>
            <a:ext cx="1545336" cy="1545336"/>
          </a:xfrm>
          <a:prstGeom prst="arc">
            <a:avLst>
              <a:gd name="adj1" fmla="val 17379292"/>
              <a:gd name="adj2" fmla="val 8825709"/>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Arc 22"/>
          <p:cNvSpPr/>
          <p:nvPr/>
        </p:nvSpPr>
        <p:spPr>
          <a:xfrm>
            <a:off x="6661033" y="2086232"/>
            <a:ext cx="1545336" cy="1545336"/>
          </a:xfrm>
          <a:prstGeom prst="arc">
            <a:avLst>
              <a:gd name="adj1" fmla="val 14283035"/>
              <a:gd name="adj2" fmla="val 8268073"/>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Arc 23"/>
          <p:cNvSpPr/>
          <p:nvPr/>
        </p:nvSpPr>
        <p:spPr>
          <a:xfrm>
            <a:off x="9390392" y="2086232"/>
            <a:ext cx="1545336" cy="1545336"/>
          </a:xfrm>
          <a:prstGeom prst="arc">
            <a:avLst>
              <a:gd name="adj1" fmla="val 17026676"/>
              <a:gd name="adj2" fmla="val 13044588"/>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p:cNvSpPr txBox="1"/>
          <p:nvPr/>
        </p:nvSpPr>
        <p:spPr>
          <a:xfrm>
            <a:off x="1659777" y="2629755"/>
            <a:ext cx="667555"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85%</a:t>
            </a:r>
            <a:endParaRPr lang="en-US" sz="2400">
              <a:solidFill>
                <a:schemeClr val="tx1">
                  <a:lumMod val="65000"/>
                  <a:lumOff val="35000"/>
                </a:schemeClr>
              </a:solidFill>
              <a:latin typeface="GeosansLight" panose="02000603020000020003" pitchFamily="2" charset="0"/>
            </a:endParaRPr>
          </a:p>
        </p:txBody>
      </p:sp>
      <p:sp>
        <p:nvSpPr>
          <p:cNvPr id="28" name="TextBox 27"/>
          <p:cNvSpPr txBox="1"/>
          <p:nvPr/>
        </p:nvSpPr>
        <p:spPr>
          <a:xfrm>
            <a:off x="4380695" y="2629755"/>
            <a:ext cx="655564"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73%</a:t>
            </a:r>
            <a:endParaRPr lang="en-US" sz="2400">
              <a:solidFill>
                <a:schemeClr val="tx1">
                  <a:lumMod val="65000"/>
                  <a:lumOff val="35000"/>
                </a:schemeClr>
              </a:solidFill>
              <a:latin typeface="GeosansLight" panose="02000603020000020003" pitchFamily="2" charset="0"/>
            </a:endParaRPr>
          </a:p>
        </p:txBody>
      </p:sp>
      <p:sp>
        <p:nvSpPr>
          <p:cNvPr id="29" name="TextBox 28"/>
          <p:cNvSpPr txBox="1"/>
          <p:nvPr/>
        </p:nvSpPr>
        <p:spPr>
          <a:xfrm>
            <a:off x="7099923" y="2631641"/>
            <a:ext cx="663258"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78%</a:t>
            </a:r>
            <a:endParaRPr lang="en-US" sz="2400">
              <a:solidFill>
                <a:schemeClr val="tx1">
                  <a:lumMod val="65000"/>
                  <a:lumOff val="35000"/>
                </a:schemeClr>
              </a:solidFill>
              <a:latin typeface="GeosansLight" panose="02000603020000020003" pitchFamily="2" charset="0"/>
            </a:endParaRPr>
          </a:p>
        </p:txBody>
      </p:sp>
      <p:sp>
        <p:nvSpPr>
          <p:cNvPr id="30" name="TextBox 29"/>
          <p:cNvSpPr txBox="1"/>
          <p:nvPr/>
        </p:nvSpPr>
        <p:spPr>
          <a:xfrm>
            <a:off x="9827592" y="2629755"/>
            <a:ext cx="688009" cy="461665"/>
          </a:xfrm>
          <a:prstGeom prst="rect">
            <a:avLst/>
          </a:prstGeom>
          <a:noFill/>
        </p:spPr>
        <p:txBody>
          <a:bodyPr wrap="none" rtlCol="0">
            <a:spAutoFit/>
          </a:bodyPr>
          <a:lstStyle/>
          <a:p>
            <a:r>
              <a:rPr lang="en-US" sz="2400">
                <a:solidFill>
                  <a:schemeClr val="tx1">
                    <a:lumMod val="65000"/>
                    <a:lumOff val="35000"/>
                  </a:schemeClr>
                </a:solidFill>
                <a:latin typeface="GeosansLight" panose="02000603020000020003" pitchFamily="2" charset="0"/>
              </a:rPr>
              <a:t>90%</a:t>
            </a:r>
            <a:endParaRPr lang="en-US" sz="2400">
              <a:solidFill>
                <a:schemeClr val="tx1">
                  <a:lumMod val="65000"/>
                  <a:lumOff val="35000"/>
                </a:schemeClr>
              </a:solidFill>
              <a:latin typeface="GeosansLight" panose="02000603020000020003" pitchFamily="2" charset="0"/>
            </a:endParaRPr>
          </a:p>
        </p:txBody>
      </p:sp>
      <p:sp>
        <p:nvSpPr>
          <p:cNvPr id="31" name="TextBox 30"/>
          <p:cNvSpPr txBox="1"/>
          <p:nvPr/>
        </p:nvSpPr>
        <p:spPr>
          <a:xfrm>
            <a:off x="1497264" y="3864858"/>
            <a:ext cx="992579"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PHOTOSHOP</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extBox 31"/>
          <p:cNvSpPr txBox="1"/>
          <p:nvPr/>
        </p:nvSpPr>
        <p:spPr>
          <a:xfrm>
            <a:off x="4141323" y="3864858"/>
            <a:ext cx="1149674"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WEB DEVELOPE</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32"/>
          <p:cNvSpPr txBox="1"/>
          <p:nvPr/>
        </p:nvSpPr>
        <p:spPr>
          <a:xfrm>
            <a:off x="6919232" y="3864858"/>
            <a:ext cx="1024639"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CONSULTING</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p:cNvSpPr txBox="1"/>
          <p:nvPr/>
        </p:nvSpPr>
        <p:spPr>
          <a:xfrm>
            <a:off x="9841217" y="3859650"/>
            <a:ext cx="66075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p:cNvSpPr/>
          <p:nvPr/>
        </p:nvSpPr>
        <p:spPr>
          <a:xfrm>
            <a:off x="1219200" y="4851737"/>
            <a:ext cx="9716528" cy="1015663"/>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WE GOT SKILL</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a:t>
            </a:r>
            <a:endParaRPr lang="en-US" sz="1000">
              <a:solidFill>
                <a:schemeClr val="tx1">
                  <a:lumMod val="65000"/>
                  <a:lumOff val="35000"/>
                </a:schemeClr>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585260"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OUR SERVICE</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7" name="Oval 6"/>
          <p:cNvSpPr/>
          <p:nvPr/>
        </p:nvSpPr>
        <p:spPr>
          <a:xfrm>
            <a:off x="1229292" y="2453089"/>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9" name="Rectangle 8"/>
          <p:cNvSpPr/>
          <p:nvPr/>
        </p:nvSpPr>
        <p:spPr>
          <a:xfrm>
            <a:off x="2005579" y="2384896"/>
            <a:ext cx="2409825"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UNIQUE &amp; MODERN DESIGN</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sp>
        <p:nvSpPr>
          <p:cNvPr id="10" name="Oval 9"/>
          <p:cNvSpPr/>
          <p:nvPr/>
        </p:nvSpPr>
        <p:spPr>
          <a:xfrm>
            <a:off x="1215004" y="3833411"/>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1" name="Rectangle 10"/>
          <p:cNvSpPr/>
          <p:nvPr/>
        </p:nvSpPr>
        <p:spPr>
          <a:xfrm>
            <a:off x="1991291" y="3765218"/>
            <a:ext cx="2409825"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AWESOME VECTOR ICONS</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sp>
        <p:nvSpPr>
          <p:cNvPr id="13" name="Oval 12"/>
          <p:cNvSpPr/>
          <p:nvPr/>
        </p:nvSpPr>
        <p:spPr>
          <a:xfrm>
            <a:off x="4569725" y="2453089"/>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4" name="Rectangle 13"/>
          <p:cNvSpPr/>
          <p:nvPr/>
        </p:nvSpPr>
        <p:spPr>
          <a:xfrm>
            <a:off x="5346012" y="2384896"/>
            <a:ext cx="2409825"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UNLIMITED COLOR SCHEMES</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sp>
        <p:nvSpPr>
          <p:cNvPr id="15" name="Oval 14"/>
          <p:cNvSpPr/>
          <p:nvPr/>
        </p:nvSpPr>
        <p:spPr>
          <a:xfrm>
            <a:off x="4555437" y="3833411"/>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6" name="Rectangle 15"/>
          <p:cNvSpPr/>
          <p:nvPr/>
        </p:nvSpPr>
        <p:spPr>
          <a:xfrm>
            <a:off x="5331724" y="3765218"/>
            <a:ext cx="2409825"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LIVE INFOGRAPHIC</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sp>
        <p:nvSpPr>
          <p:cNvPr id="17" name="Oval 16"/>
          <p:cNvSpPr/>
          <p:nvPr/>
        </p:nvSpPr>
        <p:spPr>
          <a:xfrm>
            <a:off x="7924446" y="2453089"/>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8" name="Rectangle 17"/>
          <p:cNvSpPr/>
          <p:nvPr/>
        </p:nvSpPr>
        <p:spPr>
          <a:xfrm>
            <a:off x="8700733" y="2384896"/>
            <a:ext cx="2409825"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MANY CHART DESIGN</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sp>
        <p:nvSpPr>
          <p:cNvPr id="19" name="Oval 18"/>
          <p:cNvSpPr/>
          <p:nvPr/>
        </p:nvSpPr>
        <p:spPr>
          <a:xfrm>
            <a:off x="7910158" y="3833411"/>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0" name="Rectangle 19"/>
          <p:cNvSpPr/>
          <p:nvPr/>
        </p:nvSpPr>
        <p:spPr>
          <a:xfrm>
            <a:off x="8686445" y="3765218"/>
            <a:ext cx="2409825"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EASY EDITABLE CONTENT</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7" name="Oval 6"/>
          <p:cNvSpPr/>
          <p:nvPr/>
        </p:nvSpPr>
        <p:spPr>
          <a:xfrm>
            <a:off x="5657208"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9" name="TextBox 8"/>
          <p:cNvSpPr txBox="1"/>
          <p:nvPr/>
        </p:nvSpPr>
        <p:spPr>
          <a:xfrm>
            <a:off x="4689497" y="1028700"/>
            <a:ext cx="2813014" cy="646331"/>
          </a:xfrm>
          <a:prstGeom prst="rect">
            <a:avLst/>
          </a:prstGeom>
          <a:noFill/>
        </p:spPr>
        <p:txBody>
          <a:bodyPr wrap="none" rtlCol="0">
            <a:spAutoFit/>
          </a:bodyPr>
          <a:lstStyle/>
          <a:p>
            <a:pPr algn="ctr"/>
            <a:r>
              <a:rPr lang="en-US" sz="3600">
                <a:solidFill>
                  <a:schemeClr val="tx1">
                    <a:lumMod val="65000"/>
                    <a:lumOff val="35000"/>
                  </a:schemeClr>
                </a:solidFill>
                <a:latin typeface="GeosansLight" panose="02000603020000020003" pitchFamily="2" charset="0"/>
              </a:rPr>
              <a:t>BRAIN STORM</a:t>
            </a:r>
            <a:endParaRPr lang="en-US" sz="3600">
              <a:solidFill>
                <a:schemeClr val="tx1">
                  <a:lumMod val="65000"/>
                  <a:lumOff val="35000"/>
                </a:schemeClr>
              </a:solidFill>
              <a:latin typeface="GeosansLight" panose="02000603020000020003" pitchFamily="2" charset="0"/>
            </a:endParaRPr>
          </a:p>
        </p:txBody>
      </p:sp>
      <p:sp>
        <p:nvSpPr>
          <p:cNvPr id="10" name="TextBox 9"/>
          <p:cNvSpPr txBox="1"/>
          <p:nvPr/>
        </p:nvSpPr>
        <p:spPr>
          <a:xfrm>
            <a:off x="3607178" y="1675031"/>
            <a:ext cx="4977645" cy="246221"/>
          </a:xfrm>
          <a:prstGeom prst="rect">
            <a:avLst/>
          </a:prstGeom>
          <a:noFill/>
        </p:spPr>
        <p:txBody>
          <a:bodyPr wrap="none" rtlCol="0">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Rectangle 2"/>
          <p:cNvSpPr/>
          <p:nvPr/>
        </p:nvSpPr>
        <p:spPr>
          <a:xfrm>
            <a:off x="5784055" y="2275195"/>
            <a:ext cx="623889" cy="584775"/>
          </a:xfrm>
          <a:prstGeom prst="rect">
            <a:avLst/>
          </a:prstGeom>
        </p:spPr>
        <p:txBody>
          <a:bodyPr wrap="none">
            <a:spAutoFit/>
          </a:bodyPr>
          <a:lstStyle/>
          <a:p>
            <a:r>
              <a:rPr lang="en-US" sz="3200">
                <a:solidFill>
                  <a:schemeClr val="tx1">
                    <a:lumMod val="75000"/>
                    <a:lumOff val="25000"/>
                  </a:schemeClr>
                </a:solidFill>
                <a:latin typeface="FontAwesome" pitchFamily="2" charset="0"/>
              </a:rPr>
              <a:t></a:t>
            </a:r>
            <a:endParaRPr lang="en-US" sz="3200">
              <a:solidFill>
                <a:schemeClr val="tx1">
                  <a:lumMod val="75000"/>
                  <a:lumOff val="25000"/>
                </a:schemeClr>
              </a:solidFill>
            </a:endParaRPr>
          </a:p>
        </p:txBody>
      </p:sp>
      <p:sp>
        <p:nvSpPr>
          <p:cNvPr id="13" name="Rectangle 12"/>
          <p:cNvSpPr/>
          <p:nvPr/>
        </p:nvSpPr>
        <p:spPr>
          <a:xfrm>
            <a:off x="5812909" y="3463955"/>
            <a:ext cx="566181" cy="584775"/>
          </a:xfrm>
          <a:prstGeom prst="rect">
            <a:avLst/>
          </a:prstGeom>
        </p:spPr>
        <p:txBody>
          <a:bodyPr wrap="none">
            <a:spAutoFit/>
          </a:bodyPr>
          <a:lstStyle/>
          <a:p>
            <a:r>
              <a:rPr lang="en-US" sz="3200">
                <a:solidFill>
                  <a:schemeClr val="accent2"/>
                </a:solidFill>
                <a:latin typeface="FontAwesome" pitchFamily="2" charset="0"/>
              </a:rPr>
              <a:t></a:t>
            </a:r>
            <a:endParaRPr lang="en-US" sz="3200">
              <a:solidFill>
                <a:schemeClr val="accent2"/>
              </a:solidFill>
            </a:endParaRPr>
          </a:p>
        </p:txBody>
      </p:sp>
      <p:sp>
        <p:nvSpPr>
          <p:cNvPr id="14" name="Rectangle 13"/>
          <p:cNvSpPr/>
          <p:nvPr/>
        </p:nvSpPr>
        <p:spPr>
          <a:xfrm>
            <a:off x="5798482" y="4652715"/>
            <a:ext cx="595035" cy="584775"/>
          </a:xfrm>
          <a:prstGeom prst="rect">
            <a:avLst/>
          </a:prstGeom>
        </p:spPr>
        <p:txBody>
          <a:bodyPr wrap="none">
            <a:spAutoFit/>
          </a:bodyPr>
          <a:lstStyle/>
          <a:p>
            <a:r>
              <a:rPr lang="en-US" sz="3200">
                <a:solidFill>
                  <a:schemeClr val="tx1">
                    <a:lumMod val="75000"/>
                    <a:lumOff val="25000"/>
                  </a:schemeClr>
                </a:solidFill>
                <a:latin typeface="FontAwesome" pitchFamily="2" charset="0"/>
              </a:rPr>
              <a:t></a:t>
            </a:r>
            <a:endParaRPr lang="en-US" sz="3200">
              <a:solidFill>
                <a:schemeClr val="tx1">
                  <a:lumMod val="75000"/>
                  <a:lumOff val="25000"/>
                </a:schemeClr>
              </a:solidFill>
            </a:endParaRPr>
          </a:p>
        </p:txBody>
      </p:sp>
      <p:cxnSp>
        <p:nvCxnSpPr>
          <p:cNvPr id="16" name="Straight Connector 15"/>
          <p:cNvCxnSpPr>
            <a:stCxn id="3" idx="2"/>
            <a:endCxn id="13" idx="0"/>
          </p:cNvCxnSpPr>
          <p:nvPr/>
        </p:nvCxnSpPr>
        <p:spPr>
          <a:xfrm>
            <a:off x="6096000" y="2859970"/>
            <a:ext cx="0" cy="603985"/>
          </a:xfrm>
          <a:prstGeom prst="line">
            <a:avLst/>
          </a:prstGeom>
          <a:ln w="9525">
            <a:solidFill>
              <a:schemeClr val="tx1">
                <a:lumMod val="50000"/>
                <a:lumOff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3" idx="2"/>
            <a:endCxn id="14" idx="0"/>
          </p:cNvCxnSpPr>
          <p:nvPr/>
        </p:nvCxnSpPr>
        <p:spPr>
          <a:xfrm>
            <a:off x="6096000" y="4048730"/>
            <a:ext cx="0" cy="603985"/>
          </a:xfrm>
          <a:prstGeom prst="line">
            <a:avLst/>
          </a:prstGeom>
          <a:ln w="9525">
            <a:solidFill>
              <a:schemeClr val="tx1">
                <a:lumMod val="50000"/>
                <a:lumOff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587717" y="2567226"/>
            <a:ext cx="4069491" cy="861774"/>
          </a:xfrm>
          <a:prstGeom prst="rect">
            <a:avLst/>
          </a:prstGeom>
          <a:noFill/>
          <a:ln w="6350">
            <a:solidFill>
              <a:schemeClr val="bg1">
                <a:lumMod val="65000"/>
              </a:schemeClr>
            </a:solidFill>
          </a:ln>
        </p:spPr>
        <p:txBody>
          <a:bodyPr wrap="square" rtlCol="0">
            <a:spAutoFit/>
          </a:bodyPr>
          <a:lstStyle/>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Vestibulum sodales ante a purus volutpat euismod. Proin sodales quam nec ante sollicitudin lacinia. Ut egestas bibendum tempor. Morbi non nibh sit amet ligula blandit ullamcorper in nec risus. Pellentesque fringilla diam faucibus tortor bibendum vulputate. Etiam turpis urna, rhoncus et mattis ut, dapibus eu nunc.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p:cNvSpPr txBox="1"/>
          <p:nvPr/>
        </p:nvSpPr>
        <p:spPr>
          <a:xfrm>
            <a:off x="6534792" y="3753607"/>
            <a:ext cx="4069491" cy="861774"/>
          </a:xfrm>
          <a:prstGeom prst="rect">
            <a:avLst/>
          </a:prstGeom>
          <a:noFill/>
          <a:ln w="6350">
            <a:solidFill>
              <a:schemeClr val="bg1">
                <a:lumMod val="65000"/>
              </a:schemeClr>
            </a:solidFill>
          </a:ln>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Vestibulum sodales ante a purus volutpat euismod. Proin sodales quam nec ante sollicitudin lacinia. Ut egestas bibendum tempor. Morbi non nibh sit amet ligula blandit ullamcorper in nec risus. Pellentesque fringilla diam faucibus tortor bibendum vulputate. Etiam turpis urna, rhoncus et mattis ut, dapibus eu nunc.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p:cNvSpPr txBox="1"/>
          <p:nvPr/>
        </p:nvSpPr>
        <p:spPr>
          <a:xfrm>
            <a:off x="1587717" y="5005626"/>
            <a:ext cx="4069491" cy="861774"/>
          </a:xfrm>
          <a:prstGeom prst="rect">
            <a:avLst/>
          </a:prstGeom>
          <a:noFill/>
          <a:ln w="6350">
            <a:solidFill>
              <a:schemeClr val="bg1">
                <a:lumMod val="65000"/>
              </a:schemeClr>
            </a:solidFill>
          </a:ln>
        </p:spPr>
        <p:txBody>
          <a:bodyPr wrap="square" rtlCol="0">
            <a:spAutoFit/>
          </a:bodyPr>
          <a:lstStyle/>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Vestibulum sodales ante a purus volutpat euismod. Proin sodales quam nec ante sollicitudin lacinia. Ut egestas bibendum tempor. Morbi non nibh sit amet ligula blandit ullamcorper in nec risus. Pellentesque fringilla diam faucibus tortor bibendum vulputate. Etiam turpis urna, rhoncus et mattis ut, dapibus eu nunc.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p:cNvSpPr txBox="1"/>
          <p:nvPr/>
        </p:nvSpPr>
        <p:spPr>
          <a:xfrm>
            <a:off x="4468054" y="2255625"/>
            <a:ext cx="1316001" cy="307777"/>
          </a:xfrm>
          <a:prstGeom prst="rect">
            <a:avLst/>
          </a:prstGeom>
          <a:noFill/>
        </p:spPr>
        <p:txBody>
          <a:bodyPr wrap="none" rtlCol="0">
            <a:spAutoFit/>
          </a:bodyPr>
          <a:lstStyle/>
          <a:p>
            <a:pPr algn="r"/>
            <a:r>
              <a:rPr lang="en-US" sz="1400">
                <a:solidFill>
                  <a:schemeClr val="accent4"/>
                </a:solidFill>
                <a:latin typeface="Open Sans" panose="020B0606030504020204" pitchFamily="34" charset="0"/>
                <a:ea typeface="Open Sans" panose="020B0606030504020204" pitchFamily="34" charset="0"/>
                <a:cs typeface="Open Sans" panose="020B0606030504020204" pitchFamily="34" charset="0"/>
              </a:rPr>
              <a:t>BRAINSTORM</a:t>
            </a:r>
            <a:endParaRPr lang="en-US" sz="140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p:cNvSpPr txBox="1"/>
          <p:nvPr/>
        </p:nvSpPr>
        <p:spPr>
          <a:xfrm>
            <a:off x="6427698" y="3438289"/>
            <a:ext cx="1191352" cy="307777"/>
          </a:xfrm>
          <a:prstGeom prst="rect">
            <a:avLst/>
          </a:prstGeom>
          <a:noFill/>
        </p:spPr>
        <p:txBody>
          <a:bodyPr wrap="none" rtlCol="0">
            <a:spAutoFit/>
          </a:bodyPr>
          <a:lstStyle/>
          <a:p>
            <a:r>
              <a:rPr lang="en-US" sz="1400">
                <a:solidFill>
                  <a:schemeClr val="accent4"/>
                </a:solidFill>
                <a:latin typeface="Open Sans" panose="020B0606030504020204" pitchFamily="34" charset="0"/>
                <a:ea typeface="Open Sans" panose="020B0606030504020204" pitchFamily="34" charset="0"/>
                <a:cs typeface="Open Sans" panose="020B0606030504020204" pitchFamily="34" charset="0"/>
              </a:rPr>
              <a:t>IMPLEMENT</a:t>
            </a:r>
            <a:endParaRPr lang="en-US" sz="140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4847964" y="4697849"/>
            <a:ext cx="936090" cy="307777"/>
          </a:xfrm>
          <a:prstGeom prst="rect">
            <a:avLst/>
          </a:prstGeom>
          <a:noFill/>
        </p:spPr>
        <p:txBody>
          <a:bodyPr wrap="none" rtlCol="0">
            <a:spAutoFit/>
          </a:bodyPr>
          <a:lstStyle/>
          <a:p>
            <a:pPr algn="r"/>
            <a:r>
              <a:rPr lang="en-US" sz="1400">
                <a:solidFill>
                  <a:schemeClr val="accent4"/>
                </a:solidFill>
                <a:latin typeface="Open Sans" panose="020B0606030504020204" pitchFamily="34" charset="0"/>
                <a:ea typeface="Open Sans" panose="020B0606030504020204" pitchFamily="34" charset="0"/>
                <a:cs typeface="Open Sans" panose="020B0606030504020204" pitchFamily="34" charset="0"/>
              </a:rPr>
              <a:t>MANAGE</a:t>
            </a:r>
            <a:endParaRPr lang="en-US" sz="140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10"/>
          </p:nvPr>
        </p:nvPicPr>
        <p:blipFill>
          <a:blip r:embed="rId1" cstate="screen"/>
          <a:srcRect/>
          <a:stretch>
            <a:fillRect/>
          </a:stretch>
        </p:blipFill>
        <p:spPr/>
      </p:pic>
      <p:sp>
        <p:nvSpPr>
          <p:cNvPr id="10" name="Rectangle 9"/>
          <p:cNvSpPr/>
          <p:nvPr/>
        </p:nvSpPr>
        <p:spPr>
          <a:xfrm>
            <a:off x="0" y="0"/>
            <a:ext cx="12192000" cy="3429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3590278"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TWO TEXT LAYOUT</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11" name="TextBox 10"/>
          <p:cNvSpPr txBox="1"/>
          <p:nvPr/>
        </p:nvSpPr>
        <p:spPr>
          <a:xfrm>
            <a:off x="1224797" y="3897630"/>
            <a:ext cx="4871204" cy="2000548"/>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6196845" y="3897630"/>
            <a:ext cx="4871204" cy="2000548"/>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MARKETING</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3700950"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THREE TEXT LAYOUT</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7" name="TextBox 6"/>
          <p:cNvSpPr txBox="1"/>
          <p:nvPr/>
        </p:nvSpPr>
        <p:spPr>
          <a:xfrm>
            <a:off x="1219200" y="1600200"/>
            <a:ext cx="2971799" cy="4308872"/>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8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2014/08/08</a:t>
            </a:r>
            <a:endParaRPr lang="en-US" sz="8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DEVELOP</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8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2014/08/08</a:t>
            </a:r>
            <a:endParaRPr lang="en-US" sz="8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Sed dui lorem.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8001001" y="1600200"/>
            <a:ext cx="2971799" cy="1815882"/>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SOLUTIONS</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8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2014/08/08</a:t>
            </a:r>
            <a:endParaRPr lang="en-US" sz="8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4610100" y="1600200"/>
            <a:ext cx="2971799" cy="1815882"/>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BRANDING</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8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2014/08/08</a:t>
            </a:r>
            <a:endParaRPr lang="en-US" sz="8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19"/>
          <p:cNvSpPr/>
          <p:nvPr/>
        </p:nvSpPr>
        <p:spPr>
          <a:xfrm>
            <a:off x="8265987" y="3508803"/>
            <a:ext cx="492443" cy="461665"/>
          </a:xfrm>
          <a:prstGeom prst="rect">
            <a:avLst/>
          </a:prstGeom>
        </p:spPr>
        <p:txBody>
          <a:bodyPr wrap="square">
            <a:spAutoFit/>
          </a:bodyPr>
          <a:lstStyle/>
          <a:p>
            <a:r>
              <a:rPr lang="en-US" sz="2400">
                <a:solidFill>
                  <a:schemeClr val="accent4"/>
                </a:solidFill>
                <a:latin typeface="FontAwesome" pitchFamily="2" charset="0"/>
              </a:rPr>
              <a:t></a:t>
            </a:r>
            <a:endParaRPr lang="en-US" sz="2400">
              <a:solidFill>
                <a:schemeClr val="accent4"/>
              </a:solidFill>
            </a:endParaRPr>
          </a:p>
        </p:txBody>
      </p:sp>
      <p:sp>
        <p:nvSpPr>
          <p:cNvPr id="21" name="Rectangle 20"/>
          <p:cNvSpPr/>
          <p:nvPr/>
        </p:nvSpPr>
        <p:spPr>
          <a:xfrm>
            <a:off x="8756371" y="3508803"/>
            <a:ext cx="2216435" cy="553998"/>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Solution 1</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Rectangle 24"/>
          <p:cNvSpPr/>
          <p:nvPr/>
        </p:nvSpPr>
        <p:spPr>
          <a:xfrm>
            <a:off x="8265987" y="4401865"/>
            <a:ext cx="492443" cy="461665"/>
          </a:xfrm>
          <a:prstGeom prst="rect">
            <a:avLst/>
          </a:prstGeom>
        </p:spPr>
        <p:txBody>
          <a:bodyPr wrap="square">
            <a:spAutoFit/>
          </a:bodyPr>
          <a:lstStyle/>
          <a:p>
            <a:r>
              <a:rPr lang="en-US" sz="2400">
                <a:solidFill>
                  <a:schemeClr val="accent4"/>
                </a:solidFill>
                <a:latin typeface="FontAwesome" pitchFamily="2" charset="0"/>
              </a:rPr>
              <a:t></a:t>
            </a:r>
            <a:endParaRPr lang="en-US" sz="2400">
              <a:solidFill>
                <a:schemeClr val="accent4"/>
              </a:solidFill>
            </a:endParaRPr>
          </a:p>
        </p:txBody>
      </p:sp>
      <p:sp>
        <p:nvSpPr>
          <p:cNvPr id="26" name="Rectangle 25"/>
          <p:cNvSpPr/>
          <p:nvPr/>
        </p:nvSpPr>
        <p:spPr>
          <a:xfrm>
            <a:off x="8756371" y="4401865"/>
            <a:ext cx="2216435" cy="553998"/>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Solution 2</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a:xfrm>
            <a:off x="8265987" y="5294927"/>
            <a:ext cx="492443" cy="461665"/>
          </a:xfrm>
          <a:prstGeom prst="rect">
            <a:avLst/>
          </a:prstGeom>
        </p:spPr>
        <p:txBody>
          <a:bodyPr wrap="square">
            <a:spAutoFit/>
          </a:bodyPr>
          <a:lstStyle/>
          <a:p>
            <a:r>
              <a:rPr lang="en-US" sz="2400">
                <a:solidFill>
                  <a:schemeClr val="accent4"/>
                </a:solidFill>
                <a:latin typeface="FontAwesome" pitchFamily="2" charset="0"/>
              </a:rPr>
              <a:t></a:t>
            </a:r>
            <a:endParaRPr lang="en-US" sz="2400">
              <a:solidFill>
                <a:schemeClr val="accent4"/>
              </a:solidFill>
            </a:endParaRPr>
          </a:p>
        </p:txBody>
      </p:sp>
      <p:sp>
        <p:nvSpPr>
          <p:cNvPr id="29" name="Rectangle 28"/>
          <p:cNvSpPr/>
          <p:nvPr/>
        </p:nvSpPr>
        <p:spPr>
          <a:xfrm>
            <a:off x="8756371" y="5294927"/>
            <a:ext cx="2216435" cy="553998"/>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Solution 3</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4" name="Picture Placeholder 13"/>
          <p:cNvPicPr>
            <a:picLocks noGrp="1" noChangeAspect="1"/>
          </p:cNvPicPr>
          <p:nvPr>
            <p:ph type="pic" sz="quarter" idx="11"/>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127698"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FAN FACTS</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3" name="Rectangle 2"/>
          <p:cNvSpPr/>
          <p:nvPr/>
        </p:nvSpPr>
        <p:spPr>
          <a:xfrm>
            <a:off x="0" y="1600200"/>
            <a:ext cx="12192000" cy="1828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19200" y="1805658"/>
            <a:ext cx="1361655" cy="369332"/>
          </a:xfrm>
          <a:prstGeom prst="rect">
            <a:avLst/>
          </a:prstGeom>
          <a:noFill/>
        </p:spPr>
        <p:txBody>
          <a:bodyPr wrap="none" rtlCol="0">
            <a:spAutoFit/>
          </a:bodyPr>
          <a:lstStyle/>
          <a:p>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FUN FACTS</a:t>
            </a:r>
            <a:endPar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1219200" y="2174990"/>
            <a:ext cx="2289464" cy="861774"/>
          </a:xfrm>
          <a:prstGeom prst="rect">
            <a:avLst/>
          </a:prstGeom>
          <a:noFill/>
        </p:spPr>
        <p:txBody>
          <a:bodyPr wrap="square" rtlCol="0">
            <a:spAutoFit/>
          </a:bodyPr>
          <a:lstStyle/>
          <a:p>
            <a:pPr algn="just"/>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4865109" y="1805658"/>
            <a:ext cx="889987" cy="523220"/>
          </a:xfrm>
          <a:prstGeom prst="rect">
            <a:avLst/>
          </a:prstGeom>
          <a:noFill/>
        </p:spPr>
        <p:txBody>
          <a:bodyPr wrap="none" rtlCol="0">
            <a:spAutoFit/>
          </a:bodyPr>
          <a:lstStyle/>
          <a:p>
            <a:r>
              <a:rPr lang="en-US" sz="2800">
                <a:solidFill>
                  <a:schemeClr val="accent2"/>
                </a:solidFill>
                <a:latin typeface="Open Sans" panose="020B0606030504020204" pitchFamily="34" charset="0"/>
                <a:ea typeface="Open Sans" panose="020B0606030504020204" pitchFamily="34" charset="0"/>
                <a:cs typeface="Open Sans" panose="020B0606030504020204" pitchFamily="34" charset="0"/>
              </a:rPr>
              <a:t>95%</a:t>
            </a:r>
            <a:endParaRPr lang="en-US" sz="280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4690125" y="2344267"/>
            <a:ext cx="1298753" cy="246221"/>
          </a:xfrm>
          <a:prstGeom prst="rect">
            <a:avLst/>
          </a:prstGeom>
          <a:no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HAPPY COSTUMER</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Rectangle 12"/>
          <p:cNvSpPr/>
          <p:nvPr/>
        </p:nvSpPr>
        <p:spPr>
          <a:xfrm>
            <a:off x="5036629" y="2577211"/>
            <a:ext cx="546945" cy="646331"/>
          </a:xfrm>
          <a:prstGeom prst="rect">
            <a:avLst/>
          </a:prstGeom>
        </p:spPr>
        <p:txBody>
          <a:bodyPr wrap="none">
            <a:spAutoFit/>
          </a:bodyPr>
          <a:lstStyle/>
          <a:p>
            <a:r>
              <a:rPr lang="en-US" sz="3600">
                <a:solidFill>
                  <a:schemeClr val="bg1">
                    <a:lumMod val="95000"/>
                  </a:schemeClr>
                </a:solidFill>
                <a:latin typeface="FontAwesome" pitchFamily="2" charset="0"/>
              </a:rPr>
              <a:t></a:t>
            </a:r>
            <a:endParaRPr lang="en-US" sz="3600">
              <a:solidFill>
                <a:schemeClr val="bg1">
                  <a:lumMod val="95000"/>
                </a:schemeClr>
              </a:solidFill>
            </a:endParaRPr>
          </a:p>
        </p:txBody>
      </p:sp>
      <p:sp>
        <p:nvSpPr>
          <p:cNvPr id="14" name="TextBox 13"/>
          <p:cNvSpPr txBox="1"/>
          <p:nvPr/>
        </p:nvSpPr>
        <p:spPr>
          <a:xfrm>
            <a:off x="6650876" y="1805658"/>
            <a:ext cx="889987" cy="523220"/>
          </a:xfrm>
          <a:prstGeom prst="rect">
            <a:avLst/>
          </a:prstGeom>
          <a:noFill/>
        </p:spPr>
        <p:txBody>
          <a:bodyPr wrap="none" rtlCol="0">
            <a:spAutoFit/>
          </a:bodyPr>
          <a:lstStyle/>
          <a:p>
            <a:r>
              <a:rPr lang="en-US" sz="2800">
                <a:solidFill>
                  <a:schemeClr val="accent4"/>
                </a:solidFill>
                <a:latin typeface="Open Sans" panose="020B0606030504020204" pitchFamily="34" charset="0"/>
                <a:ea typeface="Open Sans" panose="020B0606030504020204" pitchFamily="34" charset="0"/>
                <a:cs typeface="Open Sans" panose="020B0606030504020204" pitchFamily="34" charset="0"/>
              </a:rPr>
              <a:t>65%</a:t>
            </a:r>
            <a:endParaRPr lang="en-US" sz="280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6441138" y="2342141"/>
            <a:ext cx="1274708" cy="246221"/>
          </a:xfrm>
          <a:prstGeom prst="rect">
            <a:avLst/>
          </a:prstGeom>
          <a:no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PROJECT PROCESS</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Rectangle 15"/>
          <p:cNvSpPr/>
          <p:nvPr/>
        </p:nvSpPr>
        <p:spPr>
          <a:xfrm>
            <a:off x="6755326" y="2577212"/>
            <a:ext cx="646331" cy="646331"/>
          </a:xfrm>
          <a:prstGeom prst="rect">
            <a:avLst/>
          </a:prstGeom>
        </p:spPr>
        <p:txBody>
          <a:bodyPr wrap="none">
            <a:spAutoFit/>
          </a:bodyPr>
          <a:lstStyle/>
          <a:p>
            <a:r>
              <a:rPr lang="en-US" sz="3600">
                <a:solidFill>
                  <a:schemeClr val="bg1">
                    <a:lumMod val="95000"/>
                  </a:schemeClr>
                </a:solidFill>
                <a:latin typeface="FontAwesome" pitchFamily="2" charset="0"/>
              </a:rPr>
              <a:t></a:t>
            </a:r>
            <a:endParaRPr lang="en-US" sz="3600">
              <a:solidFill>
                <a:schemeClr val="bg1">
                  <a:lumMod val="95000"/>
                </a:schemeClr>
              </a:solidFill>
            </a:endParaRPr>
          </a:p>
        </p:txBody>
      </p:sp>
      <p:sp>
        <p:nvSpPr>
          <p:cNvPr id="17" name="TextBox 16"/>
          <p:cNvSpPr txBox="1"/>
          <p:nvPr/>
        </p:nvSpPr>
        <p:spPr>
          <a:xfrm>
            <a:off x="8446194" y="1805658"/>
            <a:ext cx="889987" cy="523220"/>
          </a:xfrm>
          <a:prstGeom prst="rect">
            <a:avLst/>
          </a:prstGeom>
          <a:noFill/>
        </p:spPr>
        <p:txBody>
          <a:bodyPr wrap="none" rtlCol="0">
            <a:spAutoFit/>
          </a:bodyPr>
          <a:lstStyle/>
          <a:p>
            <a:r>
              <a:rPr lang="en-US" sz="2800">
                <a:solidFill>
                  <a:schemeClr val="accent3"/>
                </a:solidFill>
                <a:latin typeface="Open Sans" panose="020B0606030504020204" pitchFamily="34" charset="0"/>
                <a:ea typeface="Open Sans" panose="020B0606030504020204" pitchFamily="34" charset="0"/>
                <a:cs typeface="Open Sans" panose="020B0606030504020204" pitchFamily="34" charset="0"/>
              </a:rPr>
              <a:t>58%</a:t>
            </a:r>
            <a:endParaRPr lang="en-US" sz="280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8533812" y="2328878"/>
            <a:ext cx="679994" cy="246221"/>
          </a:xfrm>
          <a:prstGeom prst="rect">
            <a:avLst/>
          </a:prstGeom>
          <a:no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WINNER</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8"/>
          <p:cNvSpPr/>
          <p:nvPr/>
        </p:nvSpPr>
        <p:spPr>
          <a:xfrm>
            <a:off x="8584853" y="2577211"/>
            <a:ext cx="612668" cy="646331"/>
          </a:xfrm>
          <a:prstGeom prst="rect">
            <a:avLst/>
          </a:prstGeom>
        </p:spPr>
        <p:txBody>
          <a:bodyPr wrap="none">
            <a:spAutoFit/>
          </a:bodyPr>
          <a:lstStyle/>
          <a:p>
            <a:r>
              <a:rPr lang="en-US" sz="3600">
                <a:solidFill>
                  <a:schemeClr val="bg1">
                    <a:lumMod val="95000"/>
                  </a:schemeClr>
                </a:solidFill>
                <a:latin typeface="FontAwesome" pitchFamily="2" charset="0"/>
              </a:rPr>
              <a:t></a:t>
            </a:r>
            <a:endParaRPr lang="en-US" sz="3600">
              <a:solidFill>
                <a:schemeClr val="bg1">
                  <a:lumMod val="95000"/>
                </a:schemeClr>
              </a:solidFill>
            </a:endParaRPr>
          </a:p>
        </p:txBody>
      </p:sp>
      <p:sp>
        <p:nvSpPr>
          <p:cNvPr id="20" name="TextBox 19"/>
          <p:cNvSpPr txBox="1"/>
          <p:nvPr/>
        </p:nvSpPr>
        <p:spPr>
          <a:xfrm>
            <a:off x="10085797" y="1805658"/>
            <a:ext cx="889987" cy="523220"/>
          </a:xfrm>
          <a:prstGeom prst="rect">
            <a:avLst/>
          </a:prstGeom>
          <a:noFill/>
        </p:spPr>
        <p:txBody>
          <a:bodyPr wrap="none" rtlCol="0">
            <a:spAutoFit/>
          </a:bodyPr>
          <a:lstStyle/>
          <a:p>
            <a:r>
              <a:rPr lang="en-US" sz="2800">
                <a:solidFill>
                  <a:schemeClr val="accent5"/>
                </a:solidFill>
                <a:latin typeface="Open Sans" panose="020B0606030504020204" pitchFamily="34" charset="0"/>
                <a:ea typeface="Open Sans" panose="020B0606030504020204" pitchFamily="34" charset="0"/>
                <a:cs typeface="Open Sans" panose="020B0606030504020204" pitchFamily="34" charset="0"/>
              </a:rPr>
              <a:t>24%</a:t>
            </a:r>
            <a:endParaRPr lang="en-US" sz="280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p:nvPr/>
        </p:nvSpPr>
        <p:spPr>
          <a:xfrm>
            <a:off x="10119681" y="2328878"/>
            <a:ext cx="816249" cy="246221"/>
          </a:xfrm>
          <a:prstGeom prst="rect">
            <a:avLst/>
          </a:prstGeom>
          <a:noFill/>
        </p:spPr>
        <p:txBody>
          <a:bodyPr wrap="none" rtlCol="0">
            <a:spAutoFit/>
          </a:bodyPr>
          <a:lstStyle/>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NEW USER</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angle 21"/>
          <p:cNvSpPr/>
          <p:nvPr/>
        </p:nvSpPr>
        <p:spPr>
          <a:xfrm>
            <a:off x="10221472" y="2577211"/>
            <a:ext cx="679994" cy="646331"/>
          </a:xfrm>
          <a:prstGeom prst="rect">
            <a:avLst/>
          </a:prstGeom>
        </p:spPr>
        <p:txBody>
          <a:bodyPr wrap="none">
            <a:spAutoFit/>
          </a:bodyPr>
          <a:lstStyle/>
          <a:p>
            <a:r>
              <a:rPr lang="en-US" sz="3600">
                <a:solidFill>
                  <a:schemeClr val="bg1">
                    <a:lumMod val="95000"/>
                  </a:schemeClr>
                </a:solidFill>
                <a:latin typeface="FontAwesome" pitchFamily="2" charset="0"/>
              </a:rPr>
              <a:t></a:t>
            </a:r>
            <a:endParaRPr lang="en-US" sz="3600">
              <a:solidFill>
                <a:schemeClr val="bg1">
                  <a:lumMod val="95000"/>
                </a:schemeClr>
              </a:solidFill>
            </a:endParaRPr>
          </a:p>
        </p:txBody>
      </p:sp>
      <p:grpSp>
        <p:nvGrpSpPr>
          <p:cNvPr id="24" name="Group 23"/>
          <p:cNvGrpSpPr/>
          <p:nvPr/>
        </p:nvGrpSpPr>
        <p:grpSpPr>
          <a:xfrm>
            <a:off x="1141288" y="3928408"/>
            <a:ext cx="4132146" cy="1525252"/>
            <a:chOff x="6993054" y="3358634"/>
            <a:chExt cx="4132146" cy="1525252"/>
          </a:xfrm>
        </p:grpSpPr>
        <p:sp>
          <p:nvSpPr>
            <p:cNvPr id="25" name="Rectangle 24"/>
            <p:cNvSpPr/>
            <p:nvPr/>
          </p:nvSpPr>
          <p:spPr>
            <a:xfrm>
              <a:off x="7467600" y="3429000"/>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75%</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angle 25"/>
            <p:cNvSpPr/>
            <p:nvPr/>
          </p:nvSpPr>
          <p:spPr>
            <a:xfrm>
              <a:off x="7467600" y="3429000"/>
              <a:ext cx="2560320" cy="22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FACEBOOK</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Rectangle 26"/>
            <p:cNvSpPr/>
            <p:nvPr/>
          </p:nvSpPr>
          <p:spPr>
            <a:xfrm>
              <a:off x="7467600" y="3718917"/>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92%</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a:xfrm>
              <a:off x="7467600" y="3718917"/>
              <a:ext cx="3017520" cy="2286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TWITTER</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Rectangle 28"/>
            <p:cNvSpPr/>
            <p:nvPr/>
          </p:nvSpPr>
          <p:spPr>
            <a:xfrm>
              <a:off x="7467600" y="4000500"/>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56%</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29"/>
            <p:cNvSpPr/>
            <p:nvPr/>
          </p:nvSpPr>
          <p:spPr>
            <a:xfrm>
              <a:off x="7467600" y="4000500"/>
              <a:ext cx="1463040" cy="22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GOOGLE PLUS</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Rectangle 30"/>
            <p:cNvSpPr/>
            <p:nvPr/>
          </p:nvSpPr>
          <p:spPr>
            <a:xfrm>
              <a:off x="7467600" y="4286250"/>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63%</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Rectangle 31"/>
            <p:cNvSpPr/>
            <p:nvPr/>
          </p:nvSpPr>
          <p:spPr>
            <a:xfrm>
              <a:off x="7467600" y="4286250"/>
              <a:ext cx="1920240" cy="2286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PIN</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Rectangle 32"/>
            <p:cNvSpPr/>
            <p:nvPr/>
          </p:nvSpPr>
          <p:spPr>
            <a:xfrm>
              <a:off x="7010400" y="3358634"/>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4" name="Rectangle 33"/>
            <p:cNvSpPr/>
            <p:nvPr/>
          </p:nvSpPr>
          <p:spPr>
            <a:xfrm>
              <a:off x="7010400" y="3648551"/>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5" name="Rectangle 34"/>
            <p:cNvSpPr/>
            <p:nvPr/>
          </p:nvSpPr>
          <p:spPr>
            <a:xfrm>
              <a:off x="7009885" y="3930134"/>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6" name="Rectangle 35"/>
            <p:cNvSpPr/>
            <p:nvPr/>
          </p:nvSpPr>
          <p:spPr>
            <a:xfrm>
              <a:off x="7009885" y="4215906"/>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p>
          </p:txBody>
        </p:sp>
        <p:sp>
          <p:nvSpPr>
            <p:cNvPr id="37" name="Rectangle 36"/>
            <p:cNvSpPr/>
            <p:nvPr/>
          </p:nvSpPr>
          <p:spPr>
            <a:xfrm>
              <a:off x="7467600" y="4572000"/>
              <a:ext cx="3657600" cy="228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63%</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37"/>
            <p:cNvSpPr/>
            <p:nvPr/>
          </p:nvSpPr>
          <p:spPr>
            <a:xfrm>
              <a:off x="7467600" y="4572000"/>
              <a:ext cx="1280160" cy="22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INSTAGRAMM</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38"/>
            <p:cNvSpPr/>
            <p:nvPr/>
          </p:nvSpPr>
          <p:spPr>
            <a:xfrm>
              <a:off x="6993054" y="4514554"/>
              <a:ext cx="41549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grpSp>
      <p:sp>
        <p:nvSpPr>
          <p:cNvPr id="40" name="TextBox 39"/>
          <p:cNvSpPr txBox="1"/>
          <p:nvPr/>
        </p:nvSpPr>
        <p:spPr>
          <a:xfrm>
            <a:off x="6196845" y="3928408"/>
            <a:ext cx="4778939" cy="1938992"/>
          </a:xfrm>
          <a:prstGeom prst="rect">
            <a:avLst/>
          </a:prstGeom>
          <a:noFill/>
        </p:spPr>
        <p:txBody>
          <a:bodyPr wrap="squar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64870" y="3708971"/>
            <a:ext cx="1462260" cy="369332"/>
          </a:xfrm>
          <a:prstGeom prst="rect">
            <a:avLst/>
          </a:prstGeom>
          <a:noFill/>
        </p:spPr>
        <p:txBody>
          <a:bodyPr wrap="none" rtlCol="0">
            <a:spAutoFit/>
          </a:bodyPr>
          <a:lstStyle/>
          <a:p>
            <a:r>
              <a:rPr lang="en-US"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MONTE BIZ</a:t>
            </a:r>
            <a:endParaRPr lang="en-US" b="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5251057" y="4078303"/>
            <a:ext cx="1689886" cy="307777"/>
          </a:xfrm>
          <a:prstGeom prst="rect">
            <a:avLst/>
          </a:prstGeom>
          <a:noFill/>
        </p:spPr>
        <p:txBody>
          <a:bodyPr wrap="none" rtlCol="0">
            <a:spAutoFit/>
          </a:bodyPr>
          <a:lstStyle/>
          <a:p>
            <a:r>
              <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BUSINESS REVIEW</a:t>
            </a:r>
            <a:endPar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219200" y="4727606"/>
            <a:ext cx="9753600" cy="861774"/>
          </a:xfrm>
          <a:prstGeom prst="rect">
            <a:avLst/>
          </a:prstGeom>
          <a:noFill/>
        </p:spPr>
        <p:txBody>
          <a:bodyPr wrap="square" rtlCol="0">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Rectangle 13"/>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10" name="Rectangle 9"/>
          <p:cNvSpPr/>
          <p:nvPr/>
        </p:nvSpPr>
        <p:spPr>
          <a:xfrm>
            <a:off x="5372886" y="5807795"/>
            <a:ext cx="1454244" cy="246221"/>
          </a:xfrm>
          <a:prstGeom prst="rect">
            <a:avLst/>
          </a:prstGeom>
          <a:ln>
            <a:solidFill>
              <a:schemeClr val="bg1">
                <a:lumMod val="50000"/>
              </a:schemeClr>
            </a:solidFill>
          </a:ln>
        </p:spPr>
        <p:txBody>
          <a:bodyPr wrap="none">
            <a:spAutoFit/>
          </a:bodyPr>
          <a:lstStyle/>
          <a:p>
            <a:pPr algn="ct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SINGLE TEXT LAYOUT</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图片占位符 2"/>
          <p:cNvPicPr>
            <a:picLocks noGrp="1" noChangeAspect="1"/>
          </p:cNvPicPr>
          <p:nvPr>
            <p:ph type="pic" sz="quarter" idx="10"/>
          </p:nvPr>
        </p:nvPicPr>
        <p:blipFill>
          <a:blip r:embed="rId1" cstate="screen"/>
          <a:srcRect/>
          <a:stretch>
            <a:fillRect/>
          </a:stretch>
        </p:blip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3338093"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COLUMN CHART</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cxnSp>
        <p:nvCxnSpPr>
          <p:cNvPr id="9" name="Straight Connector 8"/>
          <p:cNvCxnSpPr/>
          <p:nvPr/>
        </p:nvCxnSpPr>
        <p:spPr>
          <a:xfrm>
            <a:off x="1264512" y="4293972"/>
            <a:ext cx="5029200" cy="0"/>
          </a:xfrm>
          <a:prstGeom prst="line">
            <a:avLst/>
          </a:prstGeom>
          <a:ln w="12700">
            <a:solidFill>
              <a:schemeClr val="tx1">
                <a:lumMod val="65000"/>
                <a:lumOff val="3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378812" y="2007972"/>
            <a:ext cx="285750" cy="22590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778862" y="3036671"/>
            <a:ext cx="285750" cy="12245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178912" y="2465172"/>
            <a:ext cx="285750" cy="1796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579176" y="2750922"/>
            <a:ext cx="285750" cy="15102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79012" y="4351123"/>
            <a:ext cx="285750" cy="14287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3379062" y="4351123"/>
            <a:ext cx="285750"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828252" y="3951072"/>
            <a:ext cx="285750" cy="296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228302" y="3608172"/>
            <a:ext cx="285750" cy="6469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628352" y="3150972"/>
            <a:ext cx="285750" cy="11041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036412" y="4345986"/>
            <a:ext cx="285750" cy="23373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436462" y="4345986"/>
            <a:ext cx="285750" cy="11943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868652" y="3551021"/>
            <a:ext cx="285750" cy="696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1297908" y="1680559"/>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75%</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p:cNvSpPr txBox="1"/>
          <p:nvPr/>
        </p:nvSpPr>
        <p:spPr>
          <a:xfrm>
            <a:off x="1697958" y="2733300"/>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55%</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24"/>
          <p:cNvSpPr txBox="1"/>
          <p:nvPr/>
        </p:nvSpPr>
        <p:spPr>
          <a:xfrm>
            <a:off x="2098008" y="2133226"/>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63%</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25"/>
          <p:cNvSpPr txBox="1"/>
          <p:nvPr/>
        </p:nvSpPr>
        <p:spPr>
          <a:xfrm>
            <a:off x="2498272" y="2435868"/>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57%</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p:cNvSpPr txBox="1"/>
          <p:nvPr/>
        </p:nvSpPr>
        <p:spPr>
          <a:xfrm>
            <a:off x="3747348" y="3636746"/>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18%</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7"/>
          <p:cNvSpPr txBox="1"/>
          <p:nvPr/>
        </p:nvSpPr>
        <p:spPr>
          <a:xfrm>
            <a:off x="4147398" y="3279559"/>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23%</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8"/>
          <p:cNvSpPr txBox="1"/>
          <p:nvPr/>
        </p:nvSpPr>
        <p:spPr>
          <a:xfrm>
            <a:off x="4547448" y="2814532"/>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43%</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TextBox 29"/>
          <p:cNvSpPr txBox="1"/>
          <p:nvPr/>
        </p:nvSpPr>
        <p:spPr>
          <a:xfrm>
            <a:off x="5787748" y="3232399"/>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21%</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TextBox 30"/>
          <p:cNvSpPr txBox="1"/>
          <p:nvPr/>
        </p:nvSpPr>
        <p:spPr>
          <a:xfrm>
            <a:off x="2877269" y="5855039"/>
            <a:ext cx="489236"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-45%</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extBox 31"/>
          <p:cNvSpPr txBox="1"/>
          <p:nvPr/>
        </p:nvSpPr>
        <p:spPr>
          <a:xfrm>
            <a:off x="3277319" y="4979773"/>
            <a:ext cx="489236"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-23%</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32"/>
          <p:cNvSpPr txBox="1"/>
          <p:nvPr/>
        </p:nvSpPr>
        <p:spPr>
          <a:xfrm>
            <a:off x="4934669" y="4631735"/>
            <a:ext cx="489236"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-12%</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p:cNvSpPr txBox="1"/>
          <p:nvPr/>
        </p:nvSpPr>
        <p:spPr>
          <a:xfrm>
            <a:off x="5334719" y="4513762"/>
            <a:ext cx="489236"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-05%</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ectangle 42"/>
          <p:cNvSpPr/>
          <p:nvPr/>
        </p:nvSpPr>
        <p:spPr>
          <a:xfrm>
            <a:off x="6808062" y="1597791"/>
            <a:ext cx="254010" cy="2546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latin typeface="Open Sans" panose="020B0606030504020204" pitchFamily="34" charset="0"/>
                <a:ea typeface="Open Sans" panose="020B0606030504020204" pitchFamily="34" charset="0"/>
                <a:cs typeface="Open Sans" panose="020B0606030504020204" pitchFamily="34" charset="0"/>
              </a:rPr>
              <a:t>+</a:t>
            </a:r>
            <a:endParaRPr lang="en-US" sz="1400" b="1">
              <a:latin typeface="Open Sans" panose="020B0606030504020204" pitchFamily="34" charset="0"/>
              <a:ea typeface="Open Sans" panose="020B0606030504020204" pitchFamily="34" charset="0"/>
              <a:cs typeface="Open Sans" panose="020B0606030504020204" pitchFamily="34" charset="0"/>
            </a:endParaRPr>
          </a:p>
        </p:txBody>
      </p:sp>
      <p:sp>
        <p:nvSpPr>
          <p:cNvPr id="44" name="TextBox 43"/>
          <p:cNvSpPr txBox="1"/>
          <p:nvPr/>
        </p:nvSpPr>
        <p:spPr>
          <a:xfrm>
            <a:off x="7141911" y="1544675"/>
            <a:ext cx="3830889" cy="1169551"/>
          </a:xfrm>
          <a:prstGeom prst="rect">
            <a:avLst/>
          </a:prstGeom>
          <a:noFill/>
        </p:spPr>
        <p:txBody>
          <a:bodyPr wrap="squar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INFOGRAPHIC DETAILS</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Donec volutpat nibh sit amet libero ornare non laoreet arcu luctus. Donec id arcu quis mauris euismod placerat sit amet metus. Sed imperdiet fringilla sem eget euismod. Pellentesque habitant morbi tristique senectus et netus et malesuada fames turpis egestas.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40"/>
          <p:cNvSpPr/>
          <p:nvPr/>
        </p:nvSpPr>
        <p:spPr>
          <a:xfrm>
            <a:off x="6808062" y="3140840"/>
            <a:ext cx="254010" cy="2546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latin typeface="Open Sans" panose="020B0606030504020204" pitchFamily="34" charset="0"/>
                <a:ea typeface="Open Sans" panose="020B0606030504020204" pitchFamily="34" charset="0"/>
                <a:cs typeface="Open Sans" panose="020B0606030504020204" pitchFamily="34" charset="0"/>
              </a:rPr>
              <a:t>+</a:t>
            </a:r>
            <a:endParaRPr lang="en-US" sz="1400" b="1">
              <a:latin typeface="Open Sans" panose="020B0606030504020204" pitchFamily="34" charset="0"/>
              <a:ea typeface="Open Sans" panose="020B0606030504020204" pitchFamily="34" charset="0"/>
              <a:cs typeface="Open Sans" panose="020B0606030504020204" pitchFamily="34" charset="0"/>
            </a:endParaRPr>
          </a:p>
        </p:txBody>
      </p:sp>
      <p:sp>
        <p:nvSpPr>
          <p:cNvPr id="42" name="TextBox 41"/>
          <p:cNvSpPr txBox="1"/>
          <p:nvPr/>
        </p:nvSpPr>
        <p:spPr>
          <a:xfrm>
            <a:off x="7141911" y="3087724"/>
            <a:ext cx="3830889" cy="1169551"/>
          </a:xfrm>
          <a:prstGeom prst="rect">
            <a:avLst/>
          </a:prstGeom>
          <a:noFill/>
        </p:spPr>
        <p:txBody>
          <a:bodyPr wrap="squar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INFOGRAPHIC DETAILS</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Donec volutpat nibh sit amet libero ornare non laoreet arcu luctus. Donec id arcu quis mauris euismod placerat sit amet metus. Sed imperdiet fringilla sem eget euismod. Pellentesque habitant morbi tristique senectus et netus et malesuada fames turpis egestas.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38"/>
          <p:cNvSpPr/>
          <p:nvPr/>
        </p:nvSpPr>
        <p:spPr>
          <a:xfrm>
            <a:off x="6808062" y="4683889"/>
            <a:ext cx="254010" cy="25460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latin typeface="Open Sans" panose="020B0606030504020204" pitchFamily="34" charset="0"/>
                <a:ea typeface="Open Sans" panose="020B0606030504020204" pitchFamily="34" charset="0"/>
                <a:cs typeface="Open Sans" panose="020B0606030504020204" pitchFamily="34" charset="0"/>
              </a:rPr>
              <a:t>-</a:t>
            </a:r>
            <a:endParaRPr lang="en-US" sz="1400" b="1">
              <a:latin typeface="Open Sans" panose="020B0606030504020204" pitchFamily="34" charset="0"/>
              <a:ea typeface="Open Sans" panose="020B0606030504020204" pitchFamily="34" charset="0"/>
              <a:cs typeface="Open Sans" panose="020B0606030504020204" pitchFamily="34" charset="0"/>
            </a:endParaRPr>
          </a:p>
        </p:txBody>
      </p:sp>
      <p:sp>
        <p:nvSpPr>
          <p:cNvPr id="40" name="TextBox 39"/>
          <p:cNvSpPr txBox="1"/>
          <p:nvPr/>
        </p:nvSpPr>
        <p:spPr>
          <a:xfrm>
            <a:off x="7141911" y="4630773"/>
            <a:ext cx="3830889" cy="1169551"/>
          </a:xfrm>
          <a:prstGeom prst="rect">
            <a:avLst/>
          </a:prstGeom>
          <a:noFill/>
        </p:spPr>
        <p:txBody>
          <a:bodyPr wrap="squar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INFOGRAPHIC DETAILS</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Donec volutpat nibh sit amet libero ornare non laoreet arcu luctus. Donec id arcu quis mauris euismod placerat sit amet metus. Sed imperdiet fringilla sem eget euismod. Pellentesque habitant morbi tristique senectus et netus et malesuada fames turpis egestas.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p:sp>
      <p:sp>
        <p:nvSpPr>
          <p:cNvPr id="5" name="Rectangle 4"/>
          <p:cNvSpPr/>
          <p:nvPr/>
        </p:nvSpPr>
        <p:spPr>
          <a:xfrm>
            <a:off x="0" y="0"/>
            <a:ext cx="12192000" cy="6842138"/>
          </a:xfrm>
          <a:prstGeom prst="rect">
            <a:avLst/>
          </a:prstGeom>
          <a:solidFill>
            <a:schemeClr val="bg1">
              <a:lumMod val="9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3226076"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CREATIVE CHART</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grpSp>
        <p:nvGrpSpPr>
          <p:cNvPr id="9" name="Group 8"/>
          <p:cNvGrpSpPr/>
          <p:nvPr/>
        </p:nvGrpSpPr>
        <p:grpSpPr>
          <a:xfrm>
            <a:off x="7623100" y="1832595"/>
            <a:ext cx="3257550" cy="3448693"/>
            <a:chOff x="7696200" y="1721239"/>
            <a:chExt cx="3257550" cy="3448693"/>
          </a:xfrm>
        </p:grpSpPr>
        <p:sp>
          <p:nvSpPr>
            <p:cNvPr id="10" name="Arc 9"/>
            <p:cNvSpPr/>
            <p:nvPr/>
          </p:nvSpPr>
          <p:spPr>
            <a:xfrm>
              <a:off x="7696200" y="1831418"/>
              <a:ext cx="3257550" cy="3257550"/>
            </a:xfrm>
            <a:prstGeom prst="arc">
              <a:avLst>
                <a:gd name="adj1" fmla="val 16178588"/>
                <a:gd name="adj2" fmla="val 3649785"/>
              </a:avLst>
            </a:prstGeom>
            <a:ln w="2540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Arc 10"/>
            <p:cNvSpPr/>
            <p:nvPr/>
          </p:nvSpPr>
          <p:spPr>
            <a:xfrm>
              <a:off x="7967663" y="2102881"/>
              <a:ext cx="2714625" cy="2714625"/>
            </a:xfrm>
            <a:prstGeom prst="arc">
              <a:avLst>
                <a:gd name="adj1" fmla="val 16200006"/>
                <a:gd name="adj2" fmla="val 5273743"/>
              </a:avLst>
            </a:prstGeom>
            <a:ln w="2540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Arc 12"/>
            <p:cNvSpPr/>
            <p:nvPr/>
          </p:nvSpPr>
          <p:spPr>
            <a:xfrm>
              <a:off x="8236839" y="2372057"/>
              <a:ext cx="2176272" cy="2176272"/>
            </a:xfrm>
            <a:prstGeom prst="arc">
              <a:avLst>
                <a:gd name="adj1" fmla="val 16200000"/>
                <a:gd name="adj2" fmla="val 7316301"/>
              </a:avLst>
            </a:prstGeom>
            <a:ln w="2540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Arc 13"/>
            <p:cNvSpPr/>
            <p:nvPr/>
          </p:nvSpPr>
          <p:spPr>
            <a:xfrm>
              <a:off x="8506587" y="2641805"/>
              <a:ext cx="1636776" cy="1636776"/>
            </a:xfrm>
            <a:prstGeom prst="arc">
              <a:avLst>
                <a:gd name="adj1" fmla="val 16201532"/>
                <a:gd name="adj2" fmla="val 9499492"/>
              </a:avLst>
            </a:prstGeom>
            <a:ln w="2540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a:xfrm>
              <a:off x="8850393" y="1721239"/>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85%</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TextBox 15"/>
            <p:cNvSpPr txBox="1"/>
            <p:nvPr/>
          </p:nvSpPr>
          <p:spPr>
            <a:xfrm>
              <a:off x="8850393" y="1990426"/>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63%</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p:cNvSpPr txBox="1"/>
            <p:nvPr/>
          </p:nvSpPr>
          <p:spPr>
            <a:xfrm>
              <a:off x="8850393" y="2259852"/>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78%</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8850393" y="2529278"/>
              <a:ext cx="447558"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55%</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8"/>
            <p:cNvSpPr/>
            <p:nvPr/>
          </p:nvSpPr>
          <p:spPr>
            <a:xfrm>
              <a:off x="8354007" y="3288268"/>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0" name="Rectangle 19"/>
            <p:cNvSpPr/>
            <p:nvPr/>
          </p:nvSpPr>
          <p:spPr>
            <a:xfrm>
              <a:off x="8382000" y="4114800"/>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1" name="Rectangle 20"/>
            <p:cNvSpPr/>
            <p:nvPr/>
          </p:nvSpPr>
          <p:spPr>
            <a:xfrm>
              <a:off x="8896350" y="4658508"/>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2" name="Rectangle 21"/>
            <p:cNvSpPr/>
            <p:nvPr/>
          </p:nvSpPr>
          <p:spPr>
            <a:xfrm>
              <a:off x="9696450" y="4800600"/>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grpSp>
      <p:grpSp>
        <p:nvGrpSpPr>
          <p:cNvPr id="23" name="Group 22"/>
          <p:cNvGrpSpPr/>
          <p:nvPr/>
        </p:nvGrpSpPr>
        <p:grpSpPr>
          <a:xfrm>
            <a:off x="1321984" y="1536573"/>
            <a:ext cx="5029200" cy="4040737"/>
            <a:chOff x="1066800" y="1536573"/>
            <a:chExt cx="5029200" cy="4040737"/>
          </a:xfrm>
        </p:grpSpPr>
        <p:sp>
          <p:nvSpPr>
            <p:cNvPr id="24" name="Rectangle 23"/>
            <p:cNvSpPr/>
            <p:nvPr/>
          </p:nvSpPr>
          <p:spPr>
            <a:xfrm>
              <a:off x="1066800" y="1536573"/>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5" name="TextBox 24"/>
            <p:cNvSpPr txBox="1"/>
            <p:nvPr/>
          </p:nvSpPr>
          <p:spPr>
            <a:xfrm>
              <a:off x="1466268" y="1598128"/>
              <a:ext cx="1475084" cy="246221"/>
            </a:xfrm>
            <a:prstGeom prst="rect">
              <a:avLst/>
            </a:prstGeom>
            <a:noFill/>
          </p:spPr>
          <p:txBody>
            <a:bodyPr wrap="none" rtlCol="0">
              <a:spAutoFit/>
            </a:bodyPr>
            <a:lstStyle/>
            <a:p>
              <a:r>
                <a:rPr lang="en-US" sz="1000" b="1">
                  <a:solidFill>
                    <a:schemeClr val="accent2"/>
                  </a:solidFill>
                  <a:latin typeface="Open Sans" panose="020B0606030504020204" pitchFamily="34" charset="0"/>
                  <a:ea typeface="Open Sans" panose="020B0606030504020204" pitchFamily="34" charset="0"/>
                  <a:cs typeface="Open Sans" panose="020B0606030504020204" pitchFamily="34" charset="0"/>
                </a:rPr>
                <a:t>SOCIAL: </a:t>
              </a:r>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WORK TITLE</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angle 25"/>
            <p:cNvSpPr/>
            <p:nvPr/>
          </p:nvSpPr>
          <p:spPr>
            <a:xfrm>
              <a:off x="1466268" y="1844349"/>
              <a:ext cx="4629732" cy="421654"/>
            </a:xfrm>
            <a:prstGeom prst="rect">
              <a:avLst/>
            </a:prstGeom>
          </p:spPr>
          <p:txBody>
            <a:bodyPr wrap="square">
              <a:spAutoFit/>
            </a:bodyPr>
            <a:lstStyle/>
            <a:p>
              <a:pPr>
                <a:lnSpc>
                  <a:spcPct val="107000"/>
                </a:lnSpc>
                <a:spcAft>
                  <a:spcPts val="800"/>
                </a:spcAft>
              </a:pPr>
              <a:r>
                <a:rPr lang="en-US" sz="100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Raw denim typewriter Carles irony. Helvetica farers Blue Bottle, distery vero you probably haven’t heard of them disrupt. Pariatur meh vegan.</a:t>
              </a:r>
              <a:endParaRPr lang="en-US" sz="1000">
                <a:solidFill>
                  <a:schemeClr val="tx1">
                    <a:lumMod val="65000"/>
                    <a:lumOff val="3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7" name="Rectangle 26"/>
            <p:cNvSpPr/>
            <p:nvPr/>
          </p:nvSpPr>
          <p:spPr>
            <a:xfrm>
              <a:off x="1076659" y="2641805"/>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8" name="TextBox 27"/>
            <p:cNvSpPr txBox="1"/>
            <p:nvPr/>
          </p:nvSpPr>
          <p:spPr>
            <a:xfrm>
              <a:off x="1466268" y="2705803"/>
              <a:ext cx="1781257"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MARKETING</a:t>
              </a:r>
              <a:r>
                <a:rPr lang="en-US" sz="1000" b="1">
                  <a:solidFill>
                    <a:schemeClr val="accent2"/>
                  </a:solidFill>
                  <a:latin typeface="Open Sans" panose="020B0606030504020204" pitchFamily="34" charset="0"/>
                  <a:ea typeface="Open Sans" panose="020B0606030504020204" pitchFamily="34" charset="0"/>
                  <a:cs typeface="Open Sans" panose="020B0606030504020204" pitchFamily="34" charset="0"/>
                </a:rPr>
                <a:t>: WORK TITLE</a:t>
              </a:r>
              <a:endParaRPr lang="en-US" sz="1000" b="1">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Rectangle 28"/>
            <p:cNvSpPr/>
            <p:nvPr/>
          </p:nvSpPr>
          <p:spPr>
            <a:xfrm>
              <a:off x="1466268" y="2952024"/>
              <a:ext cx="4629732" cy="421654"/>
            </a:xfrm>
            <a:prstGeom prst="rect">
              <a:avLst/>
            </a:prstGeom>
          </p:spPr>
          <p:txBody>
            <a:bodyPr wrap="square">
              <a:spAutoFit/>
            </a:bodyPr>
            <a:lstStyle/>
            <a:p>
              <a:pPr>
                <a:lnSpc>
                  <a:spcPct val="107000"/>
                </a:lnSpc>
                <a:spcAft>
                  <a:spcPts val="800"/>
                </a:spcAft>
              </a:pPr>
              <a:r>
                <a:rPr lang="en-US" sz="100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Raw denim typewriter Carles irony. Helvetica farers Blue Bottle, distery vero you probably haven’t heard of them disrupt. Pariatur meh vegan.</a:t>
              </a:r>
              <a:endParaRPr lang="en-US" sz="1000">
                <a:solidFill>
                  <a:schemeClr val="tx1">
                    <a:lumMod val="65000"/>
                    <a:lumOff val="3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 name="Rectangle 29"/>
            <p:cNvSpPr/>
            <p:nvPr/>
          </p:nvSpPr>
          <p:spPr>
            <a:xfrm>
              <a:off x="1067014" y="3746467"/>
              <a:ext cx="39946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1" name="TextBox 30"/>
            <p:cNvSpPr txBox="1"/>
            <p:nvPr/>
          </p:nvSpPr>
          <p:spPr>
            <a:xfrm>
              <a:off x="1466268" y="3752451"/>
              <a:ext cx="1592103" cy="246221"/>
            </a:xfrm>
            <a:prstGeom prst="rect">
              <a:avLst/>
            </a:prstGeom>
            <a:noFill/>
          </p:spPr>
          <p:txBody>
            <a:bodyPr wrap="none" rtlCol="0">
              <a:spAutoFit/>
            </a:bodyPr>
            <a:lstStyle/>
            <a:p>
              <a:r>
                <a:rPr lang="en-US" sz="1000" b="1">
                  <a:solidFill>
                    <a:schemeClr val="accent2"/>
                  </a:solidFill>
                  <a:latin typeface="Open Sans" panose="020B0606030504020204" pitchFamily="34" charset="0"/>
                  <a:ea typeface="Open Sans" panose="020B0606030504020204" pitchFamily="34" charset="0"/>
                  <a:cs typeface="Open Sans" panose="020B0606030504020204" pitchFamily="34" charset="0"/>
                </a:rPr>
                <a:t>WEB SITE: WORK </a:t>
              </a:r>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TITLE</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Rectangle 31"/>
            <p:cNvSpPr/>
            <p:nvPr/>
          </p:nvSpPr>
          <p:spPr>
            <a:xfrm>
              <a:off x="1466268" y="3998672"/>
              <a:ext cx="4629732" cy="421654"/>
            </a:xfrm>
            <a:prstGeom prst="rect">
              <a:avLst/>
            </a:prstGeom>
          </p:spPr>
          <p:txBody>
            <a:bodyPr wrap="square">
              <a:spAutoFit/>
            </a:bodyPr>
            <a:lstStyle/>
            <a:p>
              <a:pPr>
                <a:lnSpc>
                  <a:spcPct val="107000"/>
                </a:lnSpc>
                <a:spcAft>
                  <a:spcPts val="800"/>
                </a:spcAft>
              </a:pPr>
              <a:r>
                <a:rPr lang="en-US" sz="100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Raw denim typewriter Carles irony. Helvetica farers Blue Bottle, distery vero you probably haven’t heard of them disrupt. Pariatur meh vegan.</a:t>
              </a:r>
              <a:endParaRPr lang="en-US" sz="1000">
                <a:solidFill>
                  <a:schemeClr val="tx1">
                    <a:lumMod val="65000"/>
                    <a:lumOff val="3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3" name="Rectangle 32"/>
            <p:cNvSpPr/>
            <p:nvPr/>
          </p:nvSpPr>
          <p:spPr>
            <a:xfrm>
              <a:off x="1094291" y="4851129"/>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34" name="TextBox 33"/>
            <p:cNvSpPr txBox="1"/>
            <p:nvPr/>
          </p:nvSpPr>
          <p:spPr>
            <a:xfrm>
              <a:off x="1466268" y="4909435"/>
              <a:ext cx="1762021"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DEVELOPED</a:t>
              </a:r>
              <a:r>
                <a:rPr lang="en-US" sz="1000" b="1">
                  <a:solidFill>
                    <a:schemeClr val="accent2"/>
                  </a:solidFill>
                  <a:latin typeface="Open Sans" panose="020B0606030504020204" pitchFamily="34" charset="0"/>
                  <a:ea typeface="Open Sans" panose="020B0606030504020204" pitchFamily="34" charset="0"/>
                  <a:cs typeface="Open Sans" panose="020B0606030504020204" pitchFamily="34" charset="0"/>
                </a:rPr>
                <a:t>: WORK TITLE</a:t>
              </a:r>
              <a:endParaRPr lang="en-US" sz="1000" b="1">
                <a:solidFill>
                  <a:schemeClr val="accent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34"/>
            <p:cNvSpPr/>
            <p:nvPr/>
          </p:nvSpPr>
          <p:spPr>
            <a:xfrm>
              <a:off x="1466268" y="5155656"/>
              <a:ext cx="4629732" cy="421654"/>
            </a:xfrm>
            <a:prstGeom prst="rect">
              <a:avLst/>
            </a:prstGeom>
          </p:spPr>
          <p:txBody>
            <a:bodyPr wrap="square">
              <a:spAutoFit/>
            </a:bodyPr>
            <a:lstStyle/>
            <a:p>
              <a:pPr>
                <a:lnSpc>
                  <a:spcPct val="107000"/>
                </a:lnSpc>
                <a:spcAft>
                  <a:spcPts val="800"/>
                </a:spcAft>
              </a:pPr>
              <a:r>
                <a:rPr lang="en-US" sz="1000">
                  <a:solidFill>
                    <a:schemeClr val="tx1">
                      <a:lumMod val="65000"/>
                      <a:lumOff val="35000"/>
                    </a:schemeClr>
                  </a:solidFill>
                  <a:latin typeface="Open Sans" panose="020B0606030504020204" pitchFamily="34" charset="0"/>
                  <a:ea typeface="Calibri" panose="020F0502020204030204" pitchFamily="34" charset="0"/>
                  <a:cs typeface="Times New Roman" panose="02020603050405020304" pitchFamily="18" charset="0"/>
                </a:rPr>
                <a:t>Raw denim typewriter Carles irony. Helvetica farers Blue Bottle, distery vero you probably haven’t heard of them disrupt. Pariatur meh vegan.</a:t>
              </a:r>
              <a:endParaRPr lang="en-US" sz="1000">
                <a:solidFill>
                  <a:schemeClr val="tx1">
                    <a:lumMod val="65000"/>
                    <a:lumOff val="3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449197"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RESPONSIVE</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11" name="Picture Placeholder 10"/>
          <p:cNvPicPr>
            <a:picLocks noGrp="1" noChangeAspect="1"/>
          </p:cNvPicPr>
          <p:nvPr>
            <p:ph type="pic" sz="quarter" idx="10"/>
          </p:nvPr>
        </p:nvPicPr>
        <p:blipFill>
          <a:blip r:embed="rId1" cstate="screen"/>
          <a:srcRect/>
          <a:stretch>
            <a:fillRect/>
          </a:stretch>
        </p:blipFill>
        <p:spPr/>
      </p:pic>
      <p:sp>
        <p:nvSpPr>
          <p:cNvPr id="9" name="Rectangle 8"/>
          <p:cNvSpPr/>
          <p:nvPr/>
        </p:nvSpPr>
        <p:spPr>
          <a:xfrm>
            <a:off x="8850086" y="1600200"/>
            <a:ext cx="3341914" cy="36522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1607684"/>
            <a:ext cx="8850086" cy="3652284"/>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9109153" y="2582956"/>
            <a:ext cx="453081" cy="4530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FontAwesome" pitchFamily="2" charset="0"/>
              </a:rPr>
              <a:t></a:t>
            </a:r>
            <a:endParaRPr lang="en-US" sz="1400">
              <a:solidFill>
                <a:schemeClr val="bg1">
                  <a:lumMod val="95000"/>
                </a:schemeClr>
              </a:solidFill>
            </a:endParaRPr>
          </a:p>
        </p:txBody>
      </p:sp>
      <p:sp>
        <p:nvSpPr>
          <p:cNvPr id="14" name="TextBox 13"/>
          <p:cNvSpPr txBox="1"/>
          <p:nvPr/>
        </p:nvSpPr>
        <p:spPr>
          <a:xfrm>
            <a:off x="9685801" y="2505670"/>
            <a:ext cx="2239499" cy="1846659"/>
          </a:xfrm>
          <a:prstGeom prst="rect">
            <a:avLst/>
          </a:prstGeom>
          <a:noFill/>
        </p:spPr>
        <p:txBody>
          <a:bodyPr wrap="square" rtlCol="0">
            <a:spAutoFit/>
          </a:bodyPr>
          <a:lstStyle/>
          <a:p>
            <a:r>
              <a:rPr lang="en-US" sz="14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WORK TOGETHER</a:t>
            </a:r>
            <a:endParaRPr lang="en-US" sz="14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图片 4"/>
          <p:cNvPicPr>
            <a:picLocks noChangeAspect="1"/>
          </p:cNvPicPr>
          <p:nvPr/>
        </p:nvPicPr>
        <p:blipFill>
          <a:blip r:embed="rId2"/>
          <a:stretch>
            <a:fillRect/>
          </a:stretch>
        </p:blipFill>
        <p:spPr>
          <a:xfrm>
            <a:off x="4165600" y="3893016"/>
            <a:ext cx="3876222" cy="2295131"/>
          </a:xfrm>
          <a:prstGeom prst="rect">
            <a:avLst/>
          </a:prstGeom>
        </p:spPr>
      </p:pic>
      <p:pic>
        <p:nvPicPr>
          <p:cNvPr id="18" name="Picture Placeholder 17"/>
          <p:cNvPicPr>
            <a:picLocks noGrp="1" noChangeAspect="1"/>
          </p:cNvPicPr>
          <p:nvPr>
            <p:ph type="pic" sz="quarter" idx="11"/>
          </p:nvPr>
        </p:nvPicPr>
        <p:blipFill>
          <a:blip r:embed="rId3" cstate="screen"/>
          <a:srcRect/>
          <a:stretch>
            <a:fillRect/>
          </a:stretch>
        </p:blipFill>
        <p:spPr/>
      </p:pic>
      <p:pic>
        <p:nvPicPr>
          <p:cNvPr id="15" name="图片 14"/>
          <p:cNvPicPr>
            <a:picLocks noChangeAspect="1"/>
          </p:cNvPicPr>
          <p:nvPr/>
        </p:nvPicPr>
        <p:blipFill>
          <a:blip r:embed="rId4"/>
          <a:stretch>
            <a:fillRect/>
          </a:stretch>
        </p:blipFill>
        <p:spPr>
          <a:xfrm>
            <a:off x="2609195" y="2964333"/>
            <a:ext cx="3929046" cy="3208721"/>
          </a:xfrm>
          <a:prstGeom prst="rect">
            <a:avLst/>
          </a:prstGeom>
        </p:spPr>
      </p:pic>
      <p:pic>
        <p:nvPicPr>
          <p:cNvPr id="20" name="Picture Placeholder 19"/>
          <p:cNvPicPr>
            <a:picLocks noGrp="1" noChangeAspect="1"/>
          </p:cNvPicPr>
          <p:nvPr>
            <p:ph type="pic" sz="quarter" idx="12"/>
          </p:nvPr>
        </p:nvPicPr>
        <p:blipFill>
          <a:blip r:embed="rId5" cstate="screen"/>
          <a:srcRect/>
          <a:stretch>
            <a:fillRect/>
          </a:stretch>
        </p:blipFill>
        <p:spPr/>
      </p:pic>
      <p:pic>
        <p:nvPicPr>
          <p:cNvPr id="17" name="图片 16"/>
          <p:cNvPicPr>
            <a:picLocks noChangeAspect="1"/>
          </p:cNvPicPr>
          <p:nvPr/>
        </p:nvPicPr>
        <p:blipFill>
          <a:blip r:embed="rId6"/>
          <a:stretch>
            <a:fillRect/>
          </a:stretch>
        </p:blipFill>
        <p:spPr>
          <a:xfrm>
            <a:off x="1200619" y="3825635"/>
            <a:ext cx="2129266" cy="2378904"/>
          </a:xfrm>
          <a:prstGeom prst="rect">
            <a:avLst/>
          </a:prstGeom>
        </p:spPr>
      </p:pic>
      <p:pic>
        <p:nvPicPr>
          <p:cNvPr id="27" name="Picture Placeholder 26"/>
          <p:cNvPicPr>
            <a:picLocks noGrp="1" noChangeAspect="1"/>
          </p:cNvPicPr>
          <p:nvPr>
            <p:ph type="pic" sz="quarter" idx="13"/>
          </p:nvPr>
        </p:nvPicPr>
        <p:blipFill>
          <a:blip r:embed="rId7" cstate="screen"/>
          <a:srcRect/>
          <a:stretch>
            <a:fillRect/>
          </a:stretch>
        </p:blipFill>
        <p:spPr/>
      </p:pic>
      <p:pic>
        <p:nvPicPr>
          <p:cNvPr id="19" name="图片 18"/>
          <p:cNvPicPr>
            <a:picLocks noChangeAspect="1"/>
          </p:cNvPicPr>
          <p:nvPr/>
        </p:nvPicPr>
        <p:blipFill>
          <a:blip r:embed="rId8"/>
          <a:stretch>
            <a:fillRect/>
          </a:stretch>
        </p:blipFill>
        <p:spPr>
          <a:xfrm>
            <a:off x="2447009" y="4475562"/>
            <a:ext cx="1048666" cy="1720698"/>
          </a:xfrm>
          <a:prstGeom prst="rect">
            <a:avLst/>
          </a:prstGeom>
        </p:spPr>
      </p:pic>
      <p:pic>
        <p:nvPicPr>
          <p:cNvPr id="28" name="Picture Placeholder 27"/>
          <p:cNvPicPr>
            <a:picLocks noGrp="1" noChangeAspect="1"/>
          </p:cNvPicPr>
          <p:nvPr>
            <p:ph type="pic" sz="quarter" idx="14"/>
          </p:nvPr>
        </p:nvPicPr>
        <p:blipFill>
          <a:blip r:embed="rId9" cstate="screen"/>
          <a:srcRect/>
          <a:stretch>
            <a:fillRect/>
          </a:stretch>
        </p:blip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818464"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WEB ANALYSIS</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3" name="Picture 2"/>
          <p:cNvPicPr>
            <a:picLocks noChangeAspect="1"/>
          </p:cNvPicPr>
          <p:nvPr/>
        </p:nvPicPr>
        <p:blipFill>
          <a:blip r:embed="rId1" cstate="screen"/>
          <a:stretch>
            <a:fillRect/>
          </a:stretch>
        </p:blipFill>
        <p:spPr>
          <a:xfrm>
            <a:off x="1219200" y="1675031"/>
            <a:ext cx="4725413" cy="3940268"/>
          </a:xfrm>
          <a:prstGeom prst="rect">
            <a:avLst/>
          </a:prstGeom>
        </p:spPr>
      </p:pic>
      <p:cxnSp>
        <p:nvCxnSpPr>
          <p:cNvPr id="10" name="Straight Connector 9"/>
          <p:cNvCxnSpPr/>
          <p:nvPr/>
        </p:nvCxnSpPr>
        <p:spPr>
          <a:xfrm>
            <a:off x="6291947" y="1962349"/>
            <a:ext cx="466344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291947" y="1962349"/>
            <a:ext cx="4297680" cy="0"/>
          </a:xfrm>
          <a:prstGeom prst="line">
            <a:avLst/>
          </a:prstGeom>
          <a:ln w="2540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196845" y="1675032"/>
            <a:ext cx="1176925"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WEB SITE USER’S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10267337" y="1675031"/>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95%</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5" name="Straight Connector 14"/>
          <p:cNvCxnSpPr/>
          <p:nvPr/>
        </p:nvCxnSpPr>
        <p:spPr>
          <a:xfrm>
            <a:off x="6291947" y="2596843"/>
            <a:ext cx="466344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291947" y="2596843"/>
            <a:ext cx="3474720" cy="0"/>
          </a:xfrm>
          <a:prstGeom prst="line">
            <a:avLst/>
          </a:prstGeom>
          <a:ln w="2540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196845" y="2309526"/>
            <a:ext cx="1091966"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DEVELOPMENT</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9445408" y="2309525"/>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75%</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9" name="Straight Connector 18"/>
          <p:cNvCxnSpPr/>
          <p:nvPr/>
        </p:nvCxnSpPr>
        <p:spPr>
          <a:xfrm>
            <a:off x="6291947" y="3275096"/>
            <a:ext cx="466344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291947" y="3275096"/>
            <a:ext cx="3931920" cy="0"/>
          </a:xfrm>
          <a:prstGeom prst="line">
            <a:avLst/>
          </a:prstGeom>
          <a:ln w="254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196845" y="2987779"/>
            <a:ext cx="949299"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WEB DESIGN</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p:cNvSpPr txBox="1"/>
          <p:nvPr/>
        </p:nvSpPr>
        <p:spPr>
          <a:xfrm>
            <a:off x="9908096" y="2987778"/>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83%</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3" name="Straight Connector 22"/>
          <p:cNvCxnSpPr/>
          <p:nvPr/>
        </p:nvCxnSpPr>
        <p:spPr>
          <a:xfrm>
            <a:off x="6291947" y="3953349"/>
            <a:ext cx="466344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291947" y="3953349"/>
            <a:ext cx="4297680" cy="0"/>
          </a:xfrm>
          <a:prstGeom prst="line">
            <a:avLst/>
          </a:prstGeom>
          <a:ln w="2540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196845" y="3666032"/>
            <a:ext cx="1492716"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CREATIVE &amp; CONTENT</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25"/>
          <p:cNvSpPr txBox="1"/>
          <p:nvPr/>
        </p:nvSpPr>
        <p:spPr>
          <a:xfrm>
            <a:off x="10267337" y="3666031"/>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95%</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Rectangle 26"/>
          <p:cNvSpPr/>
          <p:nvPr/>
        </p:nvSpPr>
        <p:spPr>
          <a:xfrm>
            <a:off x="6196845" y="4585048"/>
            <a:ext cx="4775955" cy="1169551"/>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WEB SITE ANALYSIS</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a:t>
            </a:r>
            <a:endParaRPr lang="en-US" sz="1000">
              <a:solidFill>
                <a:schemeClr val="tx1">
                  <a:lumMod val="65000"/>
                  <a:lumOff val="35000"/>
                </a:schemeClr>
              </a:solidFill>
            </a:endParaRPr>
          </a:p>
        </p:txBody>
      </p:sp>
      <p:pic>
        <p:nvPicPr>
          <p:cNvPr id="28" name="Picture Placeholder 27"/>
          <p:cNvPicPr>
            <a:picLocks noGrp="1" noChangeAspect="1"/>
          </p:cNvPicPr>
          <p:nvPr>
            <p:ph type="pic" sz="quarter" idx="10"/>
          </p:nvPr>
        </p:nvPicPr>
        <p:blipFill>
          <a:blip r:embed="rId2" cstate="screen"/>
          <a:srcRect/>
          <a:stretch>
            <a:fillRect/>
          </a:stretch>
        </p:blip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4045723"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MOCK UP ELEMENTS</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9" name="Picture 8"/>
          <p:cNvPicPr>
            <a:picLocks noChangeAspect="1"/>
          </p:cNvPicPr>
          <p:nvPr/>
        </p:nvPicPr>
        <p:blipFill>
          <a:blip r:embed="rId1" cstate="screen"/>
          <a:stretch>
            <a:fillRect/>
          </a:stretch>
        </p:blipFill>
        <p:spPr>
          <a:xfrm>
            <a:off x="6235668" y="1714500"/>
            <a:ext cx="4569606" cy="2628900"/>
          </a:xfrm>
          <a:prstGeom prst="rect">
            <a:avLst/>
          </a:prstGeom>
        </p:spPr>
      </p:pic>
      <p:sp>
        <p:nvSpPr>
          <p:cNvPr id="10" name="TextBox 9"/>
          <p:cNvSpPr txBox="1"/>
          <p:nvPr/>
        </p:nvSpPr>
        <p:spPr>
          <a:xfrm>
            <a:off x="6203664" y="4844474"/>
            <a:ext cx="4942379" cy="116955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dolores nemis omnis fugats vitaes nemo minima rerums unsers sadips amets..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inventore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veritatis et quasi architecto beatae vitae dicta sunt explicabo.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1" name="Group 10"/>
          <p:cNvGrpSpPr/>
          <p:nvPr/>
        </p:nvGrpSpPr>
        <p:grpSpPr>
          <a:xfrm>
            <a:off x="1240864" y="1868646"/>
            <a:ext cx="4136811" cy="3991233"/>
            <a:chOff x="1060107" y="1717589"/>
            <a:chExt cx="4136811" cy="3991233"/>
          </a:xfrm>
        </p:grpSpPr>
        <p:sp>
          <p:nvSpPr>
            <p:cNvPr id="13" name="Oval 12"/>
            <p:cNvSpPr/>
            <p:nvPr/>
          </p:nvSpPr>
          <p:spPr>
            <a:xfrm>
              <a:off x="1074395" y="1785782"/>
              <a:ext cx="571500" cy="571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4" name="Rectangle 13"/>
            <p:cNvSpPr/>
            <p:nvPr/>
          </p:nvSpPr>
          <p:spPr>
            <a:xfrm>
              <a:off x="1850682" y="1717589"/>
              <a:ext cx="3330918"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UNIQUE &amp; MODERN DESIGN</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sp>
          <p:nvSpPr>
            <p:cNvPr id="15" name="Oval 14"/>
            <p:cNvSpPr/>
            <p:nvPr/>
          </p:nvSpPr>
          <p:spPr>
            <a:xfrm>
              <a:off x="1060107" y="2857500"/>
              <a:ext cx="571500" cy="571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6" name="Rectangle 15"/>
            <p:cNvSpPr/>
            <p:nvPr/>
          </p:nvSpPr>
          <p:spPr>
            <a:xfrm>
              <a:off x="1836394" y="2789307"/>
              <a:ext cx="3345206"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AWESOME VECTOR ICONS</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sp>
          <p:nvSpPr>
            <p:cNvPr id="17" name="Oval 16"/>
            <p:cNvSpPr/>
            <p:nvPr/>
          </p:nvSpPr>
          <p:spPr>
            <a:xfrm>
              <a:off x="1060107" y="3997411"/>
              <a:ext cx="571500" cy="571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8" name="Rectangle 17"/>
            <p:cNvSpPr/>
            <p:nvPr/>
          </p:nvSpPr>
          <p:spPr>
            <a:xfrm>
              <a:off x="1836394" y="3929218"/>
              <a:ext cx="3345206"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AWESOME VECTOR ICONS</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sp>
          <p:nvSpPr>
            <p:cNvPr id="19" name="Oval 18"/>
            <p:cNvSpPr/>
            <p:nvPr/>
          </p:nvSpPr>
          <p:spPr>
            <a:xfrm>
              <a:off x="1075425" y="5069129"/>
              <a:ext cx="571500" cy="571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0" name="Rectangle 19"/>
            <p:cNvSpPr/>
            <p:nvPr/>
          </p:nvSpPr>
          <p:spPr>
            <a:xfrm>
              <a:off x="1851712" y="5000936"/>
              <a:ext cx="3345206"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AWESOME VECTOR ICONS</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grpSp>
      <p:pic>
        <p:nvPicPr>
          <p:cNvPr id="3" name="Picture Placeholder 2"/>
          <p:cNvPicPr>
            <a:picLocks noGrp="1" noChangeAspect="1"/>
          </p:cNvPicPr>
          <p:nvPr>
            <p:ph type="pic" sz="quarter" idx="10"/>
          </p:nvPr>
        </p:nvPicPr>
        <p:blipFill>
          <a:blip r:embed="rId2" cstate="screen"/>
          <a:srcRect/>
          <a:stretch>
            <a:fillRect/>
          </a:stretch>
        </p:blip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3163558"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MOBILE SYSTEM</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7" name="Picture 6"/>
          <p:cNvPicPr>
            <a:picLocks noChangeAspect="1"/>
          </p:cNvPicPr>
          <p:nvPr/>
        </p:nvPicPr>
        <p:blipFill>
          <a:blip r:embed="rId1" cstate="screen"/>
          <a:stretch>
            <a:fillRect/>
          </a:stretch>
        </p:blipFill>
        <p:spPr>
          <a:xfrm>
            <a:off x="1177363" y="1600199"/>
            <a:ext cx="2120561" cy="4327451"/>
          </a:xfrm>
          <a:prstGeom prst="rect">
            <a:avLst/>
          </a:prstGeom>
        </p:spPr>
      </p:pic>
      <p:grpSp>
        <p:nvGrpSpPr>
          <p:cNvPr id="36" name="Group 35"/>
          <p:cNvGrpSpPr/>
          <p:nvPr/>
        </p:nvGrpSpPr>
        <p:grpSpPr>
          <a:xfrm>
            <a:off x="3533220" y="2094454"/>
            <a:ext cx="3186112" cy="707886"/>
            <a:chOff x="3533220" y="2094454"/>
            <a:chExt cx="3186112" cy="707886"/>
          </a:xfrm>
        </p:grpSpPr>
        <p:sp>
          <p:nvSpPr>
            <p:cNvPr id="13" name="Oval 12"/>
            <p:cNvSpPr/>
            <p:nvPr/>
          </p:nvSpPr>
          <p:spPr>
            <a:xfrm>
              <a:off x="3533220" y="2162647"/>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4" name="Rectangle 13"/>
            <p:cNvSpPr/>
            <p:nvPr/>
          </p:nvSpPr>
          <p:spPr>
            <a:xfrm>
              <a:off x="4309507" y="2094454"/>
              <a:ext cx="2409825"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COSTUMER SYSTEM</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grpSp>
      <p:grpSp>
        <p:nvGrpSpPr>
          <p:cNvPr id="35" name="Group 34"/>
          <p:cNvGrpSpPr/>
          <p:nvPr/>
        </p:nvGrpSpPr>
        <p:grpSpPr>
          <a:xfrm>
            <a:off x="3533220" y="3514151"/>
            <a:ext cx="3186112" cy="707886"/>
            <a:chOff x="3533220" y="3514151"/>
            <a:chExt cx="3186112" cy="707886"/>
          </a:xfrm>
        </p:grpSpPr>
        <p:sp>
          <p:nvSpPr>
            <p:cNvPr id="15" name="Oval 14"/>
            <p:cNvSpPr/>
            <p:nvPr/>
          </p:nvSpPr>
          <p:spPr>
            <a:xfrm>
              <a:off x="3533220" y="3582344"/>
              <a:ext cx="571500" cy="571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16" name="Rectangle 15"/>
            <p:cNvSpPr/>
            <p:nvPr/>
          </p:nvSpPr>
          <p:spPr>
            <a:xfrm>
              <a:off x="4309507" y="3514151"/>
              <a:ext cx="2409825"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SAFETY &amp; SECURITY</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grpSp>
      <p:grpSp>
        <p:nvGrpSpPr>
          <p:cNvPr id="37" name="Group 36"/>
          <p:cNvGrpSpPr/>
          <p:nvPr/>
        </p:nvGrpSpPr>
        <p:grpSpPr>
          <a:xfrm>
            <a:off x="3533220" y="4933848"/>
            <a:ext cx="3186112" cy="707886"/>
            <a:chOff x="3533220" y="5196728"/>
            <a:chExt cx="3186112" cy="707886"/>
          </a:xfrm>
        </p:grpSpPr>
        <p:sp>
          <p:nvSpPr>
            <p:cNvPr id="20" name="Oval 19"/>
            <p:cNvSpPr/>
            <p:nvPr/>
          </p:nvSpPr>
          <p:spPr>
            <a:xfrm>
              <a:off x="3533220" y="5264921"/>
              <a:ext cx="571500" cy="571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1" name="Rectangle 20"/>
            <p:cNvSpPr/>
            <p:nvPr/>
          </p:nvSpPr>
          <p:spPr>
            <a:xfrm>
              <a:off x="4309507" y="5196728"/>
              <a:ext cx="2409825" cy="707886"/>
            </a:xfrm>
            <a:prstGeom prst="rect">
              <a:avLst/>
            </a:prstGeom>
          </p:spPr>
          <p:txBody>
            <a:bodyPr wrap="square">
              <a:spAutoFit/>
            </a:bodyPr>
            <a:lstStyle/>
            <a:p>
              <a:r>
                <a:rPr lang="en-US" sz="1000" b="1">
                  <a:solidFill>
                    <a:schemeClr val="tx1">
                      <a:lumMod val="65000"/>
                      <a:lumOff val="35000"/>
                    </a:schemeClr>
                  </a:solidFill>
                  <a:latin typeface="Open Sans" panose="020B0606030504020204" pitchFamily="34" charset="0"/>
                  <a:ea typeface="Calibri" panose="020F0502020204030204" pitchFamily="34" charset="0"/>
                </a:rPr>
                <a:t>AWESOME APPLLICATIONS</a:t>
              </a:r>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endParaRPr lang="en-US" sz="1000" b="1">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rumes fugats untras. Lid est laborum dolo rumes.</a:t>
              </a:r>
              <a:endParaRPr lang="en-US" sz="1000">
                <a:solidFill>
                  <a:schemeClr val="tx1">
                    <a:lumMod val="65000"/>
                    <a:lumOff val="35000"/>
                  </a:schemeClr>
                </a:solidFill>
              </a:endParaRPr>
            </a:p>
          </p:txBody>
        </p:sp>
      </p:grpSp>
      <p:sp>
        <p:nvSpPr>
          <p:cNvPr id="23" name="Rectangle 22"/>
          <p:cNvSpPr/>
          <p:nvPr/>
        </p:nvSpPr>
        <p:spPr>
          <a:xfrm>
            <a:off x="6943330" y="2493369"/>
            <a:ext cx="2286000" cy="514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a:solidFill>
                  <a:schemeClr val="bg1">
                    <a:lumMod val="95000"/>
                  </a:schemeClr>
                </a:solidFill>
                <a:latin typeface="FontAwesome" pitchFamily="2" charset="0"/>
              </a:rPr>
              <a:t></a:t>
            </a:r>
            <a:r>
              <a:rPr lang="en-US" sz="1000">
                <a:solidFill>
                  <a:schemeClr val="tx1">
                    <a:lumMod val="75000"/>
                    <a:lumOff val="25000"/>
                  </a:schemeClr>
                </a:solidFill>
                <a:latin typeface="FontAwesome" pitchFamily="2" charset="0"/>
              </a:rPr>
              <a:t>  </a:t>
            </a:r>
            <a:r>
              <a:rPr lang="en-US" sz="1000">
                <a:latin typeface="Open Sans" panose="020B0606030504020204" pitchFamily="34" charset="0"/>
                <a:ea typeface="Open Sans" panose="020B0606030504020204" pitchFamily="34" charset="0"/>
                <a:cs typeface="Open Sans" panose="020B0606030504020204" pitchFamily="34" charset="0"/>
              </a:rPr>
              <a:t>OUR COMPANY</a:t>
            </a:r>
            <a:endParaRPr lang="en-US" sz="1000">
              <a:latin typeface="Open Sans" panose="020B0606030504020204" pitchFamily="34" charset="0"/>
              <a:ea typeface="Open Sans" panose="020B0606030504020204" pitchFamily="34" charset="0"/>
              <a:cs typeface="Open Sans" panose="020B0606030504020204" pitchFamily="34" charset="0"/>
            </a:endParaRPr>
          </a:p>
        </p:txBody>
      </p:sp>
      <p:sp>
        <p:nvSpPr>
          <p:cNvPr id="24" name="Rectangle 23"/>
          <p:cNvSpPr/>
          <p:nvPr/>
        </p:nvSpPr>
        <p:spPr>
          <a:xfrm>
            <a:off x="9229330" y="2493369"/>
            <a:ext cx="1435126" cy="5143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a:solidFill>
                  <a:schemeClr val="bg1">
                    <a:lumMod val="95000"/>
                  </a:schemeClr>
                </a:solidFill>
                <a:latin typeface="FontAwesome" pitchFamily="2" charset="0"/>
              </a:rPr>
              <a:t></a:t>
            </a:r>
            <a:r>
              <a:rPr lang="en-US" sz="1000">
                <a:solidFill>
                  <a:schemeClr val="tx1">
                    <a:lumMod val="75000"/>
                    <a:lumOff val="25000"/>
                  </a:schemeClr>
                </a:solidFill>
                <a:latin typeface="FontAwesome" pitchFamily="2" charset="0"/>
              </a:rPr>
              <a:t>  </a:t>
            </a:r>
            <a:r>
              <a:rPr lang="en-US" sz="1000">
                <a:latin typeface="Open Sans" panose="020B0606030504020204" pitchFamily="34" charset="0"/>
                <a:ea typeface="Open Sans" panose="020B0606030504020204" pitchFamily="34" charset="0"/>
                <a:cs typeface="Open Sans" panose="020B0606030504020204" pitchFamily="34" charset="0"/>
              </a:rPr>
              <a:t>COMPETITIVE</a:t>
            </a:r>
            <a:endParaRPr lang="en-US" sz="1000">
              <a:latin typeface="Open Sans" panose="020B0606030504020204" pitchFamily="34" charset="0"/>
              <a:ea typeface="Open Sans" panose="020B0606030504020204" pitchFamily="34" charset="0"/>
              <a:cs typeface="Open Sans" panose="020B0606030504020204" pitchFamily="34" charset="0"/>
            </a:endParaRPr>
          </a:p>
        </p:txBody>
      </p:sp>
      <p:sp>
        <p:nvSpPr>
          <p:cNvPr id="25" name="Rectangle 24"/>
          <p:cNvSpPr/>
          <p:nvPr/>
        </p:nvSpPr>
        <p:spPr>
          <a:xfrm>
            <a:off x="6952534" y="3513118"/>
            <a:ext cx="2276796" cy="2092881"/>
          </a:xfrm>
          <a:prstGeom prst="rect">
            <a:avLst/>
          </a:prstGeom>
        </p:spPr>
        <p:txBody>
          <a:bodyPr wrap="square">
            <a:spAutoFit/>
          </a:bodyPr>
          <a:lstStyle/>
          <a:p>
            <a:pPr algn="just"/>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OUR COMPANY</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 Mauris ultricies, justo eu convallis placerat, felis.</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Marketing Team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Rectangle 25"/>
          <p:cNvSpPr/>
          <p:nvPr/>
        </p:nvSpPr>
        <p:spPr>
          <a:xfrm>
            <a:off x="9462532" y="3513118"/>
            <a:ext cx="1510268" cy="2092881"/>
          </a:xfrm>
          <a:prstGeom prst="rect">
            <a:avLst/>
          </a:prstGeom>
        </p:spPr>
        <p:txBody>
          <a:bodyPr wrap="square">
            <a:spAutoFit/>
          </a:bodyPr>
          <a:lstStyle/>
          <a:p>
            <a:pPr algn="just"/>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COMPETITIVE</a:t>
            </a:r>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Management Team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p:cNvSpPr txBox="1"/>
          <p:nvPr/>
        </p:nvSpPr>
        <p:spPr>
          <a:xfrm>
            <a:off x="6952534" y="2029659"/>
            <a:ext cx="1285929" cy="461665"/>
          </a:xfrm>
          <a:prstGeom prst="rect">
            <a:avLst/>
          </a:prstGeom>
          <a:noFill/>
        </p:spPr>
        <p:txBody>
          <a:bodyPr wrap="none" rtlCol="0">
            <a:spAutoFit/>
          </a:bodyPr>
          <a:lstStyle/>
          <a:p>
            <a:r>
              <a:rPr lang="en-US" sz="1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64%</a:t>
            </a:r>
            <a:endParaRPr lang="en-US" sz="1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IMPLEMENTATION</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7"/>
          <p:cNvSpPr txBox="1"/>
          <p:nvPr/>
        </p:nvSpPr>
        <p:spPr>
          <a:xfrm>
            <a:off x="9229330" y="2029659"/>
            <a:ext cx="1285929" cy="461665"/>
          </a:xfrm>
          <a:prstGeom prst="rect">
            <a:avLst/>
          </a:prstGeom>
          <a:noFill/>
        </p:spPr>
        <p:txBody>
          <a:bodyPr wrap="none" rtlCol="0">
            <a:spAutoFit/>
          </a:bodyPr>
          <a:lstStyle/>
          <a:p>
            <a:r>
              <a:rPr lang="en-US" sz="1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30%</a:t>
            </a:r>
            <a:endParaRPr lang="en-US" sz="14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IMPLEMENTATION</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Picture Placeholder 4"/>
          <p:cNvPicPr>
            <a:picLocks noGrp="1" noChangeAspect="1"/>
          </p:cNvPicPr>
          <p:nvPr>
            <p:ph type="pic" sz="quarter" idx="10"/>
          </p:nvPr>
        </p:nvPicPr>
        <p:blipFill>
          <a:blip r:embed="rId2" cstate="screen"/>
          <a:srcRect/>
          <a:stretch>
            <a:fillRect/>
          </a:stretch>
        </p:blip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cstate="screen"/>
          <a:stretch>
            <a:fillRect/>
          </a:stretch>
        </p:blipFill>
        <p:spPr>
          <a:xfrm>
            <a:off x="3568096" y="2410419"/>
            <a:ext cx="5055808" cy="3756466"/>
          </a:xfrm>
          <a:prstGeom prst="rect">
            <a:avLst/>
          </a:prstGeom>
        </p:spPr>
      </p:pic>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3280578"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MOBILE SYSTEM</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cxnSp>
        <p:nvCxnSpPr>
          <p:cNvPr id="7" name="Straight Connector 6"/>
          <p:cNvCxnSpPr/>
          <p:nvPr/>
        </p:nvCxnSpPr>
        <p:spPr>
          <a:xfrm flipV="1">
            <a:off x="7006856" y="3125972"/>
            <a:ext cx="10632" cy="1162680"/>
          </a:xfrm>
          <a:prstGeom prst="line">
            <a:avLst/>
          </a:prstGeom>
          <a:ln w="19050">
            <a:prstDash val="sysDot"/>
            <a:headEnd type="ova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5167423" y="2544632"/>
            <a:ext cx="10632" cy="1162680"/>
          </a:xfrm>
          <a:prstGeom prst="line">
            <a:avLst/>
          </a:prstGeom>
          <a:ln w="19050">
            <a:solidFill>
              <a:schemeClr val="accent2"/>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635255" y="4118250"/>
            <a:ext cx="10632" cy="1162680"/>
          </a:xfrm>
          <a:prstGeom prst="line">
            <a:avLst/>
          </a:prstGeom>
          <a:ln w="19050">
            <a:solidFill>
              <a:schemeClr val="accent4"/>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017488" y="3125972"/>
            <a:ext cx="893135" cy="0"/>
          </a:xfrm>
          <a:prstGeom prst="line">
            <a:avLst/>
          </a:prstGeom>
          <a:ln w="19050">
            <a:prstDash val="sysDot"/>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3997842" y="2544632"/>
            <a:ext cx="1180213" cy="0"/>
          </a:xfrm>
          <a:prstGeom prst="line">
            <a:avLst/>
          </a:prstGeom>
          <a:ln w="19050">
            <a:solidFill>
              <a:schemeClr val="accent2"/>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3370521" y="5280930"/>
            <a:ext cx="2264734" cy="0"/>
          </a:xfrm>
          <a:prstGeom prst="line">
            <a:avLst/>
          </a:prstGeom>
          <a:ln w="19050">
            <a:solidFill>
              <a:schemeClr val="accent4"/>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3282346" y="2258882"/>
            <a:ext cx="571500" cy="571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0" name="Oval 19"/>
          <p:cNvSpPr/>
          <p:nvPr/>
        </p:nvSpPr>
        <p:spPr>
          <a:xfrm>
            <a:off x="8052405" y="2840222"/>
            <a:ext cx="571500" cy="571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1" name="Oval 20"/>
          <p:cNvSpPr/>
          <p:nvPr/>
        </p:nvSpPr>
        <p:spPr>
          <a:xfrm>
            <a:off x="2657237" y="4995180"/>
            <a:ext cx="571500" cy="571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lumMod val="95000"/>
                  </a:schemeClr>
                </a:solidFill>
                <a:latin typeface="FontAwesome" pitchFamily="2" charset="0"/>
              </a:rPr>
              <a:t></a:t>
            </a:r>
            <a:endParaRPr lang="en-US">
              <a:solidFill>
                <a:schemeClr val="bg1">
                  <a:lumMod val="95000"/>
                </a:schemeClr>
              </a:solidFill>
            </a:endParaRPr>
          </a:p>
        </p:txBody>
      </p:sp>
      <p:sp>
        <p:nvSpPr>
          <p:cNvPr id="22" name="TextBox 21"/>
          <p:cNvSpPr txBox="1"/>
          <p:nvPr/>
        </p:nvSpPr>
        <p:spPr>
          <a:xfrm>
            <a:off x="8683336" y="2695085"/>
            <a:ext cx="2289464" cy="861774"/>
          </a:xfrm>
          <a:prstGeom prst="rect">
            <a:avLst/>
          </a:prstGeom>
          <a:noFill/>
        </p:spPr>
        <p:txBody>
          <a:bodyPr wrap="square" rtlCol="0">
            <a:spAutoFit/>
          </a:bodyPr>
          <a:lstStyle/>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p:cNvSpPr txBox="1"/>
          <p:nvPr/>
        </p:nvSpPr>
        <p:spPr>
          <a:xfrm>
            <a:off x="1219200" y="2190689"/>
            <a:ext cx="2003715" cy="707886"/>
          </a:xfrm>
          <a:prstGeom prst="rect">
            <a:avLst/>
          </a:prstGeom>
          <a:noFill/>
        </p:spPr>
        <p:txBody>
          <a:bodyPr wrap="square" rtlCol="0">
            <a:spAutoFit/>
          </a:bodyPr>
          <a:lstStyle/>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p:cNvSpPr txBox="1"/>
          <p:nvPr/>
        </p:nvSpPr>
        <p:spPr>
          <a:xfrm>
            <a:off x="1229832" y="5012682"/>
            <a:ext cx="1427405" cy="553998"/>
          </a:xfrm>
          <a:prstGeom prst="rect">
            <a:avLst/>
          </a:prstGeom>
          <a:noFill/>
        </p:spPr>
        <p:txBody>
          <a:bodyPr wrap="square" rtlCol="0">
            <a:spAutoFit/>
          </a:bodyPr>
          <a:lstStyle/>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dolores nemis omnis</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7" name="Oval 6"/>
          <p:cNvSpPr/>
          <p:nvPr/>
        </p:nvSpPr>
        <p:spPr>
          <a:xfrm>
            <a:off x="11047716" y="151116"/>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9" name="TextBox 8"/>
          <p:cNvSpPr txBox="1"/>
          <p:nvPr/>
        </p:nvSpPr>
        <p:spPr>
          <a:xfrm>
            <a:off x="6244537" y="168668"/>
            <a:ext cx="4697441" cy="646331"/>
          </a:xfrm>
          <a:prstGeom prst="rect">
            <a:avLst/>
          </a:prstGeom>
          <a:noFill/>
        </p:spPr>
        <p:txBody>
          <a:bodyPr wrap="none" rtlCol="0">
            <a:spAutoFit/>
          </a:bodyPr>
          <a:lstStyle/>
          <a:p>
            <a:pPr algn="r"/>
            <a:r>
              <a:rPr lang="en-US" sz="3600">
                <a:solidFill>
                  <a:schemeClr val="tx1">
                    <a:lumMod val="65000"/>
                    <a:lumOff val="35000"/>
                  </a:schemeClr>
                </a:solidFill>
                <a:latin typeface="GeosansLight" panose="02000603020000020003" pitchFamily="2" charset="0"/>
              </a:rPr>
              <a:t>ALL ROUND THE WORLD</a:t>
            </a:r>
            <a:endParaRPr lang="en-US" sz="3600">
              <a:solidFill>
                <a:schemeClr val="tx1">
                  <a:lumMod val="65000"/>
                  <a:lumOff val="35000"/>
                </a:schemeClr>
              </a:solidFill>
              <a:latin typeface="GeosansLight" panose="02000603020000020003" pitchFamily="2" charset="0"/>
            </a:endParaRPr>
          </a:p>
        </p:txBody>
      </p:sp>
      <p:sp>
        <p:nvSpPr>
          <p:cNvPr id="10" name="TextBox 9"/>
          <p:cNvSpPr txBox="1"/>
          <p:nvPr/>
        </p:nvSpPr>
        <p:spPr>
          <a:xfrm>
            <a:off x="5964333" y="814999"/>
            <a:ext cx="4977645" cy="246221"/>
          </a:xfrm>
          <a:prstGeom prst="rect">
            <a:avLst/>
          </a:prstGeom>
          <a:noFill/>
        </p:spPr>
        <p:txBody>
          <a:bodyPr wrap="none" rtlCol="0">
            <a:spAutoFit/>
          </a:bodyPr>
          <a:lstStyle/>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12"/>
          <p:cNvPicPr>
            <a:picLocks noChangeAspect="1"/>
          </p:cNvPicPr>
          <p:nvPr/>
        </p:nvPicPr>
        <p:blipFill>
          <a:blip r:embed="rId1" cstate="screen"/>
          <a:stretch>
            <a:fillRect/>
          </a:stretch>
        </p:blipFill>
        <p:spPr>
          <a:xfrm>
            <a:off x="2363669" y="2010683"/>
            <a:ext cx="7464661" cy="3597203"/>
          </a:xfrm>
          <a:prstGeom prst="rect">
            <a:avLst/>
          </a:prstGeom>
        </p:spPr>
      </p:pic>
      <p:sp>
        <p:nvSpPr>
          <p:cNvPr id="14" name="Oval 13"/>
          <p:cNvSpPr/>
          <p:nvPr/>
        </p:nvSpPr>
        <p:spPr>
          <a:xfrm>
            <a:off x="6920968" y="2493534"/>
            <a:ext cx="768936" cy="768936"/>
          </a:xfrm>
          <a:prstGeom prst="ellipse">
            <a:avLst/>
          </a:prstGeom>
          <a:solidFill>
            <a:schemeClr val="tx1">
              <a:lumMod val="95000"/>
              <a:lumOff val="5000"/>
              <a:alpha val="8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GeosansLight" panose="02000603020000020003" pitchFamily="2" charset="0"/>
              </a:rPr>
              <a:t>+65%</a:t>
            </a:r>
            <a:endParaRPr lang="en-US" sz="1400">
              <a:latin typeface="GeosansLight" panose="02000603020000020003" pitchFamily="2" charset="0"/>
            </a:endParaRPr>
          </a:p>
        </p:txBody>
      </p:sp>
      <p:sp>
        <p:nvSpPr>
          <p:cNvPr id="17" name="Oval 16"/>
          <p:cNvSpPr/>
          <p:nvPr/>
        </p:nvSpPr>
        <p:spPr>
          <a:xfrm>
            <a:off x="4030441" y="4208034"/>
            <a:ext cx="768936" cy="768936"/>
          </a:xfrm>
          <a:prstGeom prst="ellipse">
            <a:avLst/>
          </a:prstGeom>
          <a:solidFill>
            <a:schemeClr val="tx1">
              <a:lumMod val="95000"/>
              <a:lumOff val="5000"/>
              <a:alpha val="8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GeosansLight" panose="02000603020000020003" pitchFamily="2" charset="0"/>
              </a:rPr>
              <a:t>+40%</a:t>
            </a:r>
            <a:endParaRPr lang="en-US" sz="1400">
              <a:latin typeface="GeosansLight" panose="02000603020000020003" pitchFamily="2" charset="0"/>
            </a:endParaRPr>
          </a:p>
        </p:txBody>
      </p:sp>
      <p:sp>
        <p:nvSpPr>
          <p:cNvPr id="20" name="Oval 19"/>
          <p:cNvSpPr/>
          <p:nvPr/>
        </p:nvSpPr>
        <p:spPr>
          <a:xfrm>
            <a:off x="3952257" y="2109066"/>
            <a:ext cx="768936" cy="768936"/>
          </a:xfrm>
          <a:prstGeom prst="ellipse">
            <a:avLst/>
          </a:prstGeom>
          <a:solidFill>
            <a:schemeClr val="tx1">
              <a:lumMod val="95000"/>
              <a:lumOff val="5000"/>
              <a:alpha val="8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GeosansLight" panose="02000603020000020003" pitchFamily="2" charset="0"/>
              </a:rPr>
              <a:t>+25%</a:t>
            </a:r>
            <a:endParaRPr lang="en-US" sz="1400">
              <a:latin typeface="GeosansLight" panose="02000603020000020003" pitchFamily="2" charset="0"/>
            </a:endParaRPr>
          </a:p>
        </p:txBody>
      </p:sp>
      <p:cxnSp>
        <p:nvCxnSpPr>
          <p:cNvPr id="22" name="Straight Connector 21"/>
          <p:cNvCxnSpPr/>
          <p:nvPr/>
        </p:nvCxnSpPr>
        <p:spPr>
          <a:xfrm flipV="1">
            <a:off x="7753350" y="2171700"/>
            <a:ext cx="286489" cy="457200"/>
          </a:xfrm>
          <a:prstGeom prst="line">
            <a:avLst/>
          </a:prstGeom>
          <a:ln w="9525">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8039839" y="2171700"/>
            <a:ext cx="857250" cy="0"/>
          </a:xfrm>
          <a:prstGeom prst="line">
            <a:avLst/>
          </a:prstGeom>
          <a:ln w="9525">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8882757" y="1877980"/>
            <a:ext cx="2699643" cy="615553"/>
          </a:xfrm>
          <a:prstGeom prst="rect">
            <a:avLst/>
          </a:prstGeom>
        </p:spPr>
        <p:txBody>
          <a:bodyPr wrap="square">
            <a:spAutoFit/>
          </a:bodyPr>
          <a:lstStyle/>
          <a:p>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NEW SOLUTION</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etur adipiscing elit..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5" name="Straight Connector 24"/>
          <p:cNvCxnSpPr/>
          <p:nvPr/>
        </p:nvCxnSpPr>
        <p:spPr>
          <a:xfrm flipH="1">
            <a:off x="3810000" y="4976970"/>
            <a:ext cx="285750" cy="280830"/>
          </a:xfrm>
          <a:prstGeom prst="line">
            <a:avLst/>
          </a:prstGeom>
          <a:ln w="9525">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2838450" y="5257800"/>
            <a:ext cx="971550" cy="0"/>
          </a:xfrm>
          <a:prstGeom prst="line">
            <a:avLst/>
          </a:prstGeom>
          <a:ln w="9525">
            <a:solidFill>
              <a:schemeClr val="tx1">
                <a:lumMod val="75000"/>
                <a:lumOff val="2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593289" y="4979495"/>
            <a:ext cx="2242443" cy="615553"/>
          </a:xfrm>
          <a:prstGeom prst="rect">
            <a:avLst/>
          </a:prstGeom>
        </p:spPr>
        <p:txBody>
          <a:bodyPr wrap="square">
            <a:spAutoFit/>
          </a:bodyPr>
          <a:lstStyle/>
          <a:p>
            <a:pPr algn="r"/>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MARKETING</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28" name="Straight Connector 27"/>
          <p:cNvCxnSpPr/>
          <p:nvPr/>
        </p:nvCxnSpPr>
        <p:spPr>
          <a:xfrm flipH="1">
            <a:off x="3622954" y="2748120"/>
            <a:ext cx="285750" cy="280830"/>
          </a:xfrm>
          <a:prstGeom prst="line">
            <a:avLst/>
          </a:prstGeom>
          <a:ln w="9525">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2651404" y="3028950"/>
            <a:ext cx="971550" cy="0"/>
          </a:xfrm>
          <a:prstGeom prst="line">
            <a:avLst/>
          </a:prstGeom>
          <a:ln w="9525">
            <a:solidFill>
              <a:schemeClr val="tx1">
                <a:lumMod val="75000"/>
                <a:lumOff val="2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937934" y="2721173"/>
            <a:ext cx="1584903" cy="615553"/>
          </a:xfrm>
          <a:prstGeom prst="rect">
            <a:avLst/>
          </a:prstGeom>
        </p:spPr>
        <p:txBody>
          <a:bodyPr wrap="square">
            <a:spAutoFit/>
          </a:bodyPr>
          <a:lstStyle/>
          <a:p>
            <a:pPr algn="r"/>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SHOP</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842060"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INFOGRAPHIC</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7" name="Picture 6"/>
          <p:cNvPicPr>
            <a:picLocks noChangeAspect="1"/>
          </p:cNvPicPr>
          <p:nvPr/>
        </p:nvPicPr>
        <p:blipFill>
          <a:blip r:embed="rId1" cstate="screen"/>
          <a:stretch>
            <a:fillRect/>
          </a:stretch>
        </p:blipFill>
        <p:spPr>
          <a:xfrm>
            <a:off x="1206846" y="1589903"/>
            <a:ext cx="2359272" cy="1199277"/>
          </a:xfrm>
          <a:prstGeom prst="rect">
            <a:avLst/>
          </a:prstGeom>
        </p:spPr>
      </p:pic>
      <p:pic>
        <p:nvPicPr>
          <p:cNvPr id="9" name="Picture 8"/>
          <p:cNvPicPr>
            <a:picLocks noChangeAspect="1"/>
          </p:cNvPicPr>
          <p:nvPr/>
        </p:nvPicPr>
        <p:blipFill>
          <a:blip r:embed="rId2" cstate="screen"/>
          <a:stretch>
            <a:fillRect/>
          </a:stretch>
        </p:blipFill>
        <p:spPr>
          <a:xfrm>
            <a:off x="1206846" y="3986234"/>
            <a:ext cx="2359272" cy="2185966"/>
          </a:xfrm>
          <a:prstGeom prst="rect">
            <a:avLst/>
          </a:prstGeom>
        </p:spPr>
      </p:pic>
      <p:grpSp>
        <p:nvGrpSpPr>
          <p:cNvPr id="10" name="Group 9"/>
          <p:cNvGrpSpPr/>
          <p:nvPr/>
        </p:nvGrpSpPr>
        <p:grpSpPr>
          <a:xfrm>
            <a:off x="3564573" y="1583210"/>
            <a:ext cx="2614323" cy="1529135"/>
            <a:chOff x="3424527" y="1583210"/>
            <a:chExt cx="2614323" cy="1529135"/>
          </a:xfrm>
        </p:grpSpPr>
        <p:sp>
          <p:nvSpPr>
            <p:cNvPr id="11" name="TextBox 10"/>
            <p:cNvSpPr txBox="1"/>
            <p:nvPr/>
          </p:nvSpPr>
          <p:spPr>
            <a:xfrm>
              <a:off x="3426072" y="1583210"/>
              <a:ext cx="1175322"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COUNTRY TITLE</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Rectangle 12"/>
            <p:cNvSpPr/>
            <p:nvPr/>
          </p:nvSpPr>
          <p:spPr>
            <a:xfrm>
              <a:off x="3424527" y="1835598"/>
              <a:ext cx="2614323"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a:t>
              </a:r>
              <a:endParaRPr lang="en-US" sz="1000">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rumes fugats. Lid est laborum dolo rumes fugats.</a:t>
              </a:r>
              <a:endParaRPr lang="en-US" sz="1000">
                <a:solidFill>
                  <a:schemeClr val="tx1">
                    <a:lumMod val="65000"/>
                    <a:lumOff val="35000"/>
                  </a:schemeClr>
                </a:solidFill>
                <a:latin typeface="Open Sans" panose="020B0606030504020204" pitchFamily="34" charset="0"/>
                <a:ea typeface="Calibri" panose="020F0502020204030204" pitchFamily="34" charset="0"/>
              </a:endParaRPr>
            </a:p>
          </p:txBody>
        </p:sp>
        <p:grpSp>
          <p:nvGrpSpPr>
            <p:cNvPr id="14" name="Group 13"/>
            <p:cNvGrpSpPr/>
            <p:nvPr/>
          </p:nvGrpSpPr>
          <p:grpSpPr>
            <a:xfrm>
              <a:off x="3424527" y="2466014"/>
              <a:ext cx="2213332" cy="646331"/>
              <a:chOff x="3409081" y="2557653"/>
              <a:chExt cx="2213332" cy="646331"/>
            </a:xfrm>
          </p:grpSpPr>
          <p:sp>
            <p:nvSpPr>
              <p:cNvPr id="15" name="Rectangle 14"/>
              <p:cNvSpPr/>
              <p:nvPr/>
            </p:nvSpPr>
            <p:spPr>
              <a:xfrm>
                <a:off x="3409081" y="2557653"/>
                <a:ext cx="426720" cy="646331"/>
              </a:xfrm>
              <a:prstGeom prst="rect">
                <a:avLst/>
              </a:prstGeom>
            </p:spPr>
            <p:txBody>
              <a:bodyPr wrap="none">
                <a:spAutoFit/>
              </a:bodyPr>
              <a:lstStyle/>
              <a:p>
                <a:r>
                  <a:rPr lang="en-US" sz="3600">
                    <a:solidFill>
                      <a:schemeClr val="accent2"/>
                    </a:solidFill>
                    <a:latin typeface="Travelcons" pitchFamily="2" charset="0"/>
                  </a:rPr>
                  <a:t>q</a:t>
                </a:r>
                <a:endParaRPr lang="en-US" sz="3600">
                  <a:solidFill>
                    <a:schemeClr val="accent2"/>
                  </a:solidFill>
                </a:endParaRPr>
              </a:p>
            </p:txBody>
          </p:sp>
          <p:sp>
            <p:nvSpPr>
              <p:cNvPr id="16" name="TextBox 15"/>
              <p:cNvSpPr txBox="1"/>
              <p:nvPr/>
            </p:nvSpPr>
            <p:spPr>
              <a:xfrm>
                <a:off x="3747108" y="2561559"/>
                <a:ext cx="638316" cy="523220"/>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65%</a:t>
                </a:r>
                <a:endPar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MALES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p:cNvSpPr/>
              <p:nvPr/>
            </p:nvSpPr>
            <p:spPr>
              <a:xfrm>
                <a:off x="4557905" y="2557653"/>
                <a:ext cx="461986" cy="646331"/>
              </a:xfrm>
              <a:prstGeom prst="rect">
                <a:avLst/>
              </a:prstGeom>
            </p:spPr>
            <p:txBody>
              <a:bodyPr wrap="none">
                <a:spAutoFit/>
              </a:bodyPr>
              <a:lstStyle/>
              <a:p>
                <a:r>
                  <a:rPr lang="en-US" sz="3600">
                    <a:solidFill>
                      <a:schemeClr val="accent2"/>
                    </a:solidFill>
                    <a:latin typeface="Travelcons" pitchFamily="2" charset="0"/>
                  </a:rPr>
                  <a:t>w</a:t>
                </a:r>
                <a:endParaRPr lang="en-US" sz="3600">
                  <a:solidFill>
                    <a:schemeClr val="accent2"/>
                  </a:solidFill>
                </a:endParaRPr>
              </a:p>
            </p:txBody>
          </p:sp>
          <p:sp>
            <p:nvSpPr>
              <p:cNvPr id="18" name="TextBox 17"/>
              <p:cNvSpPr txBox="1"/>
              <p:nvPr/>
            </p:nvSpPr>
            <p:spPr>
              <a:xfrm>
                <a:off x="4895932" y="2561559"/>
                <a:ext cx="726481" cy="523220"/>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45%</a:t>
                </a:r>
                <a:endPar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FEMALES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19" name="Group 18"/>
          <p:cNvGrpSpPr/>
          <p:nvPr/>
        </p:nvGrpSpPr>
        <p:grpSpPr>
          <a:xfrm>
            <a:off x="3540166" y="4236699"/>
            <a:ext cx="2614323" cy="1529135"/>
            <a:chOff x="3424527" y="1583210"/>
            <a:chExt cx="2614323" cy="1529135"/>
          </a:xfrm>
        </p:grpSpPr>
        <p:sp>
          <p:nvSpPr>
            <p:cNvPr id="20" name="TextBox 19"/>
            <p:cNvSpPr txBox="1"/>
            <p:nvPr/>
          </p:nvSpPr>
          <p:spPr>
            <a:xfrm>
              <a:off x="3426072" y="1583210"/>
              <a:ext cx="1175322"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COUNTRY TITLE</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0"/>
            <p:cNvSpPr/>
            <p:nvPr/>
          </p:nvSpPr>
          <p:spPr>
            <a:xfrm>
              <a:off x="3424527" y="1835598"/>
              <a:ext cx="2614323"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a:t>
              </a:r>
              <a:endParaRPr lang="en-US" sz="1000">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rumes fugats. Lid est laborum dolo rumes fugats.</a:t>
              </a:r>
              <a:endParaRPr lang="en-US" sz="1000">
                <a:solidFill>
                  <a:schemeClr val="tx1">
                    <a:lumMod val="65000"/>
                    <a:lumOff val="35000"/>
                  </a:schemeClr>
                </a:solidFill>
                <a:latin typeface="Open Sans" panose="020B0606030504020204" pitchFamily="34" charset="0"/>
                <a:ea typeface="Calibri" panose="020F0502020204030204" pitchFamily="34" charset="0"/>
              </a:endParaRPr>
            </a:p>
          </p:txBody>
        </p:sp>
        <p:grpSp>
          <p:nvGrpSpPr>
            <p:cNvPr id="22" name="Group 21"/>
            <p:cNvGrpSpPr/>
            <p:nvPr/>
          </p:nvGrpSpPr>
          <p:grpSpPr>
            <a:xfrm>
              <a:off x="3424527" y="2466014"/>
              <a:ext cx="2213332" cy="646331"/>
              <a:chOff x="3409081" y="2557653"/>
              <a:chExt cx="2213332" cy="646331"/>
            </a:xfrm>
          </p:grpSpPr>
          <p:sp>
            <p:nvSpPr>
              <p:cNvPr id="23" name="Rectangle 22"/>
              <p:cNvSpPr/>
              <p:nvPr/>
            </p:nvSpPr>
            <p:spPr>
              <a:xfrm>
                <a:off x="3409081" y="2557653"/>
                <a:ext cx="426720" cy="646331"/>
              </a:xfrm>
              <a:prstGeom prst="rect">
                <a:avLst/>
              </a:prstGeom>
            </p:spPr>
            <p:txBody>
              <a:bodyPr wrap="none">
                <a:spAutoFit/>
              </a:bodyPr>
              <a:lstStyle/>
              <a:p>
                <a:r>
                  <a:rPr lang="en-US" sz="3600">
                    <a:solidFill>
                      <a:schemeClr val="accent2"/>
                    </a:solidFill>
                    <a:latin typeface="Travelcons" pitchFamily="2" charset="0"/>
                  </a:rPr>
                  <a:t>q</a:t>
                </a:r>
                <a:endParaRPr lang="en-US" sz="3600">
                  <a:solidFill>
                    <a:schemeClr val="accent2"/>
                  </a:solidFill>
                </a:endParaRPr>
              </a:p>
            </p:txBody>
          </p:sp>
          <p:sp>
            <p:nvSpPr>
              <p:cNvPr id="24" name="TextBox 23"/>
              <p:cNvSpPr txBox="1"/>
              <p:nvPr/>
            </p:nvSpPr>
            <p:spPr>
              <a:xfrm>
                <a:off x="3747108" y="2561559"/>
                <a:ext cx="638316" cy="523220"/>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45%</a:t>
                </a:r>
                <a:endPar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MALES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Rectangle 24"/>
              <p:cNvSpPr/>
              <p:nvPr/>
            </p:nvSpPr>
            <p:spPr>
              <a:xfrm>
                <a:off x="4557905" y="2557653"/>
                <a:ext cx="461986" cy="646331"/>
              </a:xfrm>
              <a:prstGeom prst="rect">
                <a:avLst/>
              </a:prstGeom>
            </p:spPr>
            <p:txBody>
              <a:bodyPr wrap="none">
                <a:spAutoFit/>
              </a:bodyPr>
              <a:lstStyle/>
              <a:p>
                <a:r>
                  <a:rPr lang="en-US" sz="3600">
                    <a:solidFill>
                      <a:schemeClr val="accent2"/>
                    </a:solidFill>
                    <a:latin typeface="Travelcons" pitchFamily="2" charset="0"/>
                  </a:rPr>
                  <a:t>w</a:t>
                </a:r>
                <a:endParaRPr lang="en-US" sz="3600">
                  <a:solidFill>
                    <a:schemeClr val="accent2"/>
                  </a:solidFill>
                </a:endParaRPr>
              </a:p>
            </p:txBody>
          </p:sp>
          <p:sp>
            <p:nvSpPr>
              <p:cNvPr id="26" name="TextBox 25"/>
              <p:cNvSpPr txBox="1"/>
              <p:nvPr/>
            </p:nvSpPr>
            <p:spPr>
              <a:xfrm>
                <a:off x="4895932" y="2561559"/>
                <a:ext cx="726481" cy="523220"/>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36%</a:t>
                </a:r>
                <a:endPar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FEMALES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pic>
        <p:nvPicPr>
          <p:cNvPr id="27" name="Picture 26"/>
          <p:cNvPicPr>
            <a:picLocks noChangeAspect="1"/>
          </p:cNvPicPr>
          <p:nvPr/>
        </p:nvPicPr>
        <p:blipFill>
          <a:blip r:embed="rId3" cstate="screen"/>
          <a:stretch>
            <a:fillRect/>
          </a:stretch>
        </p:blipFill>
        <p:spPr>
          <a:xfrm>
            <a:off x="6348559" y="1580720"/>
            <a:ext cx="2359152" cy="1208459"/>
          </a:xfrm>
          <a:prstGeom prst="rect">
            <a:avLst/>
          </a:prstGeom>
        </p:spPr>
      </p:pic>
      <p:grpSp>
        <p:nvGrpSpPr>
          <p:cNvPr id="28" name="Group 27"/>
          <p:cNvGrpSpPr/>
          <p:nvPr/>
        </p:nvGrpSpPr>
        <p:grpSpPr>
          <a:xfrm>
            <a:off x="8839200" y="1580720"/>
            <a:ext cx="2614323" cy="1529135"/>
            <a:chOff x="3424527" y="1583210"/>
            <a:chExt cx="2614323" cy="1529135"/>
          </a:xfrm>
        </p:grpSpPr>
        <p:sp>
          <p:nvSpPr>
            <p:cNvPr id="29" name="TextBox 28"/>
            <p:cNvSpPr txBox="1"/>
            <p:nvPr/>
          </p:nvSpPr>
          <p:spPr>
            <a:xfrm>
              <a:off x="3426072" y="1583210"/>
              <a:ext cx="1175322"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COUNTRY TITLE</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29"/>
            <p:cNvSpPr/>
            <p:nvPr/>
          </p:nvSpPr>
          <p:spPr>
            <a:xfrm>
              <a:off x="3424527" y="1835598"/>
              <a:ext cx="2614323"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a:t>
              </a:r>
              <a:endParaRPr lang="en-US" sz="1000">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rumes fugats. Lid est laborum dolo rumes fugats.</a:t>
              </a:r>
              <a:endParaRPr lang="en-US" sz="1000">
                <a:solidFill>
                  <a:schemeClr val="tx1">
                    <a:lumMod val="65000"/>
                    <a:lumOff val="35000"/>
                  </a:schemeClr>
                </a:solidFill>
                <a:latin typeface="Open Sans" panose="020B0606030504020204" pitchFamily="34" charset="0"/>
                <a:ea typeface="Calibri" panose="020F0502020204030204" pitchFamily="34" charset="0"/>
              </a:endParaRPr>
            </a:p>
          </p:txBody>
        </p:sp>
        <p:grpSp>
          <p:nvGrpSpPr>
            <p:cNvPr id="31" name="Group 30"/>
            <p:cNvGrpSpPr/>
            <p:nvPr/>
          </p:nvGrpSpPr>
          <p:grpSpPr>
            <a:xfrm>
              <a:off x="3424527" y="2466014"/>
              <a:ext cx="2213332" cy="646331"/>
              <a:chOff x="3409081" y="2557653"/>
              <a:chExt cx="2213332" cy="646331"/>
            </a:xfrm>
          </p:grpSpPr>
          <p:sp>
            <p:nvSpPr>
              <p:cNvPr id="32" name="Rectangle 31"/>
              <p:cNvSpPr/>
              <p:nvPr/>
            </p:nvSpPr>
            <p:spPr>
              <a:xfrm>
                <a:off x="3409081" y="2557653"/>
                <a:ext cx="426720" cy="646331"/>
              </a:xfrm>
              <a:prstGeom prst="rect">
                <a:avLst/>
              </a:prstGeom>
            </p:spPr>
            <p:txBody>
              <a:bodyPr wrap="none">
                <a:spAutoFit/>
              </a:bodyPr>
              <a:lstStyle/>
              <a:p>
                <a:r>
                  <a:rPr lang="en-US" sz="3600">
                    <a:solidFill>
                      <a:schemeClr val="accent2"/>
                    </a:solidFill>
                    <a:latin typeface="Travelcons" pitchFamily="2" charset="0"/>
                  </a:rPr>
                  <a:t>q</a:t>
                </a:r>
                <a:endParaRPr lang="en-US" sz="3600">
                  <a:solidFill>
                    <a:schemeClr val="accent2"/>
                  </a:solidFill>
                </a:endParaRPr>
              </a:p>
            </p:txBody>
          </p:sp>
          <p:sp>
            <p:nvSpPr>
              <p:cNvPr id="33" name="TextBox 32"/>
              <p:cNvSpPr txBox="1"/>
              <p:nvPr/>
            </p:nvSpPr>
            <p:spPr>
              <a:xfrm>
                <a:off x="3747108" y="2561559"/>
                <a:ext cx="638316" cy="523220"/>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65%</a:t>
                </a:r>
                <a:endPar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MALES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Rectangle 33"/>
              <p:cNvSpPr/>
              <p:nvPr/>
            </p:nvSpPr>
            <p:spPr>
              <a:xfrm>
                <a:off x="4557905" y="2557653"/>
                <a:ext cx="461986" cy="646331"/>
              </a:xfrm>
              <a:prstGeom prst="rect">
                <a:avLst/>
              </a:prstGeom>
            </p:spPr>
            <p:txBody>
              <a:bodyPr wrap="none">
                <a:spAutoFit/>
              </a:bodyPr>
              <a:lstStyle/>
              <a:p>
                <a:r>
                  <a:rPr lang="en-US" sz="3600">
                    <a:solidFill>
                      <a:schemeClr val="accent2"/>
                    </a:solidFill>
                    <a:latin typeface="Travelcons" pitchFamily="2" charset="0"/>
                  </a:rPr>
                  <a:t>w</a:t>
                </a:r>
                <a:endParaRPr lang="en-US" sz="3600">
                  <a:solidFill>
                    <a:schemeClr val="accent2"/>
                  </a:solidFill>
                </a:endParaRPr>
              </a:p>
            </p:txBody>
          </p:sp>
          <p:sp>
            <p:nvSpPr>
              <p:cNvPr id="35" name="TextBox 34"/>
              <p:cNvSpPr txBox="1"/>
              <p:nvPr/>
            </p:nvSpPr>
            <p:spPr>
              <a:xfrm>
                <a:off x="4895932" y="2561559"/>
                <a:ext cx="726481" cy="523220"/>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45%</a:t>
                </a:r>
                <a:endPar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FEMALES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pic>
        <p:nvPicPr>
          <p:cNvPr id="36" name="Picture 35"/>
          <p:cNvPicPr>
            <a:picLocks noChangeAspect="1"/>
          </p:cNvPicPr>
          <p:nvPr/>
        </p:nvPicPr>
        <p:blipFill>
          <a:blip r:embed="rId4" cstate="screen"/>
          <a:stretch>
            <a:fillRect/>
          </a:stretch>
        </p:blipFill>
        <p:spPr>
          <a:xfrm>
            <a:off x="6348559" y="3980312"/>
            <a:ext cx="2359152" cy="2148885"/>
          </a:xfrm>
          <a:prstGeom prst="rect">
            <a:avLst/>
          </a:prstGeom>
        </p:spPr>
      </p:pic>
      <p:grpSp>
        <p:nvGrpSpPr>
          <p:cNvPr id="37" name="Group 36"/>
          <p:cNvGrpSpPr/>
          <p:nvPr/>
        </p:nvGrpSpPr>
        <p:grpSpPr>
          <a:xfrm>
            <a:off x="8839199" y="4232455"/>
            <a:ext cx="2614323" cy="1529135"/>
            <a:chOff x="3424527" y="1583210"/>
            <a:chExt cx="2614323" cy="1529135"/>
          </a:xfrm>
        </p:grpSpPr>
        <p:sp>
          <p:nvSpPr>
            <p:cNvPr id="38" name="TextBox 37"/>
            <p:cNvSpPr txBox="1"/>
            <p:nvPr/>
          </p:nvSpPr>
          <p:spPr>
            <a:xfrm>
              <a:off x="3426072" y="1583210"/>
              <a:ext cx="1175322" cy="246221"/>
            </a:xfrm>
            <a:prstGeom prst="rect">
              <a:avLst/>
            </a:prstGeom>
            <a:noFill/>
          </p:spPr>
          <p:txBody>
            <a:bodyPr wrap="none" rtlCol="0">
              <a:spAutoFit/>
            </a:bodyPr>
            <a:lstStyle/>
            <a:p>
              <a:r>
                <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COUNTRY TITLE</a:t>
              </a:r>
              <a:endParaRPr lang="en-US" sz="1000" b="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38"/>
            <p:cNvSpPr/>
            <p:nvPr/>
          </p:nvSpPr>
          <p:spPr>
            <a:xfrm>
              <a:off x="3424527" y="1835598"/>
              <a:ext cx="2614323" cy="553998"/>
            </a:xfrm>
            <a:prstGeom prst="rect">
              <a:avLst/>
            </a:prstGeom>
          </p:spPr>
          <p:txBody>
            <a:bodyPr wrap="square">
              <a:spAutoFit/>
            </a:bodyPr>
            <a:lstStyle/>
            <a:p>
              <a:r>
                <a:rPr lang="en-US" sz="1000">
                  <a:solidFill>
                    <a:schemeClr val="tx1">
                      <a:lumMod val="65000"/>
                      <a:lumOff val="35000"/>
                    </a:schemeClr>
                  </a:solidFill>
                  <a:latin typeface="Open Sans" panose="020B0606030504020204" pitchFamily="34" charset="0"/>
                  <a:ea typeface="Calibri" panose="020F0502020204030204" pitchFamily="34" charset="0"/>
                </a:rPr>
                <a:t>Lid est laborum dolo </a:t>
              </a:r>
              <a:endParaRPr lang="en-US" sz="1000">
                <a:solidFill>
                  <a:schemeClr val="tx1">
                    <a:lumMod val="65000"/>
                    <a:lumOff val="35000"/>
                  </a:schemeClr>
                </a:solidFill>
                <a:latin typeface="Open Sans" panose="020B0606030504020204" pitchFamily="34" charset="0"/>
                <a:ea typeface="Calibri" panose="020F0502020204030204" pitchFamily="34" charset="0"/>
              </a:endParaRPr>
            </a:p>
            <a:p>
              <a:r>
                <a:rPr lang="en-US" sz="1000">
                  <a:solidFill>
                    <a:schemeClr val="tx1">
                      <a:lumMod val="65000"/>
                      <a:lumOff val="35000"/>
                    </a:schemeClr>
                  </a:solidFill>
                  <a:latin typeface="Open Sans" panose="020B0606030504020204" pitchFamily="34" charset="0"/>
                  <a:ea typeface="Calibri" panose="020F0502020204030204" pitchFamily="34" charset="0"/>
                </a:rPr>
                <a:t>rumes fugats. Lid est laborum dolo rumes fugats.</a:t>
              </a:r>
              <a:endParaRPr lang="en-US" sz="1000">
                <a:solidFill>
                  <a:schemeClr val="tx1">
                    <a:lumMod val="65000"/>
                    <a:lumOff val="35000"/>
                  </a:schemeClr>
                </a:solidFill>
                <a:latin typeface="Open Sans" panose="020B0606030504020204" pitchFamily="34" charset="0"/>
                <a:ea typeface="Calibri" panose="020F0502020204030204" pitchFamily="34" charset="0"/>
              </a:endParaRPr>
            </a:p>
          </p:txBody>
        </p:sp>
        <p:grpSp>
          <p:nvGrpSpPr>
            <p:cNvPr id="40" name="Group 39"/>
            <p:cNvGrpSpPr/>
            <p:nvPr/>
          </p:nvGrpSpPr>
          <p:grpSpPr>
            <a:xfrm>
              <a:off x="3424527" y="2466014"/>
              <a:ext cx="2213332" cy="646331"/>
              <a:chOff x="3409081" y="2557653"/>
              <a:chExt cx="2213332" cy="646331"/>
            </a:xfrm>
          </p:grpSpPr>
          <p:sp>
            <p:nvSpPr>
              <p:cNvPr id="41" name="Rectangle 40"/>
              <p:cNvSpPr/>
              <p:nvPr/>
            </p:nvSpPr>
            <p:spPr>
              <a:xfrm>
                <a:off x="3409081" y="2557653"/>
                <a:ext cx="426720" cy="646331"/>
              </a:xfrm>
              <a:prstGeom prst="rect">
                <a:avLst/>
              </a:prstGeom>
            </p:spPr>
            <p:txBody>
              <a:bodyPr wrap="none">
                <a:spAutoFit/>
              </a:bodyPr>
              <a:lstStyle/>
              <a:p>
                <a:r>
                  <a:rPr lang="en-US" sz="3600">
                    <a:solidFill>
                      <a:schemeClr val="accent2"/>
                    </a:solidFill>
                    <a:latin typeface="Travelcons" pitchFamily="2" charset="0"/>
                  </a:rPr>
                  <a:t>q</a:t>
                </a:r>
                <a:endParaRPr lang="en-US" sz="3600">
                  <a:solidFill>
                    <a:schemeClr val="accent2"/>
                  </a:solidFill>
                </a:endParaRPr>
              </a:p>
            </p:txBody>
          </p:sp>
          <p:sp>
            <p:nvSpPr>
              <p:cNvPr id="42" name="TextBox 41"/>
              <p:cNvSpPr txBox="1"/>
              <p:nvPr/>
            </p:nvSpPr>
            <p:spPr>
              <a:xfrm>
                <a:off x="3747108" y="2561559"/>
                <a:ext cx="638316" cy="523220"/>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65%</a:t>
                </a:r>
                <a:endPar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MALES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ectangle 42"/>
              <p:cNvSpPr/>
              <p:nvPr/>
            </p:nvSpPr>
            <p:spPr>
              <a:xfrm>
                <a:off x="4557905" y="2557653"/>
                <a:ext cx="461986" cy="646331"/>
              </a:xfrm>
              <a:prstGeom prst="rect">
                <a:avLst/>
              </a:prstGeom>
            </p:spPr>
            <p:txBody>
              <a:bodyPr wrap="none">
                <a:spAutoFit/>
              </a:bodyPr>
              <a:lstStyle/>
              <a:p>
                <a:r>
                  <a:rPr lang="en-US" sz="3600">
                    <a:solidFill>
                      <a:schemeClr val="accent2"/>
                    </a:solidFill>
                    <a:latin typeface="Travelcons" pitchFamily="2" charset="0"/>
                  </a:rPr>
                  <a:t>w</a:t>
                </a:r>
                <a:endParaRPr lang="en-US" sz="3600">
                  <a:solidFill>
                    <a:schemeClr val="accent2"/>
                  </a:solidFill>
                </a:endParaRPr>
              </a:p>
            </p:txBody>
          </p:sp>
          <p:sp>
            <p:nvSpPr>
              <p:cNvPr id="44" name="TextBox 43"/>
              <p:cNvSpPr txBox="1"/>
              <p:nvPr/>
            </p:nvSpPr>
            <p:spPr>
              <a:xfrm>
                <a:off x="4895932" y="2561559"/>
                <a:ext cx="726481" cy="523220"/>
              </a:xfrm>
              <a:prstGeom prst="rect">
                <a:avLst/>
              </a:prstGeom>
              <a:noFill/>
            </p:spPr>
            <p:txBody>
              <a:bodyPr wrap="none" rtlCol="0">
                <a:spAutoFit/>
              </a:bodyPr>
              <a:lstStyle/>
              <a:p>
                <a:r>
                  <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45%</a:t>
                </a:r>
                <a:endParaRPr lang="en-US">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FEMALES</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46" name="Oval 45"/>
          <p:cNvSpPr/>
          <p:nvPr/>
        </p:nvSpPr>
        <p:spPr>
          <a:xfrm>
            <a:off x="1818962" y="1800481"/>
            <a:ext cx="768936" cy="768936"/>
          </a:xfrm>
          <a:prstGeom prst="ellipse">
            <a:avLst/>
          </a:prstGeom>
          <a:solidFill>
            <a:schemeClr val="tx1">
              <a:lumMod val="95000"/>
              <a:lumOff val="5000"/>
              <a:alpha val="8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GeosansLight" panose="02000603020000020003" pitchFamily="2" charset="0"/>
              </a:rPr>
              <a:t>+62%</a:t>
            </a:r>
            <a:endParaRPr lang="en-US" sz="1400">
              <a:latin typeface="GeosansLight" panose="02000603020000020003" pitchFamily="2" charset="0"/>
            </a:endParaRPr>
          </a:p>
        </p:txBody>
      </p:sp>
      <p:sp>
        <p:nvSpPr>
          <p:cNvPr id="49" name="Oval 48"/>
          <p:cNvSpPr/>
          <p:nvPr/>
        </p:nvSpPr>
        <p:spPr>
          <a:xfrm>
            <a:off x="7544484" y="1800480"/>
            <a:ext cx="768936" cy="768936"/>
          </a:xfrm>
          <a:prstGeom prst="ellipse">
            <a:avLst/>
          </a:prstGeom>
          <a:solidFill>
            <a:schemeClr val="tx1">
              <a:lumMod val="95000"/>
              <a:lumOff val="5000"/>
              <a:alpha val="8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GeosansLight" panose="02000603020000020003" pitchFamily="2" charset="0"/>
              </a:rPr>
              <a:t>+25%</a:t>
            </a:r>
            <a:endParaRPr lang="en-US" sz="1400">
              <a:latin typeface="GeosansLight" panose="02000603020000020003" pitchFamily="2" charset="0"/>
            </a:endParaRPr>
          </a:p>
        </p:txBody>
      </p:sp>
      <p:sp>
        <p:nvSpPr>
          <p:cNvPr id="52" name="Oval 51"/>
          <p:cNvSpPr/>
          <p:nvPr/>
        </p:nvSpPr>
        <p:spPr>
          <a:xfrm>
            <a:off x="1818961" y="4694749"/>
            <a:ext cx="768936" cy="768936"/>
          </a:xfrm>
          <a:prstGeom prst="ellipse">
            <a:avLst/>
          </a:prstGeom>
          <a:solidFill>
            <a:schemeClr val="tx1">
              <a:lumMod val="95000"/>
              <a:lumOff val="5000"/>
              <a:alpha val="8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GeosansLight" panose="02000603020000020003" pitchFamily="2" charset="0"/>
              </a:rPr>
              <a:t>+46%</a:t>
            </a:r>
            <a:endParaRPr lang="en-US" sz="1400">
              <a:latin typeface="GeosansLight" panose="02000603020000020003" pitchFamily="2" charset="0"/>
            </a:endParaRPr>
          </a:p>
        </p:txBody>
      </p:sp>
      <p:sp>
        <p:nvSpPr>
          <p:cNvPr id="55" name="Oval 54"/>
          <p:cNvSpPr/>
          <p:nvPr/>
        </p:nvSpPr>
        <p:spPr>
          <a:xfrm>
            <a:off x="7544214" y="4694749"/>
            <a:ext cx="768936" cy="768936"/>
          </a:xfrm>
          <a:prstGeom prst="ellipse">
            <a:avLst/>
          </a:prstGeom>
          <a:solidFill>
            <a:schemeClr val="tx1">
              <a:lumMod val="95000"/>
              <a:lumOff val="5000"/>
              <a:alpha val="80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GeosansLight" panose="02000603020000020003" pitchFamily="2" charset="0"/>
              </a:rPr>
              <a:t>+36%</a:t>
            </a:r>
            <a:endParaRPr lang="en-US" sz="1400">
              <a:latin typeface="GeosansLight" panose="02000603020000020003" pitchFamily="2"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658356"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CONTUCT US</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grpSp>
        <p:nvGrpSpPr>
          <p:cNvPr id="7" name="Group 6"/>
          <p:cNvGrpSpPr/>
          <p:nvPr/>
        </p:nvGrpSpPr>
        <p:grpSpPr>
          <a:xfrm>
            <a:off x="6196845" y="2081401"/>
            <a:ext cx="4942379" cy="3304798"/>
            <a:chOff x="1009650" y="1598274"/>
            <a:chExt cx="4942379" cy="3304798"/>
          </a:xfrm>
        </p:grpSpPr>
        <p:sp>
          <p:nvSpPr>
            <p:cNvPr id="9" name="TextBox 8"/>
            <p:cNvSpPr txBox="1"/>
            <p:nvPr/>
          </p:nvSpPr>
          <p:spPr>
            <a:xfrm>
              <a:off x="1009650" y="1598274"/>
              <a:ext cx="4942379" cy="1692771"/>
            </a:xfrm>
            <a:prstGeom prst="rect">
              <a:avLst/>
            </a:prstGeom>
            <a:noFill/>
          </p:spPr>
          <p:txBody>
            <a:bodyPr wrap="none" rtlCol="0">
              <a:spAutoFit/>
            </a:bodyPr>
            <a:lstStyle/>
            <a:p>
              <a:r>
                <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WELCOME</a:t>
              </a:r>
              <a:endParaRPr lang="en-US" sz="14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dolores nemis omnis fugats vitaes nemo minima rerums unsers sadips amets..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inventore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veritatis et quasi architecto beatae vitae dicta sunt explicabo.</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Ulaanbaatar, MNG</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Peace Avenue </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0" name="Group 9"/>
            <p:cNvGrpSpPr/>
            <p:nvPr/>
          </p:nvGrpSpPr>
          <p:grpSpPr>
            <a:xfrm>
              <a:off x="1035549" y="3871196"/>
              <a:ext cx="4279891" cy="1031876"/>
              <a:chOff x="1769550" y="3961323"/>
              <a:chExt cx="4279891" cy="1031876"/>
            </a:xfrm>
          </p:grpSpPr>
          <p:sp>
            <p:nvSpPr>
              <p:cNvPr id="11" name="TextBox 10"/>
              <p:cNvSpPr txBox="1"/>
              <p:nvPr/>
            </p:nvSpPr>
            <p:spPr>
              <a:xfrm>
                <a:off x="2151386" y="4033191"/>
                <a:ext cx="170271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Facebook.com/yourname</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Rectangle 12"/>
              <p:cNvSpPr/>
              <p:nvPr/>
            </p:nvSpPr>
            <p:spPr>
              <a:xfrm>
                <a:off x="1769550" y="3967185"/>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4" name="TextBox 13"/>
              <p:cNvSpPr txBox="1"/>
              <p:nvPr/>
            </p:nvSpPr>
            <p:spPr>
              <a:xfrm>
                <a:off x="2151386" y="4366654"/>
                <a:ext cx="1260281"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google.com/name</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p:cNvSpPr/>
              <p:nvPr/>
            </p:nvSpPr>
            <p:spPr>
              <a:xfrm>
                <a:off x="1769550" y="4300648"/>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6" name="TextBox 15"/>
              <p:cNvSpPr txBox="1"/>
              <p:nvPr/>
            </p:nvSpPr>
            <p:spPr>
              <a:xfrm>
                <a:off x="2151386" y="4689873"/>
                <a:ext cx="1277914"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Twitter.com/name</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Rectangle 16"/>
              <p:cNvSpPr/>
              <p:nvPr/>
            </p:nvSpPr>
            <p:spPr>
              <a:xfrm>
                <a:off x="1769550" y="4623867"/>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8" name="TextBox 17"/>
              <p:cNvSpPr txBox="1"/>
              <p:nvPr/>
            </p:nvSpPr>
            <p:spPr>
              <a:xfrm>
                <a:off x="4513443" y="4027329"/>
                <a:ext cx="1535998" cy="246221"/>
              </a:xfrm>
              <a:prstGeom prst="rect">
                <a:avLst/>
              </a:prstGeom>
              <a:noFill/>
            </p:spPr>
            <p:txBody>
              <a:bodyPr wrap="none" rtlCol="0">
                <a:spAutoFit/>
              </a:bodyPr>
              <a:lstStyle/>
              <a:p>
                <a:r>
                  <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From1989.taobao.com</a:t>
                </a:r>
                <a:endParaRPr lang="en-US" sz="10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8"/>
              <p:cNvSpPr/>
              <p:nvPr/>
            </p:nvSpPr>
            <p:spPr>
              <a:xfrm>
                <a:off x="4131607" y="3961323"/>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0" name="TextBox 19"/>
              <p:cNvSpPr txBox="1"/>
              <p:nvPr/>
            </p:nvSpPr>
            <p:spPr>
              <a:xfrm>
                <a:off x="4513443" y="4360792"/>
                <a:ext cx="1253869"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(+976) 123456789</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Rectangle 20"/>
              <p:cNvSpPr/>
              <p:nvPr/>
            </p:nvSpPr>
            <p:spPr>
              <a:xfrm>
                <a:off x="4131607" y="4294786"/>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2" name="TextBox 21"/>
              <p:cNvSpPr txBox="1"/>
              <p:nvPr/>
            </p:nvSpPr>
            <p:spPr>
              <a:xfrm>
                <a:off x="4513443" y="4684011"/>
                <a:ext cx="1096775"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mail@mail.com</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Rectangle 22"/>
              <p:cNvSpPr/>
              <p:nvPr/>
            </p:nvSpPr>
            <p:spPr>
              <a:xfrm>
                <a:off x="4131607" y="4618005"/>
                <a:ext cx="41549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grpSp>
      </p:grpSp>
      <p:pic>
        <p:nvPicPr>
          <p:cNvPr id="26" name="Picture Placeholder 25"/>
          <p:cNvPicPr>
            <a:picLocks noGrp="1" noChangeAspect="1"/>
          </p:cNvPicPr>
          <p:nvPr>
            <p:ph type="pic" sz="quarter" idx="10"/>
          </p:nvPr>
        </p:nvPicPr>
        <p:blipFill>
          <a:blip r:embed="rId1" cstate="screen"/>
          <a:srcRect/>
          <a:stretch>
            <a:fillRect/>
          </a:stretch>
        </p:blip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4534639"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COMPANY HIGHLIGHTS</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9" name="TextBox 8"/>
          <p:cNvSpPr txBox="1"/>
          <p:nvPr/>
        </p:nvSpPr>
        <p:spPr>
          <a:xfrm>
            <a:off x="6596225" y="1836503"/>
            <a:ext cx="4376576" cy="1908215"/>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HIGHLIGHTS</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4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This is how we have creative</a:t>
            </a:r>
            <a:endParaRPr lang="en-US" sz="14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Rectangle 4"/>
          <p:cNvSpPr/>
          <p:nvPr/>
        </p:nvSpPr>
        <p:spPr>
          <a:xfrm>
            <a:off x="7840341" y="4014894"/>
            <a:ext cx="41549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7" name="Rectangle 6"/>
          <p:cNvSpPr/>
          <p:nvPr/>
        </p:nvSpPr>
        <p:spPr>
          <a:xfrm>
            <a:off x="8252183" y="4076449"/>
            <a:ext cx="2720617" cy="246221"/>
          </a:xfrm>
          <a:prstGeom prst="rect">
            <a:avLst/>
          </a:prstGeom>
        </p:spPr>
        <p:txBody>
          <a:bodyPr wrap="non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a:t>
            </a:r>
            <a:endParaRPr lang="en-US" sz="1000"/>
          </a:p>
        </p:txBody>
      </p:sp>
      <p:sp>
        <p:nvSpPr>
          <p:cNvPr id="13" name="Rectangle 12"/>
          <p:cNvSpPr/>
          <p:nvPr/>
        </p:nvSpPr>
        <p:spPr>
          <a:xfrm>
            <a:off x="7840341" y="4531291"/>
            <a:ext cx="431528"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14" name="Rectangle 13"/>
          <p:cNvSpPr/>
          <p:nvPr/>
        </p:nvSpPr>
        <p:spPr>
          <a:xfrm>
            <a:off x="8252183" y="4592846"/>
            <a:ext cx="2720617" cy="246221"/>
          </a:xfrm>
          <a:prstGeom prst="rect">
            <a:avLst/>
          </a:prstGeom>
        </p:spPr>
        <p:txBody>
          <a:bodyPr wrap="non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a:t>
            </a:r>
            <a:endParaRPr lang="en-US" sz="1000"/>
          </a:p>
        </p:txBody>
      </p:sp>
      <p:sp>
        <p:nvSpPr>
          <p:cNvPr id="19" name="Rectangle 18"/>
          <p:cNvSpPr/>
          <p:nvPr/>
        </p:nvSpPr>
        <p:spPr>
          <a:xfrm>
            <a:off x="7850102" y="5052327"/>
            <a:ext cx="381836" cy="369332"/>
          </a:xfrm>
          <a:prstGeom prst="rect">
            <a:avLst/>
          </a:prstGeom>
        </p:spPr>
        <p:txBody>
          <a:bodyPr wrap="none">
            <a:spAutoFit/>
          </a:bodyPr>
          <a:lstStyle/>
          <a:p>
            <a:r>
              <a:rPr lang="en-US">
                <a:solidFill>
                  <a:schemeClr val="tx1">
                    <a:lumMod val="75000"/>
                    <a:lumOff val="25000"/>
                  </a:schemeClr>
                </a:solidFill>
                <a:latin typeface="FontAwesome" pitchFamily="2" charset="0"/>
              </a:rPr>
              <a:t></a:t>
            </a:r>
            <a:endParaRPr lang="en-US">
              <a:solidFill>
                <a:schemeClr val="tx1">
                  <a:lumMod val="75000"/>
                  <a:lumOff val="25000"/>
                </a:schemeClr>
              </a:solidFill>
            </a:endParaRPr>
          </a:p>
        </p:txBody>
      </p:sp>
      <p:sp>
        <p:nvSpPr>
          <p:cNvPr id="20" name="Rectangle 19"/>
          <p:cNvSpPr/>
          <p:nvPr/>
        </p:nvSpPr>
        <p:spPr>
          <a:xfrm>
            <a:off x="8271869" y="5109243"/>
            <a:ext cx="2720617" cy="246221"/>
          </a:xfrm>
          <a:prstGeom prst="rect">
            <a:avLst/>
          </a:prstGeom>
        </p:spPr>
        <p:txBody>
          <a:bodyPr wrap="none">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a:t>
            </a:r>
            <a:endParaRPr lang="en-US" sz="1000"/>
          </a:p>
        </p:txBody>
      </p:sp>
      <p:pic>
        <p:nvPicPr>
          <p:cNvPr id="15" name="图片占位符 14"/>
          <p:cNvPicPr>
            <a:picLocks noGrp="1" noChangeAspect="1"/>
          </p:cNvPicPr>
          <p:nvPr>
            <p:ph type="pic" sz="quarter" idx="10"/>
          </p:nvPr>
        </p:nvPicPr>
        <p:blipFill>
          <a:blip r:embed="rId1" cstate="screen"/>
          <a:srcRect/>
          <a:stretch>
            <a:fillRect/>
          </a:stretch>
        </p:blip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754335" y="2690336"/>
            <a:ext cx="4683333" cy="1200329"/>
          </a:xfrm>
          <a:prstGeom prst="rect">
            <a:avLst/>
          </a:prstGeom>
          <a:noFill/>
        </p:spPr>
        <p:txBody>
          <a:bodyPr wrap="none" rtlCol="0">
            <a:spAutoFit/>
          </a:bodyPr>
          <a:lstStyle/>
          <a:p>
            <a:pPr algn="ctr"/>
            <a:r>
              <a:rPr lang="en-US" sz="7200">
                <a:solidFill>
                  <a:schemeClr val="tx1">
                    <a:lumMod val="75000"/>
                    <a:lumOff val="25000"/>
                  </a:schemeClr>
                </a:solidFill>
                <a:latin typeface="GeosansLight" panose="02000603020000020003" pitchFamily="2" charset="0"/>
              </a:rPr>
              <a:t>THANK YOU</a:t>
            </a:r>
            <a:endParaRPr lang="en-US" sz="7200">
              <a:solidFill>
                <a:schemeClr val="tx1">
                  <a:lumMod val="75000"/>
                  <a:lumOff val="25000"/>
                </a:schemeClr>
              </a:solidFill>
              <a:latin typeface="GeosansLight" panose="02000603020000020003" pitchFamily="2" charset="0"/>
            </a:endParaRPr>
          </a:p>
        </p:txBody>
      </p:sp>
      <p:sp>
        <p:nvSpPr>
          <p:cNvPr id="10" name="TextBox 9"/>
          <p:cNvSpPr txBox="1"/>
          <p:nvPr/>
        </p:nvSpPr>
        <p:spPr>
          <a:xfrm>
            <a:off x="4527878" y="3890665"/>
            <a:ext cx="3136243" cy="276999"/>
          </a:xfrm>
          <a:prstGeom prst="rect">
            <a:avLst/>
          </a:prstGeom>
          <a:noFill/>
        </p:spPr>
        <p:txBody>
          <a:bodyPr wrap="none" rtlCol="0">
            <a:spAutoFit/>
          </a:bodyPr>
          <a:lstStyle/>
          <a:p>
            <a:r>
              <a:rPr lang="en-US" sz="12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BUSINESS | MARKETING | INFORMATION</a:t>
            </a:r>
            <a:endParaRPr lang="en-US" sz="12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11047716" y="151116"/>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7157801" y="168668"/>
            <a:ext cx="3784177" cy="646331"/>
          </a:xfrm>
          <a:prstGeom prst="rect">
            <a:avLst/>
          </a:prstGeom>
          <a:noFill/>
        </p:spPr>
        <p:txBody>
          <a:bodyPr wrap="none" rtlCol="0">
            <a:spAutoFit/>
          </a:bodyPr>
          <a:lstStyle/>
          <a:p>
            <a:pPr algn="r"/>
            <a:r>
              <a:rPr lang="en-US" sz="3600">
                <a:solidFill>
                  <a:schemeClr val="tx1">
                    <a:lumMod val="65000"/>
                    <a:lumOff val="35000"/>
                  </a:schemeClr>
                </a:solidFill>
                <a:latin typeface="GeosansLight" panose="02000603020000020003" pitchFamily="2" charset="0"/>
              </a:rPr>
              <a:t>SINGLE: P.JOHN JAY</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5964333" y="814999"/>
            <a:ext cx="4977645" cy="246221"/>
          </a:xfrm>
          <a:prstGeom prst="rect">
            <a:avLst/>
          </a:prstGeom>
          <a:noFill/>
        </p:spPr>
        <p:txBody>
          <a:bodyPr wrap="none" rtlCol="0">
            <a:spAutoFit/>
          </a:bodyPr>
          <a:lstStyle/>
          <a:p>
            <a:pPr algn="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13" name="TextBox 12"/>
          <p:cNvSpPr txBox="1"/>
          <p:nvPr/>
        </p:nvSpPr>
        <p:spPr>
          <a:xfrm>
            <a:off x="4469474" y="1600200"/>
            <a:ext cx="6503326" cy="1538883"/>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MEMBER: </a:t>
            </a:r>
            <a:r>
              <a:rPr lang="en-US" sz="1400" b="1">
                <a:solidFill>
                  <a:schemeClr val="accent4"/>
                </a:solidFill>
                <a:latin typeface="Open Sans" panose="020B0606030504020204" pitchFamily="34" charset="0"/>
                <a:ea typeface="Open Sans" panose="020B0606030504020204" pitchFamily="34" charset="0"/>
                <a:cs typeface="Open Sans" panose="020B0606030504020204" pitchFamily="34" charset="0"/>
              </a:rPr>
              <a:t>John Jay </a:t>
            </a:r>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BIO</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DESIGNER</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75" name="Group 74"/>
          <p:cNvGrpSpPr/>
          <p:nvPr/>
        </p:nvGrpSpPr>
        <p:grpSpPr>
          <a:xfrm>
            <a:off x="5381019" y="3524130"/>
            <a:ext cx="5510631" cy="2278318"/>
            <a:chOff x="5103621" y="3524130"/>
            <a:chExt cx="5510631" cy="2278318"/>
          </a:xfrm>
        </p:grpSpPr>
        <p:cxnSp>
          <p:nvCxnSpPr>
            <p:cNvPr id="55" name="Straight Connector 54"/>
            <p:cNvCxnSpPr/>
            <p:nvPr/>
          </p:nvCxnSpPr>
          <p:spPr>
            <a:xfrm>
              <a:off x="5198723" y="3811448"/>
              <a:ext cx="5415529"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5198723" y="3811448"/>
              <a:ext cx="4297680" cy="0"/>
            </a:xfrm>
            <a:prstGeom prst="line">
              <a:avLst/>
            </a:prstGeom>
            <a:ln w="254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5103621" y="3524131"/>
              <a:ext cx="643125"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DESIGN</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8" name="TextBox 57"/>
            <p:cNvSpPr txBox="1"/>
            <p:nvPr/>
          </p:nvSpPr>
          <p:spPr>
            <a:xfrm>
              <a:off x="9174113" y="3524130"/>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75%</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61" name="Straight Connector 60"/>
            <p:cNvCxnSpPr/>
            <p:nvPr/>
          </p:nvCxnSpPr>
          <p:spPr>
            <a:xfrm>
              <a:off x="5198723" y="4445942"/>
              <a:ext cx="5415529"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198723" y="4445942"/>
              <a:ext cx="3474720" cy="0"/>
            </a:xfrm>
            <a:prstGeom prst="line">
              <a:avLst/>
            </a:prstGeom>
            <a:ln w="254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5103621" y="4158625"/>
              <a:ext cx="1091966"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DEVELOPMENT</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4" name="TextBox 63"/>
            <p:cNvSpPr txBox="1"/>
            <p:nvPr/>
          </p:nvSpPr>
          <p:spPr>
            <a:xfrm>
              <a:off x="8352184" y="4158624"/>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56%</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66" name="Straight Connector 65"/>
            <p:cNvCxnSpPr/>
            <p:nvPr/>
          </p:nvCxnSpPr>
          <p:spPr>
            <a:xfrm>
              <a:off x="5198723" y="5124195"/>
              <a:ext cx="5415529"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5198723" y="5124195"/>
              <a:ext cx="4846320" cy="0"/>
            </a:xfrm>
            <a:prstGeom prst="line">
              <a:avLst/>
            </a:prstGeom>
            <a:ln w="254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5103621" y="4836878"/>
              <a:ext cx="904415"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MARKETING</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9" name="TextBox 68"/>
            <p:cNvSpPr txBox="1"/>
            <p:nvPr/>
          </p:nvSpPr>
          <p:spPr>
            <a:xfrm>
              <a:off x="9718641" y="4836877"/>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83%</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71" name="Straight Connector 70"/>
            <p:cNvCxnSpPr/>
            <p:nvPr/>
          </p:nvCxnSpPr>
          <p:spPr>
            <a:xfrm>
              <a:off x="5198723" y="5802448"/>
              <a:ext cx="5415529"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198723" y="5802448"/>
              <a:ext cx="4297680" cy="0"/>
            </a:xfrm>
            <a:prstGeom prst="line">
              <a:avLst/>
            </a:prstGeom>
            <a:ln w="2540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5103621" y="5515131"/>
              <a:ext cx="1101584"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PRESENTATION</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4" name="TextBox 73"/>
            <p:cNvSpPr txBox="1"/>
            <p:nvPr/>
          </p:nvSpPr>
          <p:spPr>
            <a:xfrm>
              <a:off x="9174113" y="5515130"/>
              <a:ext cx="437940" cy="246221"/>
            </a:xfrm>
            <a:prstGeom prst="rect">
              <a:avLst/>
            </a:prstGeom>
            <a:noFill/>
          </p:spPr>
          <p:txBody>
            <a:bodyPr wrap="none" rtlCol="0">
              <a:spAutoFit/>
            </a:bodyPr>
            <a:lstStyle/>
            <a:p>
              <a:r>
                <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75%</a:t>
              </a:r>
              <a:endParaRPr lang="en-US" sz="1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pic>
        <p:nvPicPr>
          <p:cNvPr id="7" name="图片占位符 6"/>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pic>
        <p:nvPicPr>
          <p:cNvPr id="7" name="图片占位符 6"/>
          <p:cNvPicPr>
            <a:picLocks noGrp="1" noChangeAspect="1"/>
          </p:cNvPicPr>
          <p:nvPr>
            <p:ph type="pic" sz="quarter" idx="10"/>
          </p:nvPr>
        </p:nvPicPr>
        <p:blipFill>
          <a:blip r:embed="rId1" cstate="screen">
            <a:clrChange>
              <a:clrFrom>
                <a:srgbClr val="303030"/>
              </a:clrFrom>
              <a:clrTo>
                <a:srgbClr val="303030">
                  <a:alpha val="0"/>
                </a:srgbClr>
              </a:clrTo>
            </a:clrChange>
            <a:extLst>
              <a:ext uri="{BEBA8EAE-BF5A-486C-A8C5-ECC9F3942E4B}">
                <a14:imgProps xmlns:a14="http://schemas.microsoft.com/office/drawing/2010/main">
                  <a14:imgLayer r:embed="rId2">
                    <a14:imgEffect>
                      <a14:saturation sat="0"/>
                    </a14:imgEffect>
                  </a14:imgLayer>
                </a14:imgProps>
              </a:ext>
            </a:extLst>
          </a:blip>
          <a:srcRect/>
          <a:stretch>
            <a:fillRect/>
          </a:stretch>
        </p:blipFill>
        <p:spPr/>
      </p:pic>
      <p:sp>
        <p:nvSpPr>
          <p:cNvPr id="5" name="TextBox 4"/>
          <p:cNvSpPr txBox="1"/>
          <p:nvPr/>
        </p:nvSpPr>
        <p:spPr>
          <a:xfrm>
            <a:off x="6832000" y="1345168"/>
            <a:ext cx="4876800" cy="738664"/>
          </a:xfrm>
          <a:prstGeom prst="rect">
            <a:avLst/>
          </a:prstGeom>
          <a:noFill/>
        </p:spPr>
        <p:txBody>
          <a:bodyPr wrap="square" rtlCol="0">
            <a:spAutoFit/>
          </a:bodyPr>
          <a:lstStyle/>
          <a:p>
            <a:r>
              <a:rPr lang="en-US" sz="14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 probably haven’t heard of them disrupt. </a:t>
            </a:r>
            <a:endParaRPr lang="en-US" sz="14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Rectangle 12"/>
          <p:cNvSpPr/>
          <p:nvPr/>
        </p:nvSpPr>
        <p:spPr>
          <a:xfrm>
            <a:off x="6237230" y="1241645"/>
            <a:ext cx="393056" cy="769441"/>
          </a:xfrm>
          <a:prstGeom prst="rect">
            <a:avLst/>
          </a:prstGeom>
        </p:spPr>
        <p:txBody>
          <a:bodyPr wrap="none">
            <a:spAutoFit/>
          </a:bodyPr>
          <a:lstStyle/>
          <a:p>
            <a:r>
              <a:rPr lang="en-US" sz="4400" b="1" dirty="0">
                <a:solidFill>
                  <a:schemeClr val="tx1">
                    <a:lumMod val="65000"/>
                    <a:lumOff val="35000"/>
                  </a:schemeClr>
                </a:solidFill>
                <a:latin typeface="Sosa" pitchFamily="2" charset="0"/>
              </a:rPr>
              <a:t>C</a:t>
            </a:r>
            <a:endParaRPr lang="en-US" sz="4400" b="1" dirty="0">
              <a:solidFill>
                <a:schemeClr val="tx1">
                  <a:lumMod val="65000"/>
                  <a:lumOff val="35000"/>
                </a:schemeClr>
              </a:solidFill>
            </a:endParaRPr>
          </a:p>
        </p:txBody>
      </p:sp>
      <p:sp>
        <p:nvSpPr>
          <p:cNvPr id="14" name="TextBox 13"/>
          <p:cNvSpPr txBox="1"/>
          <p:nvPr/>
        </p:nvSpPr>
        <p:spPr>
          <a:xfrm>
            <a:off x="6832000" y="2279362"/>
            <a:ext cx="1186543"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JOHN JAY PATRIC</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6832000" y="2525583"/>
            <a:ext cx="981359" cy="215444"/>
          </a:xfrm>
          <a:prstGeom prst="rect">
            <a:avLst/>
          </a:prstGeom>
          <a:noFill/>
        </p:spPr>
        <p:txBody>
          <a:bodyPr wrap="none" rtlCol="0">
            <a:spAutoFit/>
          </a:bodyPr>
          <a:lstStyle/>
          <a:p>
            <a:r>
              <a:rPr lang="en-US" sz="8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8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CEO</a:t>
            </a:r>
            <a:endParaRPr lang="en-US" sz="8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Oval 16"/>
          <p:cNvSpPr/>
          <p:nvPr/>
        </p:nvSpPr>
        <p:spPr>
          <a:xfrm>
            <a:off x="1219200" y="4147541"/>
            <a:ext cx="453081" cy="4530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FontAwesome" pitchFamily="2" charset="0"/>
              </a:rPr>
              <a:t></a:t>
            </a:r>
            <a:endParaRPr lang="en-US" sz="1400">
              <a:solidFill>
                <a:schemeClr val="bg1">
                  <a:lumMod val="95000"/>
                </a:schemeClr>
              </a:solidFill>
            </a:endParaRPr>
          </a:p>
        </p:txBody>
      </p:sp>
      <p:sp>
        <p:nvSpPr>
          <p:cNvPr id="18" name="TextBox 17"/>
          <p:cNvSpPr txBox="1"/>
          <p:nvPr/>
        </p:nvSpPr>
        <p:spPr>
          <a:xfrm>
            <a:off x="1795848" y="4070255"/>
            <a:ext cx="2487828" cy="1846659"/>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OUR PHILOSOPY</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Oval 25"/>
          <p:cNvSpPr/>
          <p:nvPr/>
        </p:nvSpPr>
        <p:spPr>
          <a:xfrm>
            <a:off x="7998942" y="4147541"/>
            <a:ext cx="453081" cy="4530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FontAwesome" pitchFamily="2" charset="0"/>
              </a:rPr>
              <a:t></a:t>
            </a:r>
            <a:endParaRPr lang="en-US" sz="1400">
              <a:solidFill>
                <a:schemeClr val="bg1">
                  <a:lumMod val="95000"/>
                </a:schemeClr>
              </a:solidFill>
            </a:endParaRPr>
          </a:p>
        </p:txBody>
      </p:sp>
      <p:sp>
        <p:nvSpPr>
          <p:cNvPr id="27" name="TextBox 26"/>
          <p:cNvSpPr txBox="1"/>
          <p:nvPr/>
        </p:nvSpPr>
        <p:spPr>
          <a:xfrm>
            <a:off x="8575590" y="4070255"/>
            <a:ext cx="2487828" cy="1846659"/>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WORK TOGETHER</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Oval 30"/>
          <p:cNvSpPr/>
          <p:nvPr/>
        </p:nvSpPr>
        <p:spPr>
          <a:xfrm>
            <a:off x="4609071" y="4147541"/>
            <a:ext cx="453081" cy="4530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lumMod val="95000"/>
                  </a:schemeClr>
                </a:solidFill>
                <a:latin typeface="FontAwesome" pitchFamily="2" charset="0"/>
              </a:rPr>
              <a:t></a:t>
            </a:r>
            <a:endParaRPr lang="en-US" sz="1400">
              <a:solidFill>
                <a:schemeClr val="bg1">
                  <a:lumMod val="95000"/>
                </a:schemeClr>
              </a:solidFill>
            </a:endParaRPr>
          </a:p>
        </p:txBody>
      </p:sp>
      <p:sp>
        <p:nvSpPr>
          <p:cNvPr id="32" name="TextBox 31"/>
          <p:cNvSpPr txBox="1"/>
          <p:nvPr/>
        </p:nvSpPr>
        <p:spPr>
          <a:xfrm>
            <a:off x="5185719" y="4070255"/>
            <a:ext cx="2487828" cy="1846659"/>
          </a:xfrm>
          <a:prstGeom prst="rect">
            <a:avLst/>
          </a:prstGeom>
          <a:noFill/>
        </p:spPr>
        <p:txBody>
          <a:bodyPr wrap="square" rtlCol="0">
            <a:spAutoFit/>
          </a:bodyPr>
          <a:lstStyle/>
          <a:p>
            <a:pPr algn="just"/>
            <a:r>
              <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HIGH STANDARTS</a:t>
            </a:r>
            <a:endParaRPr lang="en-US" sz="14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0"/>
            <a:ext cx="12192000" cy="6858000"/>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260315" y="0"/>
            <a:ext cx="2928134" cy="417130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0" y="-1"/>
            <a:ext cx="2260315" cy="20856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 y="2085654"/>
            <a:ext cx="2260315" cy="208565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 y="4171308"/>
            <a:ext cx="2260315" cy="20856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85000"/>
                    <a:lumOff val="15000"/>
                  </a:schemeClr>
                </a:solidFill>
              </a:rPr>
              <a:t>Image</a:t>
            </a:r>
            <a:endParaRPr lang="en-US">
              <a:solidFill>
                <a:schemeClr val="tx1">
                  <a:lumMod val="85000"/>
                  <a:lumOff val="15000"/>
                </a:schemeClr>
              </a:solidFill>
            </a:endParaRPr>
          </a:p>
        </p:txBody>
      </p:sp>
      <p:sp>
        <p:nvSpPr>
          <p:cNvPr id="19" name="Rectangle 18"/>
          <p:cNvSpPr/>
          <p:nvPr/>
        </p:nvSpPr>
        <p:spPr>
          <a:xfrm>
            <a:off x="0" y="6256962"/>
            <a:ext cx="2260315" cy="6010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188449" y="2085654"/>
            <a:ext cx="2260315" cy="20856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448762" y="2085654"/>
            <a:ext cx="2260315" cy="208565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9881810" y="6534361"/>
            <a:ext cx="1423788" cy="246221"/>
          </a:xfrm>
          <a:prstGeom prst="rect">
            <a:avLst/>
          </a:prstGeom>
          <a:noFill/>
        </p:spPr>
        <p:txBody>
          <a:bodyPr wrap="none" rtlCol="0">
            <a:spAutoFit/>
          </a:bodyPr>
          <a:lstStyle/>
          <a:p>
            <a:r>
              <a:rPr lang="en-US" sz="1000"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grpSp>
        <p:nvGrpSpPr>
          <p:cNvPr id="31" name="Group 30"/>
          <p:cNvGrpSpPr/>
          <p:nvPr/>
        </p:nvGrpSpPr>
        <p:grpSpPr>
          <a:xfrm>
            <a:off x="249338" y="720923"/>
            <a:ext cx="1714124" cy="615553"/>
            <a:chOff x="249338" y="659368"/>
            <a:chExt cx="1714124" cy="615553"/>
          </a:xfrm>
        </p:grpSpPr>
        <p:sp>
          <p:nvSpPr>
            <p:cNvPr id="29" name="TextBox 28"/>
            <p:cNvSpPr txBox="1"/>
            <p:nvPr/>
          </p:nvSpPr>
          <p:spPr>
            <a:xfrm>
              <a:off x="249338" y="659368"/>
              <a:ext cx="1714124" cy="369332"/>
            </a:xfrm>
            <a:prstGeom prst="rect">
              <a:avLst/>
            </a:prstGeom>
            <a:noFill/>
          </p:spPr>
          <p:txBody>
            <a:bodyPr wrap="none" rtlCol="0">
              <a:spAutoFit/>
            </a:bodyPr>
            <a:lstStyle/>
            <a:p>
              <a:r>
                <a:rPr lang="en-US"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[FASHION BIZ]</a:t>
              </a:r>
              <a:endParaRPr lang="en-US"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TextBox 29"/>
            <p:cNvSpPr txBox="1"/>
            <p:nvPr/>
          </p:nvSpPr>
          <p:spPr>
            <a:xfrm>
              <a:off x="581115" y="1028700"/>
              <a:ext cx="1101584"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PRESENTATION</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32" name="TextBox 31"/>
          <p:cNvSpPr txBox="1"/>
          <p:nvPr/>
        </p:nvSpPr>
        <p:spPr>
          <a:xfrm>
            <a:off x="669741" y="2274401"/>
            <a:ext cx="920828" cy="1708160"/>
          </a:xfrm>
          <a:prstGeom prst="rect">
            <a:avLst/>
          </a:prstGeom>
          <a:noFill/>
        </p:spPr>
        <p:txBody>
          <a:bodyPr wrap="none" rtlCol="0">
            <a:spAutoFit/>
          </a:bodyPr>
          <a:lstStyle/>
          <a:p>
            <a:pPr algn="ctr">
              <a:lnSpc>
                <a:spcPct val="150000"/>
              </a:lnSpc>
            </a:pPr>
            <a:r>
              <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rPr>
              <a:t>Marketing</a:t>
            </a:r>
            <a:endPar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endParaRPr>
          </a:p>
          <a:p>
            <a:pPr algn="ctr">
              <a:lnSpc>
                <a:spcPct val="150000"/>
              </a:lnSpc>
            </a:pPr>
            <a:r>
              <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rPr>
              <a:t>Landing</a:t>
            </a:r>
            <a:endPar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endParaRPr>
          </a:p>
          <a:p>
            <a:pPr algn="ctr">
              <a:lnSpc>
                <a:spcPct val="150000"/>
              </a:lnSpc>
            </a:pPr>
            <a:r>
              <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rPr>
              <a:t>Design</a:t>
            </a:r>
            <a:endPar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endParaRPr>
          </a:p>
          <a:p>
            <a:pPr algn="ctr">
              <a:lnSpc>
                <a:spcPct val="150000"/>
              </a:lnSpc>
            </a:pPr>
            <a:r>
              <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rPr>
              <a:t>Analysis</a:t>
            </a:r>
            <a:endPar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endParaRPr>
          </a:p>
          <a:p>
            <a:pPr algn="ctr">
              <a:lnSpc>
                <a:spcPct val="150000"/>
              </a:lnSpc>
            </a:pPr>
            <a:r>
              <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rPr>
              <a:t>Infographic</a:t>
            </a:r>
            <a:endParaRPr lang="en-US" sz="1400">
              <a:solidFill>
                <a:schemeClr val="bg1">
                  <a:lumMod val="95000"/>
                </a:schemeClr>
              </a:solidFill>
              <a:latin typeface="GeosansLight" panose="02000603020000020003" pitchFamily="2" charset="0"/>
              <a:ea typeface="Open Sans" panose="020B0606030504020204" pitchFamily="34" charset="0"/>
              <a:cs typeface="Open Sans" panose="020B0606030504020204" pitchFamily="34" charset="0"/>
            </a:endParaRPr>
          </a:p>
        </p:txBody>
      </p:sp>
      <p:sp>
        <p:nvSpPr>
          <p:cNvPr id="33" name="Rectangle 32"/>
          <p:cNvSpPr/>
          <p:nvPr/>
        </p:nvSpPr>
        <p:spPr>
          <a:xfrm>
            <a:off x="111316" y="6346653"/>
            <a:ext cx="2037677" cy="421654"/>
          </a:xfrm>
          <a:prstGeom prst="rect">
            <a:avLst/>
          </a:prstGeom>
        </p:spPr>
        <p:txBody>
          <a:bodyPr wrap="square">
            <a:spAutoFit/>
          </a:bodyPr>
          <a:lstStyle/>
          <a:p>
            <a:pPr>
              <a:lnSpc>
                <a:spcPct val="107000"/>
              </a:lnSpc>
              <a:spcAft>
                <a:spcPts val="800"/>
              </a:spcAft>
            </a:pPr>
            <a:r>
              <a:rPr lang="en-US" sz="1000">
                <a:solidFill>
                  <a:schemeClr val="tx1">
                    <a:lumMod val="75000"/>
                    <a:lumOff val="25000"/>
                  </a:schemeClr>
                </a:solidFill>
                <a:latin typeface="Open Sans" panose="020B0606030504020204" pitchFamily="34" charset="0"/>
                <a:ea typeface="Calibri" panose="020F0502020204030204" pitchFamily="34" charset="0"/>
                <a:cs typeface="Times New Roman" panose="02020603050405020304" pitchFamily="18" charset="0"/>
              </a:rPr>
              <a:t>Raw denim typewriter Carles irony. Helvetica farers</a:t>
            </a:r>
            <a:endParaRPr lang="en-US" sz="100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6" name="Rectangle 35"/>
          <p:cNvSpPr/>
          <p:nvPr/>
        </p:nvSpPr>
        <p:spPr>
          <a:xfrm>
            <a:off x="7627703" y="4297122"/>
            <a:ext cx="4018909" cy="1810752"/>
          </a:xfrm>
          <a:prstGeom prst="rect">
            <a:avLst/>
          </a:prstGeom>
        </p:spPr>
        <p:txBody>
          <a:bodyPr wrap="square">
            <a:spAutoFit/>
          </a:bodyPr>
          <a:lstStyle/>
          <a:p>
            <a:pPr algn="just">
              <a:lnSpc>
                <a:spcPct val="150000"/>
              </a:lnSpc>
              <a:spcAft>
                <a:spcPts val="800"/>
              </a:spcAft>
            </a:pPr>
            <a:r>
              <a:rPr lang="en-US" sz="1000" b="1">
                <a:solidFill>
                  <a:schemeClr val="tx1">
                    <a:lumMod val="75000"/>
                    <a:lumOff val="25000"/>
                  </a:schemeClr>
                </a:solidFill>
                <a:latin typeface="Open Sans" panose="020B0606030504020204" pitchFamily="34" charset="0"/>
                <a:ea typeface="Calibri" panose="020F0502020204030204" pitchFamily="34" charset="0"/>
                <a:cs typeface="Times New Roman" panose="02020603050405020304" pitchFamily="18" charset="0"/>
              </a:rPr>
              <a:t>ABOUT MONTE</a:t>
            </a:r>
            <a:endParaRPr lang="en-US" sz="1000" b="1">
              <a:solidFill>
                <a:schemeClr val="tx1">
                  <a:lumMod val="75000"/>
                  <a:lumOff val="25000"/>
                </a:schemeClr>
              </a:solidFill>
              <a:latin typeface="Open Sans" panose="020B060603050402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US" sz="1000">
                <a:solidFill>
                  <a:schemeClr val="tx1">
                    <a:lumMod val="75000"/>
                    <a:lumOff val="25000"/>
                  </a:schemeClr>
                </a:solidFill>
                <a:latin typeface="Open Sans" panose="020B0606030504020204" pitchFamily="34" charset="0"/>
                <a:ea typeface="Calibri" panose="020F0502020204030204" pitchFamily="34" charset="0"/>
                <a:cs typeface="Times New Roman" panose="02020603050405020304" pitchFamily="18" charset="0"/>
              </a:rPr>
              <a:t>Lid est laborum dolo rumes fugats untras. Etharums ser quidem rerum facilis dolores nemis omnis fugats vitaes nemo minima rerums unsers sadips amets.. Sed ut perspiciatis unde omnis iste natus error sit voluptatem accusantium doloremque laudantium, totam rem aperiam, eaque ipsa quae ab illo inventore veritatis et quasi architecto beatae vitae dicta sunt explicabo. </a:t>
            </a:r>
            <a:endParaRPr lang="en-US" sz="1000">
              <a:solidFill>
                <a:schemeClr val="tx1">
                  <a:lumMod val="75000"/>
                  <a:lumOff val="2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40" name="Group 39"/>
          <p:cNvGrpSpPr/>
          <p:nvPr/>
        </p:nvGrpSpPr>
        <p:grpSpPr>
          <a:xfrm>
            <a:off x="5811093" y="2559095"/>
            <a:ext cx="1015021" cy="1138773"/>
            <a:chOff x="5766065" y="2474893"/>
            <a:chExt cx="1015021" cy="1138773"/>
          </a:xfrm>
        </p:grpSpPr>
        <p:sp>
          <p:nvSpPr>
            <p:cNvPr id="38" name="Rectangle 37"/>
            <p:cNvSpPr/>
            <p:nvPr/>
          </p:nvSpPr>
          <p:spPr>
            <a:xfrm>
              <a:off x="5899113" y="2474893"/>
              <a:ext cx="748923" cy="769441"/>
            </a:xfrm>
            <a:prstGeom prst="rect">
              <a:avLst/>
            </a:prstGeom>
          </p:spPr>
          <p:txBody>
            <a:bodyPr wrap="none">
              <a:spAutoFit/>
            </a:bodyPr>
            <a:lstStyle/>
            <a:p>
              <a:r>
                <a:rPr lang="en-US" sz="4400">
                  <a:solidFill>
                    <a:schemeClr val="tx1">
                      <a:lumMod val="85000"/>
                      <a:lumOff val="15000"/>
                    </a:schemeClr>
                  </a:solidFill>
                  <a:latin typeface="FontAwesome" pitchFamily="2" charset="0"/>
                </a:rPr>
                <a:t></a:t>
              </a:r>
              <a:endParaRPr lang="en-US" sz="4400">
                <a:solidFill>
                  <a:schemeClr val="tx1">
                    <a:lumMod val="85000"/>
                    <a:lumOff val="15000"/>
                  </a:schemeClr>
                </a:solidFill>
              </a:endParaRPr>
            </a:p>
          </p:txBody>
        </p:sp>
        <p:sp>
          <p:nvSpPr>
            <p:cNvPr id="39" name="TextBox 38"/>
            <p:cNvSpPr txBox="1"/>
            <p:nvPr/>
          </p:nvSpPr>
          <p:spPr>
            <a:xfrm>
              <a:off x="5766065" y="3244334"/>
              <a:ext cx="1015021" cy="369332"/>
            </a:xfrm>
            <a:prstGeom prst="rect">
              <a:avLst/>
            </a:prstGeom>
            <a:noFill/>
          </p:spPr>
          <p:txBody>
            <a:bodyPr wrap="none" rtlCol="0">
              <a:spAutoFit/>
            </a:bodyPr>
            <a:lstStyle/>
            <a:p>
              <a:r>
                <a:rPr lang="en-US">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DESIGN</a:t>
              </a:r>
              <a:endParaRPr lang="en-US">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42" name="Rectangle 41"/>
          <p:cNvSpPr/>
          <p:nvPr/>
        </p:nvSpPr>
        <p:spPr>
          <a:xfrm>
            <a:off x="8204456" y="2559094"/>
            <a:ext cx="788999" cy="769441"/>
          </a:xfrm>
          <a:prstGeom prst="rect">
            <a:avLst/>
          </a:prstGeom>
        </p:spPr>
        <p:txBody>
          <a:bodyPr wrap="none">
            <a:spAutoFit/>
          </a:bodyPr>
          <a:lstStyle/>
          <a:p>
            <a:r>
              <a:rPr lang="en-US" sz="4400">
                <a:solidFill>
                  <a:schemeClr val="bg1">
                    <a:lumMod val="95000"/>
                  </a:schemeClr>
                </a:solidFill>
                <a:latin typeface="FontAwesome" pitchFamily="2" charset="0"/>
              </a:rPr>
              <a:t></a:t>
            </a:r>
            <a:endParaRPr lang="en-US" sz="4400">
              <a:solidFill>
                <a:schemeClr val="bg1">
                  <a:lumMod val="95000"/>
                </a:schemeClr>
              </a:solidFill>
            </a:endParaRPr>
          </a:p>
        </p:txBody>
      </p:sp>
      <p:sp>
        <p:nvSpPr>
          <p:cNvPr id="43" name="TextBox 42"/>
          <p:cNvSpPr txBox="1"/>
          <p:nvPr/>
        </p:nvSpPr>
        <p:spPr>
          <a:xfrm>
            <a:off x="7917040" y="3328535"/>
            <a:ext cx="1323760" cy="369332"/>
          </a:xfrm>
          <a:prstGeom prst="rect">
            <a:avLst/>
          </a:prstGeom>
          <a:noFill/>
        </p:spPr>
        <p:txBody>
          <a:bodyPr wrap="none" rtlCol="0">
            <a:spAutoFit/>
          </a:bodyPr>
          <a:lstStyle/>
          <a:p>
            <a:pPr algn="ctr"/>
            <a:r>
              <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SOLUTION</a:t>
            </a:r>
            <a:endParaRPr lang="en-US">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图片占位符 4"/>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pic>
        <p:nvPicPr>
          <p:cNvPr id="7" name="图片占位符 6"/>
          <p:cNvPicPr>
            <a:picLocks noGrp="1" noChangeAspect="1"/>
          </p:cNvPicPr>
          <p:nvPr>
            <p:ph type="pic" sz="quarter" idx="11"/>
          </p:nvPr>
        </p:nvPicPr>
        <p:blipFill rotWithShape="1">
          <a:blip r:embed="rId3" cstate="screen">
            <a:extLst>
              <a:ext uri="{BEBA8EAE-BF5A-486C-A8C5-ECC9F3942E4B}">
                <a14:imgProps xmlns:a14="http://schemas.microsoft.com/office/drawing/2010/main">
                  <a14:imgLayer r:embed="rId4">
                    <a14:imgEffect>
                      <a14:saturation sat="66000"/>
                    </a14:imgEffect>
                  </a14:imgLayer>
                </a14:imgProps>
              </a:ext>
            </a:extLst>
          </a:blip>
          <a:srcRect/>
          <a:stretch>
            <a:fillRect/>
          </a:stretch>
        </p:blipFill>
        <p:spPr/>
      </p:pic>
      <p:pic>
        <p:nvPicPr>
          <p:cNvPr id="8" name="图片占位符 7"/>
          <p:cNvPicPr>
            <a:picLocks noGrp="1" noChangeAspect="1"/>
          </p:cNvPicPr>
          <p:nvPr>
            <p:ph type="pic" sz="quarter" idx="12"/>
          </p:nvPr>
        </p:nvPicPr>
        <p:blipFill>
          <a:blip r:embed="rId5" cstate="screen">
            <a:extLst>
              <a:ext uri="{BEBA8EAE-BF5A-486C-A8C5-ECC9F3942E4B}">
                <a14:imgProps xmlns:a14="http://schemas.microsoft.com/office/drawing/2010/main">
                  <a14:imgLayer r:embed="rId6">
                    <a14:imgEffect>
                      <a14:saturation sat="33000"/>
                    </a14:imgEffect>
                  </a14:imgLayer>
                </a14:imgProps>
              </a:ext>
            </a:extLst>
          </a:blip>
          <a:srcRect/>
          <a:stretch>
            <a:fillRect/>
          </a:stretch>
        </p:blip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0"/>
                    </a14:imgEffect>
                  </a14:imgLayer>
                </a14:imgProps>
              </a:ext>
            </a:extLst>
          </a:blip>
          <a:srcRect/>
          <a:stretch>
            <a:fillRect/>
          </a:stretch>
        </p:blipFill>
        <p:spPr/>
      </p:pic>
      <p:sp>
        <p:nvSpPr>
          <p:cNvPr id="17" name="Rectangle 16"/>
          <p:cNvSpPr/>
          <p:nvPr/>
        </p:nvSpPr>
        <p:spPr>
          <a:xfrm>
            <a:off x="7018638" y="4341341"/>
            <a:ext cx="5173362" cy="2516659"/>
          </a:xfrm>
          <a:prstGeom prst="rect">
            <a:avLst/>
          </a:prstGeom>
          <a:solidFill>
            <a:schemeClr val="tx1">
              <a:lumMod val="85000"/>
              <a:lumOff val="1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bg1">
                    <a:lumMod val="75000"/>
                  </a:schemeClr>
                </a:solidFill>
                <a:latin typeface="Simple-Line-Icons" panose="02000503000000000000" pitchFamily="2" charset="2"/>
              </a:rPr>
              <a:t> </a:t>
            </a:r>
            <a:endParaRPr lang="en-US">
              <a:solidFill>
                <a:schemeClr val="bg1">
                  <a:lumMod val="75000"/>
                </a:schemeClr>
              </a:solidFill>
            </a:endParaRPr>
          </a:p>
        </p:txBody>
      </p:sp>
      <p:grpSp>
        <p:nvGrpSpPr>
          <p:cNvPr id="15" name="Group 14"/>
          <p:cNvGrpSpPr/>
          <p:nvPr/>
        </p:nvGrpSpPr>
        <p:grpSpPr>
          <a:xfrm>
            <a:off x="266700" y="1952955"/>
            <a:ext cx="5566202" cy="2952091"/>
            <a:chOff x="266700" y="2915309"/>
            <a:chExt cx="5566202" cy="2952091"/>
          </a:xfrm>
        </p:grpSpPr>
        <p:sp>
          <p:nvSpPr>
            <p:cNvPr id="11" name="Oval 10"/>
            <p:cNvSpPr/>
            <p:nvPr/>
          </p:nvSpPr>
          <p:spPr>
            <a:xfrm>
              <a:off x="266700" y="2922793"/>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13" name="TextBox 12"/>
            <p:cNvSpPr txBox="1"/>
            <p:nvPr/>
          </p:nvSpPr>
          <p:spPr>
            <a:xfrm>
              <a:off x="1222196" y="2915309"/>
              <a:ext cx="3040897" cy="923330"/>
            </a:xfrm>
            <a:prstGeom prst="rect">
              <a:avLst/>
            </a:prstGeom>
            <a:noFill/>
          </p:spPr>
          <p:txBody>
            <a:bodyPr wrap="none" rtlCol="0">
              <a:spAutoFit/>
            </a:bodyPr>
            <a:lstStyle/>
            <a:p>
              <a:r>
                <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PHOTO &amp; ENTERTAIMENT</a:t>
              </a:r>
              <a:endParaRPr lang="en-US" b="1">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3600">
                  <a:solidFill>
                    <a:schemeClr val="tx1">
                      <a:lumMod val="65000"/>
                      <a:lumOff val="35000"/>
                    </a:schemeClr>
                  </a:solidFill>
                  <a:latin typeface="GeosansLight" panose="02000603020000020003" pitchFamily="2" charset="0"/>
                </a:rPr>
                <a:t>THE AGENCY</a:t>
              </a:r>
              <a:endParaRPr lang="en-US" sz="3600">
                <a:solidFill>
                  <a:schemeClr val="tx1">
                    <a:lumMod val="65000"/>
                    <a:lumOff val="35000"/>
                  </a:schemeClr>
                </a:solidFill>
                <a:latin typeface="GeosansLight" panose="02000603020000020003" pitchFamily="2" charset="0"/>
              </a:endParaRPr>
            </a:p>
          </p:txBody>
        </p:sp>
        <p:sp>
          <p:nvSpPr>
            <p:cNvPr id="14" name="Rectangle 13"/>
            <p:cNvSpPr/>
            <p:nvPr/>
          </p:nvSpPr>
          <p:spPr>
            <a:xfrm>
              <a:off x="1222196" y="3838639"/>
              <a:ext cx="4610706" cy="2028761"/>
            </a:xfrm>
            <a:prstGeom prst="rect">
              <a:avLst/>
            </a:prstGeom>
          </p:spPr>
          <p:txBody>
            <a:bodyPr wrap="square">
              <a:spAutoFit/>
            </a:bodyPr>
            <a:lstStyle/>
            <a:p>
              <a:pPr>
                <a:lnSpc>
                  <a:spcPts val="1650"/>
                </a:lnSpc>
                <a:spcAft>
                  <a:spcPts val="1500"/>
                </a:spcAft>
              </a:pPr>
              <a:r>
                <a:rPr lang="en-US" sz="1000">
                  <a:solidFill>
                    <a:schemeClr val="tx1">
                      <a:lumMod val="75000"/>
                      <a:lumOff val="25000"/>
                    </a:schemeClr>
                  </a:solidFill>
                  <a:latin typeface="Open Sans" panose="020B0606030504020204" pitchFamily="34" charset="0"/>
                  <a:ea typeface="Times New Roman" panose="02020603050405020304" pitchFamily="18" charset="0"/>
                </a:rPr>
                <a:t>Lorem ipsum dolor sit amet, consectetur adipiscing elit. Nam viverra euismod odio, gravida pellentesque urna varius vitae. Sed dui lorem, adipiscing in adipiscing et, interdum nec metus. Mauris ultricies, justo eu convallis placerat, felis enim ornare nisi, vitae mattis nulla ante id dui. Ut lectus purus, commodo et tincidunt vel, interdum sed lectus. Vestibulum adipiscing tempor nisi id elementu sadips ipsums dolores uns fugiats gravida nam elit vols nulla dolores amet untras sitsers.</a:t>
              </a:r>
              <a:endParaRPr lang="en-US" sz="1000">
                <a:solidFill>
                  <a:schemeClr val="tx1">
                    <a:lumMod val="75000"/>
                    <a:lumOff val="25000"/>
                  </a:schemeClr>
                </a:solidFill>
                <a:latin typeface="Open Sans" panose="020B0606030504020204" pitchFamily="34" charset="0"/>
                <a:ea typeface="Times New Roman" panose="02020603050405020304" pitchFamily="18" charset="0"/>
              </a:endParaRPr>
            </a:p>
            <a:p>
              <a:pPr algn="r">
                <a:lnSpc>
                  <a:spcPts val="1650"/>
                </a:lnSpc>
                <a:spcAft>
                  <a:spcPts val="1500"/>
                </a:spcAft>
              </a:pPr>
              <a:r>
                <a:rPr lang="en-US" sz="800">
                  <a:solidFill>
                    <a:schemeClr val="tx1">
                      <a:lumMod val="75000"/>
                      <a:lumOff val="25000"/>
                    </a:schemeClr>
                  </a:solidFill>
                  <a:latin typeface="Open Sans" panose="020B0606030504020204" pitchFamily="34" charset="0"/>
                  <a:ea typeface="Times New Roman" panose="02020603050405020304" pitchFamily="18" charset="0"/>
                </a:rPr>
                <a:t>BEST REGARDS: </a:t>
              </a:r>
              <a:r>
                <a:rPr lang="en-US" sz="1000" b="1">
                  <a:solidFill>
                    <a:schemeClr val="tx1">
                      <a:lumMod val="75000"/>
                      <a:lumOff val="25000"/>
                    </a:schemeClr>
                  </a:solidFill>
                  <a:latin typeface="Open Sans" panose="020B0606030504020204" pitchFamily="34" charset="0"/>
                  <a:ea typeface="Times New Roman" panose="02020603050405020304" pitchFamily="18" charset="0"/>
                </a:rPr>
                <a:t>SIMPLESMART</a:t>
              </a:r>
              <a:endParaRPr lang="en-US" sz="1000" b="1">
                <a:solidFill>
                  <a:schemeClr val="tx1">
                    <a:lumMod val="75000"/>
                    <a:lumOff val="25000"/>
                  </a:schemeClr>
                </a:solidFill>
                <a:effectLst/>
                <a:latin typeface="Times New Roman" panose="02020603050405020304" pitchFamily="18" charset="0"/>
                <a:ea typeface="Times New Roman" panose="02020603050405020304" pitchFamily="18" charset="0"/>
              </a:endParaRPr>
            </a:p>
          </p:txBody>
        </p:sp>
      </p:grpSp>
      <p:sp>
        <p:nvSpPr>
          <p:cNvPr id="19" name="TextBox 18"/>
          <p:cNvSpPr txBox="1"/>
          <p:nvPr/>
        </p:nvSpPr>
        <p:spPr>
          <a:xfrm>
            <a:off x="7553942" y="4811286"/>
            <a:ext cx="3484761" cy="1384995"/>
          </a:xfrm>
          <a:prstGeom prst="rect">
            <a:avLst/>
          </a:prstGeom>
          <a:noFill/>
        </p:spPr>
        <p:txBody>
          <a:bodyPr wrap="square" rtlCol="0">
            <a:spAutoFit/>
          </a:bodyPr>
          <a:lstStyle/>
          <a:p>
            <a:pPr algn="just"/>
            <a:r>
              <a:rPr lang="en-US" sz="14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MONTE NOTE</a:t>
            </a:r>
            <a:endParaRPr lang="en-US" sz="1400" b="1">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dolores nemis omnis fugats vitaes nemo minima rerums unsers sadips amets.. </a:t>
            </a:r>
            <a:endPar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just"/>
            <a:endPar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a:t>
            </a:r>
            <a:endParaRPr lang="en-US" sz="100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63704" y="143632"/>
            <a:ext cx="877584" cy="877584"/>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chemeClr val="tx1">
                    <a:lumMod val="50000"/>
                    <a:lumOff val="50000"/>
                  </a:schemeClr>
                </a:solidFill>
                <a:latin typeface="Simple-Line-Icons" panose="02000503000000000000" pitchFamily="2" charset="2"/>
              </a:rPr>
              <a:t></a:t>
            </a:r>
            <a:endParaRPr lang="en-US" sz="2800">
              <a:solidFill>
                <a:schemeClr val="tx1">
                  <a:lumMod val="50000"/>
                  <a:lumOff val="50000"/>
                </a:schemeClr>
              </a:solidFill>
            </a:endParaRPr>
          </a:p>
        </p:txBody>
      </p:sp>
      <p:sp>
        <p:nvSpPr>
          <p:cNvPr id="2" name="TextBox 1"/>
          <p:cNvSpPr txBox="1"/>
          <p:nvPr/>
        </p:nvSpPr>
        <p:spPr>
          <a:xfrm>
            <a:off x="1219200" y="136148"/>
            <a:ext cx="2410403" cy="646331"/>
          </a:xfrm>
          <a:prstGeom prst="rect">
            <a:avLst/>
          </a:prstGeom>
          <a:noFill/>
        </p:spPr>
        <p:txBody>
          <a:bodyPr wrap="none" rtlCol="0">
            <a:spAutoFit/>
          </a:bodyPr>
          <a:lstStyle/>
          <a:p>
            <a:r>
              <a:rPr lang="en-US" sz="3600">
                <a:solidFill>
                  <a:schemeClr val="tx1">
                    <a:lumMod val="65000"/>
                    <a:lumOff val="35000"/>
                  </a:schemeClr>
                </a:solidFill>
                <a:latin typeface="GeosansLight" panose="02000603020000020003" pitchFamily="2" charset="0"/>
              </a:rPr>
              <a:t>COLLATERAL</a:t>
            </a:r>
            <a:endParaRPr lang="en-US" sz="3600">
              <a:solidFill>
                <a:schemeClr val="tx1">
                  <a:lumMod val="65000"/>
                  <a:lumOff val="35000"/>
                </a:schemeClr>
              </a:solidFill>
              <a:latin typeface="GeosansLight" panose="02000603020000020003" pitchFamily="2" charset="0"/>
            </a:endParaRPr>
          </a:p>
        </p:txBody>
      </p:sp>
      <p:sp>
        <p:nvSpPr>
          <p:cNvPr id="12" name="TextBox 11"/>
          <p:cNvSpPr txBox="1"/>
          <p:nvPr/>
        </p:nvSpPr>
        <p:spPr>
          <a:xfrm>
            <a:off x="1219200" y="782479"/>
            <a:ext cx="4977645" cy="246221"/>
          </a:xfrm>
          <a:prstGeom prst="rect">
            <a:avLst/>
          </a:prstGeom>
          <a:noFill/>
        </p:spPr>
        <p:txBody>
          <a:bodyPr wrap="none" rtlCol="0">
            <a:spAutoFit/>
          </a:bodyPr>
          <a:lstStyle/>
          <a:p>
            <a:r>
              <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Raw denim typewriter Carles irony. Helvetica farers Blue Bottle, distery vero you.</a:t>
            </a:r>
            <a:endParaRPr lang="en-US" sz="100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Box 3"/>
          <p:cNvSpPr txBox="1"/>
          <p:nvPr/>
        </p:nvSpPr>
        <p:spPr>
          <a:xfrm>
            <a:off x="9881810" y="6534361"/>
            <a:ext cx="1423788" cy="246221"/>
          </a:xfrm>
          <a:prstGeom prst="rect">
            <a:avLst/>
          </a:prstGeom>
          <a:noFill/>
        </p:spPr>
        <p:txBody>
          <a:bodyPr wrap="none" rtlCol="0">
            <a:spAutoFit/>
          </a:bodyPr>
          <a:lstStyle/>
          <a:p>
            <a:r>
              <a:rPr lang="en-US" sz="10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Monte Biz </a:t>
            </a:r>
            <a:r>
              <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Company</a:t>
            </a:r>
            <a:endParaRPr lang="en-US" sz="10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11305598" y="6472806"/>
            <a:ext cx="753951" cy="369332"/>
          </a:xfrm>
          <a:prstGeom prst="rect">
            <a:avLst/>
          </a:prstGeom>
        </p:spPr>
        <p:txBody>
          <a:bodyPr wrap="square">
            <a:spAutoFit/>
          </a:bodyPr>
          <a:lstStyle/>
          <a:p>
            <a:r>
              <a:rPr lang="en-US">
                <a:solidFill>
                  <a:schemeClr val="tx1">
                    <a:lumMod val="65000"/>
                    <a:lumOff val="35000"/>
                  </a:schemeClr>
                </a:solidFill>
                <a:latin typeface="Simple-Line-Icons" panose="02000503000000000000" pitchFamily="2" charset="2"/>
              </a:rPr>
              <a:t> </a:t>
            </a:r>
            <a:endParaRPr lang="en-US">
              <a:solidFill>
                <a:schemeClr val="tx1">
                  <a:lumMod val="65000"/>
                  <a:lumOff val="35000"/>
                </a:schemeClr>
              </a:solidFill>
            </a:endParaRPr>
          </a:p>
        </p:txBody>
      </p:sp>
      <p:sp>
        <p:nvSpPr>
          <p:cNvPr id="9" name="Rectangle 8"/>
          <p:cNvSpPr/>
          <p:nvPr/>
        </p:nvSpPr>
        <p:spPr>
          <a:xfrm>
            <a:off x="8730572" y="1666104"/>
            <a:ext cx="2286000" cy="36576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accent4"/>
                </a:solidFill>
                <a:latin typeface="FontAwesome" pitchFamily="2" charset="0"/>
              </a:rPr>
              <a:t></a:t>
            </a:r>
            <a:r>
              <a:rPr lang="en-US" sz="1000">
                <a:solidFill>
                  <a:schemeClr val="accent2"/>
                </a:solidFill>
                <a:latin typeface="FontAwesome" pitchFamily="2" charset="0"/>
              </a:rPr>
              <a:t> </a:t>
            </a:r>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August 01</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accent2"/>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accent4"/>
                </a:solidFill>
                <a:latin typeface="Open Sans" panose="020B0606030504020204" pitchFamily="34" charset="0"/>
                <a:ea typeface="Open Sans" panose="020B0606030504020204" pitchFamily="34" charset="0"/>
                <a:cs typeface="Open Sans" panose="020B0606030504020204" pitchFamily="34" charset="0"/>
              </a:rPr>
              <a:t>PERFORMANCE +45%</a:t>
            </a:r>
            <a:endParaRPr lang="en-US" sz="100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Social Team</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Pellentesque urna varius vitae. Sed dui lorem, adipiscing in adipiscing et, interdum nec metus. Mauris ultricies, justo eu convallis placerat, felis.</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Rectangle 10"/>
          <p:cNvSpPr/>
          <p:nvPr/>
        </p:nvSpPr>
        <p:spPr>
          <a:xfrm>
            <a:off x="3724791" y="1666104"/>
            <a:ext cx="2286000" cy="36576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accent4"/>
                </a:solidFill>
                <a:latin typeface="FontAwesome" pitchFamily="2" charset="0"/>
              </a:rPr>
              <a:t></a:t>
            </a:r>
            <a:r>
              <a:rPr lang="en-US" sz="1000">
                <a:solidFill>
                  <a:schemeClr val="accent2"/>
                </a:solidFill>
                <a:latin typeface="FontAwesome" pitchFamily="2" charset="0"/>
              </a:rPr>
              <a:t> </a:t>
            </a:r>
            <a:r>
              <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August 08</a:t>
            </a:r>
            <a:endParaRPr lang="en-US" sz="1000" b="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accent4"/>
                </a:solidFill>
                <a:latin typeface="Open Sans" panose="020B0606030504020204" pitchFamily="34" charset="0"/>
                <a:ea typeface="Open Sans" panose="020B0606030504020204" pitchFamily="34" charset="0"/>
                <a:cs typeface="Open Sans" panose="020B0606030504020204" pitchFamily="34" charset="0"/>
              </a:rPr>
              <a:t>PERFORMANCE +85%</a:t>
            </a:r>
            <a:endParaRPr lang="en-US" sz="1000">
              <a:solidFill>
                <a:schemeClr val="accent4"/>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Marketing Team</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Pellentesque urna varius vitae. Sed dui lorem, adipiscing in adipiscing et, interdum nec metus. Mauris ultricies, justo eu convallis placerat, felis.</a:t>
            </a:r>
            <a:endParaRPr lang="en-US" sz="100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图片占位符 6"/>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saturation sat="0"/>
                    </a14:imgEffect>
                  </a14:imgLayer>
                </a14:imgProps>
              </a:ext>
            </a:extLst>
          </a:blip>
          <a:srcRect/>
          <a:stretch>
            <a:fillRect/>
          </a:stretch>
        </p:blipFill>
        <p:spPr/>
      </p:pic>
      <p:pic>
        <p:nvPicPr>
          <p:cNvPr id="10" name="图片占位符 9"/>
          <p:cNvPicPr>
            <a:picLocks noGrp="1" noChangeAspect="1"/>
          </p:cNvPicPr>
          <p:nvPr>
            <p:ph type="pic" sz="quarter" idx="11"/>
          </p:nvPr>
        </p:nvPicPr>
        <p:blipFill rotWithShape="1">
          <a:blip r:embed="rId3" cstate="screen"/>
          <a:srcRect/>
          <a:stretch>
            <a:fillRect/>
          </a:stretch>
        </p:blipFill>
        <p:spPr/>
      </p:pic>
    </p:spTree>
  </p:cSld>
  <p:clrMapOvr>
    <a:masterClrMapping/>
  </p:clrMapOvr>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25363</Words>
  <Application>WPS 演示</Application>
  <PresentationFormat>宽屏</PresentationFormat>
  <Paragraphs>1239</Paragraphs>
  <Slides>40</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40</vt:i4>
      </vt:variant>
    </vt:vector>
  </HeadingPairs>
  <TitlesOfParts>
    <vt:vector size="62" baseType="lpstr">
      <vt:lpstr>Arial</vt:lpstr>
      <vt:lpstr>方正书宋_GBK</vt:lpstr>
      <vt:lpstr>Wingdings</vt:lpstr>
      <vt:lpstr>Adobe 黑体 Std R</vt:lpstr>
      <vt:lpstr>GeosansLight</vt:lpstr>
      <vt:lpstr>Open Sans</vt:lpstr>
      <vt:lpstr>Simple-Line-Icons</vt:lpstr>
      <vt:lpstr>Calibri</vt:lpstr>
      <vt:lpstr>Times New Roman</vt:lpstr>
      <vt:lpstr>FontAwesome</vt:lpstr>
      <vt:lpstr>Sosa</vt:lpstr>
      <vt:lpstr>Travelcons</vt:lpstr>
      <vt:lpstr>Helvetica Neue</vt:lpstr>
      <vt:lpstr>苹方-简</vt:lpstr>
      <vt:lpstr>微软雅黑</vt:lpstr>
      <vt:lpstr>黑体-简</vt:lpstr>
      <vt:lpstr>宋体</vt:lpstr>
      <vt:lpstr>Arial Unicode MS</vt:lpstr>
      <vt:lpstr>Calibri Light</vt:lpstr>
      <vt:lpstr>宋体-简</vt:lpstr>
      <vt:lpstr>Geeza Pro</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From1989.taobao.com</dc:creator>
  <cp:lastModifiedBy>adothraki</cp:lastModifiedBy>
  <cp:revision>286</cp:revision>
  <dcterms:created xsi:type="dcterms:W3CDTF">2018-08-16T01:30:40Z</dcterms:created>
  <dcterms:modified xsi:type="dcterms:W3CDTF">2018-08-16T01:30:40Z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2052-1.2.3.312</vt:lpwstr>
  </property>
</Properties>
</file>