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6.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1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21.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22.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7" r:id="rId3"/>
    <p:sldId id="258" r:id="rId4"/>
    <p:sldId id="259" r:id="rId5"/>
    <p:sldId id="260" r:id="rId6"/>
    <p:sldId id="264" r:id="rId7"/>
    <p:sldId id="265" r:id="rId8"/>
    <p:sldId id="261" r:id="rId9"/>
    <p:sldId id="266" r:id="rId10"/>
    <p:sldId id="267" r:id="rId11"/>
    <p:sldId id="268" r:id="rId12"/>
    <p:sldId id="269" r:id="rId13"/>
    <p:sldId id="270" r:id="rId14"/>
    <p:sldId id="262" r:id="rId15"/>
    <p:sldId id="271" r:id="rId16"/>
    <p:sldId id="272" r:id="rId17"/>
    <p:sldId id="273" r:id="rId18"/>
    <p:sldId id="274" r:id="rId19"/>
    <p:sldId id="263" r:id="rId20"/>
    <p:sldId id="275" r:id="rId21"/>
    <p:sldId id="276" r:id="rId22"/>
    <p:sldId id="277" r:id="rId23"/>
    <p:sldId id="278" r:id="rId24"/>
    <p:sldId id="279" r:id="rId25"/>
  </p:sldIdLst>
  <p:sldSz cx="9144000" cy="5143500" type="screen16x9"/>
  <p:notesSz cx="6858000" cy="9144000"/>
  <p:custDataLst>
    <p:tags r:id="rId2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285F"/>
    <a:srgbClr val="3E559A"/>
    <a:srgbClr val="4C699C"/>
    <a:srgbClr val="966958"/>
    <a:srgbClr val="407D72"/>
    <a:srgbClr val="EE0007"/>
    <a:srgbClr val="002988"/>
    <a:srgbClr val="F66E64"/>
    <a:srgbClr val="437E74"/>
    <a:srgbClr val="E41F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72179" autoAdjust="0"/>
  </p:normalViewPr>
  <p:slideViewPr>
    <p:cSldViewPr snapToGrid="0">
      <p:cViewPr varScale="1">
        <p:scale>
          <a:sx n="114" d="100"/>
          <a:sy n="114" d="100"/>
        </p:scale>
        <p:origin x="432"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582-4C2B-AA6C-AB5EC9DEC550}"/>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582-4C2B-AA6C-AB5EC9DEC550}"/>
            </c:ext>
          </c:extLst>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582-4C2B-AA6C-AB5EC9DEC550}"/>
            </c:ext>
          </c:extLst>
        </c:ser>
        <c:dLbls>
          <c:showLegendKey val="0"/>
          <c:showVal val="0"/>
          <c:showCatName val="0"/>
          <c:showSerName val="0"/>
          <c:showPercent val="0"/>
          <c:showBubbleSize val="0"/>
        </c:dLbls>
        <c:gapWidth val="150"/>
        <c:overlap val="100"/>
        <c:axId val="247010016"/>
        <c:axId val="352836952"/>
      </c:barChart>
      <c:catAx>
        <c:axId val="247010016"/>
        <c:scaling>
          <c:orientation val="minMax"/>
        </c:scaling>
        <c:delete val="0"/>
        <c:axPos val="l"/>
        <c:numFmt formatCode="General" sourceLinked="0"/>
        <c:majorTickMark val="out"/>
        <c:minorTickMark val="none"/>
        <c:tickLblPos val="nextTo"/>
        <c:txPr>
          <a:bodyPr rot="-60000000" vert="horz"/>
          <a:lstStyle/>
          <a:p>
            <a:pPr>
              <a:defRPr/>
            </a:pPr>
            <a:endParaRPr lang="zh-CN"/>
          </a:p>
        </c:txPr>
        <c:crossAx val="352836952"/>
        <c:crosses val="autoZero"/>
        <c:auto val="1"/>
        <c:lblAlgn val="ctr"/>
        <c:lblOffset val="100"/>
        <c:noMultiLvlLbl val="0"/>
      </c:catAx>
      <c:valAx>
        <c:axId val="352836952"/>
        <c:scaling>
          <c:orientation val="minMax"/>
        </c:scaling>
        <c:delete val="0"/>
        <c:axPos val="b"/>
        <c:numFmt formatCode="0%" sourceLinked="1"/>
        <c:majorTickMark val="out"/>
        <c:minorTickMark val="none"/>
        <c:tickLblPos val="nextTo"/>
        <c:txPr>
          <a:bodyPr rot="-60000000" vert="horz"/>
          <a:lstStyle/>
          <a:p>
            <a:pPr>
              <a:defRPr/>
            </a:pPr>
            <a:endParaRPr lang="zh-CN"/>
          </a:p>
        </c:txPr>
        <c:crossAx val="247010016"/>
        <c:crosses val="autoZero"/>
        <c:crossBetween val="between"/>
      </c:valAx>
    </c:plotArea>
    <c:plotVisOnly val="1"/>
    <c:dispBlanksAs val="gap"/>
    <c:showDLblsOverMax val="0"/>
  </c:chart>
  <c:txPr>
    <a:bodyPr/>
    <a:lstStyle/>
    <a:p>
      <a:pPr>
        <a:defRPr lang="zh-CN" sz="1800">
          <a:latin typeface="+mn-lt"/>
          <a:ea typeface="微软雅黑" panose="020B0503020204020204" pitchFamily="34" charset="-122"/>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D64B42-9513-4400-B259-016A3C880DB4}"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70AC80-3220-4E2E-9F17-44FDB7537DDD}" type="slidenum">
              <a:rPr lang="zh-CN" altLang="en-US" smtClean="0"/>
              <a:t>‹#›</a:t>
            </a:fld>
            <a:endParaRPr lang="zh-CN" altLang="en-US"/>
          </a:p>
        </p:txBody>
      </p:sp>
    </p:spTree>
    <p:extLst>
      <p:ext uri="{BB962C8B-B14F-4D97-AF65-F5344CB8AC3E}">
        <p14:creationId xmlns:p14="http://schemas.microsoft.com/office/powerpoint/2010/main" val="291623300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a:t>本PPT模板部分元素使用了幻灯片母版制作。如果需要修改，点击-视图-幻灯片母版-修改 完成后关闭编辑母版即可。</a:t>
            </a:r>
          </a:p>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a:t>
            </a:fld>
            <a:endParaRPr lang="zh-CN" altLang="en-US"/>
          </a:p>
        </p:txBody>
      </p:sp>
    </p:spTree>
    <p:extLst>
      <p:ext uri="{BB962C8B-B14F-4D97-AF65-F5344CB8AC3E}">
        <p14:creationId xmlns:p14="http://schemas.microsoft.com/office/powerpoint/2010/main" val="566583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10</a:t>
            </a:fld>
            <a:endParaRPr lang="zh-CN" altLang="en-US"/>
          </a:p>
        </p:txBody>
      </p:sp>
    </p:spTree>
    <p:extLst>
      <p:ext uri="{BB962C8B-B14F-4D97-AF65-F5344CB8AC3E}">
        <p14:creationId xmlns:p14="http://schemas.microsoft.com/office/powerpoint/2010/main" val="3520145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11</a:t>
            </a:fld>
            <a:endParaRPr lang="zh-CN" altLang="en-US"/>
          </a:p>
        </p:txBody>
      </p:sp>
    </p:spTree>
    <p:extLst>
      <p:ext uri="{BB962C8B-B14F-4D97-AF65-F5344CB8AC3E}">
        <p14:creationId xmlns:p14="http://schemas.microsoft.com/office/powerpoint/2010/main" val="1338538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12</a:t>
            </a:fld>
            <a:endParaRPr lang="zh-CN" altLang="en-US"/>
          </a:p>
        </p:txBody>
      </p:sp>
    </p:spTree>
    <p:extLst>
      <p:ext uri="{BB962C8B-B14F-4D97-AF65-F5344CB8AC3E}">
        <p14:creationId xmlns:p14="http://schemas.microsoft.com/office/powerpoint/2010/main" val="2885234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13</a:t>
            </a:fld>
            <a:endParaRPr lang="zh-CN" altLang="en-US"/>
          </a:p>
        </p:txBody>
      </p:sp>
    </p:spTree>
    <p:extLst>
      <p:ext uri="{BB962C8B-B14F-4D97-AF65-F5344CB8AC3E}">
        <p14:creationId xmlns:p14="http://schemas.microsoft.com/office/powerpoint/2010/main" val="3017290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14</a:t>
            </a:fld>
            <a:endParaRPr lang="zh-CN" altLang="en-US"/>
          </a:p>
        </p:txBody>
      </p:sp>
    </p:spTree>
    <p:extLst>
      <p:ext uri="{BB962C8B-B14F-4D97-AF65-F5344CB8AC3E}">
        <p14:creationId xmlns:p14="http://schemas.microsoft.com/office/powerpoint/2010/main" val="31745050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15</a:t>
            </a:fld>
            <a:endParaRPr lang="zh-CN" altLang="en-US"/>
          </a:p>
        </p:txBody>
      </p:sp>
    </p:spTree>
    <p:extLst>
      <p:ext uri="{BB962C8B-B14F-4D97-AF65-F5344CB8AC3E}">
        <p14:creationId xmlns:p14="http://schemas.microsoft.com/office/powerpoint/2010/main" val="269022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16</a:t>
            </a:fld>
            <a:endParaRPr lang="zh-CN" altLang="en-US"/>
          </a:p>
        </p:txBody>
      </p:sp>
    </p:spTree>
    <p:extLst>
      <p:ext uri="{BB962C8B-B14F-4D97-AF65-F5344CB8AC3E}">
        <p14:creationId xmlns:p14="http://schemas.microsoft.com/office/powerpoint/2010/main" val="3951566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17</a:t>
            </a:fld>
            <a:endParaRPr lang="zh-CN" altLang="en-US"/>
          </a:p>
        </p:txBody>
      </p:sp>
    </p:spTree>
    <p:extLst>
      <p:ext uri="{BB962C8B-B14F-4D97-AF65-F5344CB8AC3E}">
        <p14:creationId xmlns:p14="http://schemas.microsoft.com/office/powerpoint/2010/main" val="2330369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18</a:t>
            </a:fld>
            <a:endParaRPr lang="zh-CN" altLang="en-US"/>
          </a:p>
        </p:txBody>
      </p:sp>
    </p:spTree>
    <p:extLst>
      <p:ext uri="{BB962C8B-B14F-4D97-AF65-F5344CB8AC3E}">
        <p14:creationId xmlns:p14="http://schemas.microsoft.com/office/powerpoint/2010/main" val="2265785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19</a:t>
            </a:fld>
            <a:endParaRPr lang="zh-CN" altLang="en-US"/>
          </a:p>
        </p:txBody>
      </p:sp>
    </p:spTree>
    <p:extLst>
      <p:ext uri="{BB962C8B-B14F-4D97-AF65-F5344CB8AC3E}">
        <p14:creationId xmlns:p14="http://schemas.microsoft.com/office/powerpoint/2010/main" val="2757240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2</a:t>
            </a:fld>
            <a:endParaRPr lang="zh-CN" altLang="en-US"/>
          </a:p>
        </p:txBody>
      </p:sp>
    </p:spTree>
    <p:extLst>
      <p:ext uri="{BB962C8B-B14F-4D97-AF65-F5344CB8AC3E}">
        <p14:creationId xmlns:p14="http://schemas.microsoft.com/office/powerpoint/2010/main" val="24956251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20</a:t>
            </a:fld>
            <a:endParaRPr lang="zh-CN" altLang="en-US"/>
          </a:p>
        </p:txBody>
      </p:sp>
    </p:spTree>
    <p:extLst>
      <p:ext uri="{BB962C8B-B14F-4D97-AF65-F5344CB8AC3E}">
        <p14:creationId xmlns:p14="http://schemas.microsoft.com/office/powerpoint/2010/main" val="3768150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21</a:t>
            </a:fld>
            <a:endParaRPr lang="zh-CN" altLang="en-US"/>
          </a:p>
        </p:txBody>
      </p:sp>
    </p:spTree>
    <p:extLst>
      <p:ext uri="{BB962C8B-B14F-4D97-AF65-F5344CB8AC3E}">
        <p14:creationId xmlns:p14="http://schemas.microsoft.com/office/powerpoint/2010/main" val="30115281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22</a:t>
            </a:fld>
            <a:endParaRPr lang="zh-CN" altLang="en-US"/>
          </a:p>
        </p:txBody>
      </p:sp>
    </p:spTree>
    <p:extLst>
      <p:ext uri="{BB962C8B-B14F-4D97-AF65-F5344CB8AC3E}">
        <p14:creationId xmlns:p14="http://schemas.microsoft.com/office/powerpoint/2010/main" val="10776601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23</a:t>
            </a:fld>
            <a:endParaRPr lang="zh-CN" altLang="en-US"/>
          </a:p>
        </p:txBody>
      </p:sp>
    </p:spTree>
    <p:extLst>
      <p:ext uri="{BB962C8B-B14F-4D97-AF65-F5344CB8AC3E}">
        <p14:creationId xmlns:p14="http://schemas.microsoft.com/office/powerpoint/2010/main" val="11146789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24</a:t>
            </a:fld>
            <a:endParaRPr lang="zh-CN" altLang="en-US"/>
          </a:p>
        </p:txBody>
      </p:sp>
    </p:spTree>
    <p:extLst>
      <p:ext uri="{BB962C8B-B14F-4D97-AF65-F5344CB8AC3E}">
        <p14:creationId xmlns:p14="http://schemas.microsoft.com/office/powerpoint/2010/main" val="1261132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3</a:t>
            </a:fld>
            <a:endParaRPr lang="zh-CN" altLang="en-US"/>
          </a:p>
        </p:txBody>
      </p:sp>
    </p:spTree>
    <p:extLst>
      <p:ext uri="{BB962C8B-B14F-4D97-AF65-F5344CB8AC3E}">
        <p14:creationId xmlns:p14="http://schemas.microsoft.com/office/powerpoint/2010/main" val="1313844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4</a:t>
            </a:fld>
            <a:endParaRPr lang="zh-CN" altLang="en-US"/>
          </a:p>
        </p:txBody>
      </p:sp>
    </p:spTree>
    <p:extLst>
      <p:ext uri="{BB962C8B-B14F-4D97-AF65-F5344CB8AC3E}">
        <p14:creationId xmlns:p14="http://schemas.microsoft.com/office/powerpoint/2010/main" val="2927887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5</a:t>
            </a:fld>
            <a:endParaRPr lang="zh-CN" altLang="en-US"/>
          </a:p>
        </p:txBody>
      </p:sp>
    </p:spTree>
    <p:extLst>
      <p:ext uri="{BB962C8B-B14F-4D97-AF65-F5344CB8AC3E}">
        <p14:creationId xmlns:p14="http://schemas.microsoft.com/office/powerpoint/2010/main" val="3667846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6</a:t>
            </a:fld>
            <a:endParaRPr lang="zh-CN" altLang="en-US"/>
          </a:p>
        </p:txBody>
      </p:sp>
    </p:spTree>
    <p:extLst>
      <p:ext uri="{BB962C8B-B14F-4D97-AF65-F5344CB8AC3E}">
        <p14:creationId xmlns:p14="http://schemas.microsoft.com/office/powerpoint/2010/main" val="1877217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7</a:t>
            </a:fld>
            <a:endParaRPr lang="zh-CN" altLang="en-US"/>
          </a:p>
        </p:txBody>
      </p:sp>
    </p:spTree>
    <p:extLst>
      <p:ext uri="{BB962C8B-B14F-4D97-AF65-F5344CB8AC3E}">
        <p14:creationId xmlns:p14="http://schemas.microsoft.com/office/powerpoint/2010/main" val="126915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8</a:t>
            </a:fld>
            <a:endParaRPr lang="zh-CN" altLang="en-US"/>
          </a:p>
        </p:txBody>
      </p:sp>
    </p:spTree>
    <p:extLst>
      <p:ext uri="{BB962C8B-B14F-4D97-AF65-F5344CB8AC3E}">
        <p14:creationId xmlns:p14="http://schemas.microsoft.com/office/powerpoint/2010/main" val="2223482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70AC80-3220-4E2E-9F17-44FDB7537DDD}" type="slidenum">
              <a:rPr lang="zh-CN" altLang="en-US" smtClean="0"/>
              <a:t>9</a:t>
            </a:fld>
            <a:endParaRPr lang="zh-CN" altLang="en-US"/>
          </a:p>
        </p:txBody>
      </p:sp>
    </p:spTree>
    <p:extLst>
      <p:ext uri="{BB962C8B-B14F-4D97-AF65-F5344CB8AC3E}">
        <p14:creationId xmlns:p14="http://schemas.microsoft.com/office/powerpoint/2010/main" val="1677710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431181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1712174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3655934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2635786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3468392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2808600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3929275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733981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1" name="图片 30"/>
          <p:cNvPicPr>
            <a:picLocks noChangeAspect="1"/>
          </p:cNvPicPr>
          <p:nvPr userDrawn="1"/>
        </p:nvPicPr>
        <p:blipFill>
          <a:blip r:embed="rId2" cstate="print">
            <a:extLst>
              <a:ext uri="{28A0092B-C50C-407E-A947-70E740481C1C}">
                <a14:useLocalDpi xmlns:a14="http://schemas.microsoft.com/office/drawing/2010/main" val="0"/>
              </a:ext>
            </a:extLst>
          </a:blip>
          <a:srcRect r="83228" b="69464"/>
          <a:stretch>
            <a:fillRect/>
          </a:stretch>
        </p:blipFill>
        <p:spPr>
          <a:xfrm>
            <a:off x="-64386" y="0"/>
            <a:ext cx="1533659" cy="1623874"/>
          </a:xfrm>
          <a:custGeom>
            <a:avLst/>
            <a:gdLst>
              <a:gd name="connsiteX0" fmla="*/ 0 w 1533659"/>
              <a:gd name="connsiteY0" fmla="*/ 0 h 1623874"/>
              <a:gd name="connsiteX1" fmla="*/ 1533659 w 1533659"/>
              <a:gd name="connsiteY1" fmla="*/ 0 h 1623874"/>
              <a:gd name="connsiteX2" fmla="*/ 0 w 1533659"/>
              <a:gd name="connsiteY2" fmla="*/ 1623874 h 1623874"/>
              <a:gd name="connsiteX3" fmla="*/ 0 w 1533659"/>
              <a:gd name="connsiteY3" fmla="*/ 0 h 1623874"/>
            </a:gdLst>
            <a:ahLst/>
            <a:cxnLst>
              <a:cxn ang="0">
                <a:pos x="connsiteX0" y="connsiteY0"/>
              </a:cxn>
              <a:cxn ang="0">
                <a:pos x="connsiteX1" y="connsiteY1"/>
              </a:cxn>
              <a:cxn ang="0">
                <a:pos x="connsiteX2" y="connsiteY2"/>
              </a:cxn>
              <a:cxn ang="0">
                <a:pos x="connsiteX3" y="connsiteY3"/>
              </a:cxn>
            </a:cxnLst>
            <a:rect l="l" t="t" r="r" b="b"/>
            <a:pathLst>
              <a:path w="1533659" h="1623874">
                <a:moveTo>
                  <a:pt x="0" y="0"/>
                </a:moveTo>
                <a:lnTo>
                  <a:pt x="1533659" y="0"/>
                </a:lnTo>
                <a:lnTo>
                  <a:pt x="0" y="1623874"/>
                </a:lnTo>
                <a:lnTo>
                  <a:pt x="0" y="0"/>
                </a:lnTo>
                <a:close/>
              </a:path>
            </a:pathLst>
          </a:custGeom>
        </p:spPr>
      </p:pic>
      <p:pic>
        <p:nvPicPr>
          <p:cNvPr id="32" name="图片 31"/>
          <p:cNvPicPr>
            <a:picLocks noChangeAspect="1"/>
          </p:cNvPicPr>
          <p:nvPr userDrawn="1"/>
        </p:nvPicPr>
        <p:blipFill>
          <a:blip r:embed="rId2" cstate="print">
            <a:extLst>
              <a:ext uri="{28A0092B-C50C-407E-A947-70E740481C1C}">
                <a14:useLocalDpi xmlns:a14="http://schemas.microsoft.com/office/drawing/2010/main" val="0"/>
              </a:ext>
            </a:extLst>
          </a:blip>
          <a:srcRect l="83228" b="69464"/>
          <a:stretch>
            <a:fillRect/>
          </a:stretch>
        </p:blipFill>
        <p:spPr>
          <a:xfrm>
            <a:off x="7610342" y="-56947"/>
            <a:ext cx="1533659" cy="1623874"/>
          </a:xfrm>
          <a:custGeom>
            <a:avLst/>
            <a:gdLst>
              <a:gd name="connsiteX0" fmla="*/ 0 w 1533659"/>
              <a:gd name="connsiteY0" fmla="*/ 0 h 1623874"/>
              <a:gd name="connsiteX1" fmla="*/ 1533659 w 1533659"/>
              <a:gd name="connsiteY1" fmla="*/ 0 h 1623874"/>
              <a:gd name="connsiteX2" fmla="*/ 1533659 w 1533659"/>
              <a:gd name="connsiteY2" fmla="*/ 1623874 h 1623874"/>
              <a:gd name="connsiteX3" fmla="*/ 0 w 1533659"/>
              <a:gd name="connsiteY3" fmla="*/ 0 h 1623874"/>
            </a:gdLst>
            <a:ahLst/>
            <a:cxnLst>
              <a:cxn ang="0">
                <a:pos x="connsiteX0" y="connsiteY0"/>
              </a:cxn>
              <a:cxn ang="0">
                <a:pos x="connsiteX1" y="connsiteY1"/>
              </a:cxn>
              <a:cxn ang="0">
                <a:pos x="connsiteX2" y="connsiteY2"/>
              </a:cxn>
              <a:cxn ang="0">
                <a:pos x="connsiteX3" y="connsiteY3"/>
              </a:cxn>
            </a:cxnLst>
            <a:rect l="l" t="t" r="r" b="b"/>
            <a:pathLst>
              <a:path w="1533659" h="1623874">
                <a:moveTo>
                  <a:pt x="0" y="0"/>
                </a:moveTo>
                <a:lnTo>
                  <a:pt x="1533659" y="0"/>
                </a:lnTo>
                <a:lnTo>
                  <a:pt x="1533659" y="1623874"/>
                </a:lnTo>
                <a:lnTo>
                  <a:pt x="0" y="0"/>
                </a:lnTo>
                <a:close/>
              </a:path>
            </a:pathLst>
          </a:custGeom>
        </p:spPr>
      </p:pic>
      <p:pic>
        <p:nvPicPr>
          <p:cNvPr id="33" name="图片 32"/>
          <p:cNvPicPr>
            <a:picLocks noChangeAspect="1"/>
          </p:cNvPicPr>
          <p:nvPr userDrawn="1"/>
        </p:nvPicPr>
        <p:blipFill>
          <a:blip r:embed="rId2" cstate="print">
            <a:extLst>
              <a:ext uri="{28A0092B-C50C-407E-A947-70E740481C1C}">
                <a14:useLocalDpi xmlns:a14="http://schemas.microsoft.com/office/drawing/2010/main" val="0"/>
              </a:ext>
            </a:extLst>
          </a:blip>
          <a:srcRect t="69464" r="83228"/>
          <a:stretch>
            <a:fillRect/>
          </a:stretch>
        </p:blipFill>
        <p:spPr>
          <a:xfrm>
            <a:off x="24436" y="3519625"/>
            <a:ext cx="1533660" cy="1623875"/>
          </a:xfrm>
          <a:custGeom>
            <a:avLst/>
            <a:gdLst>
              <a:gd name="connsiteX0" fmla="*/ 0 w 1533660"/>
              <a:gd name="connsiteY0" fmla="*/ 0 h 1623875"/>
              <a:gd name="connsiteX1" fmla="*/ 1533660 w 1533660"/>
              <a:gd name="connsiteY1" fmla="*/ 1623875 h 1623875"/>
              <a:gd name="connsiteX2" fmla="*/ 0 w 1533660"/>
              <a:gd name="connsiteY2" fmla="*/ 1623875 h 1623875"/>
              <a:gd name="connsiteX3" fmla="*/ 0 w 1533660"/>
              <a:gd name="connsiteY3" fmla="*/ 0 h 1623875"/>
            </a:gdLst>
            <a:ahLst/>
            <a:cxnLst>
              <a:cxn ang="0">
                <a:pos x="connsiteX0" y="connsiteY0"/>
              </a:cxn>
              <a:cxn ang="0">
                <a:pos x="connsiteX1" y="connsiteY1"/>
              </a:cxn>
              <a:cxn ang="0">
                <a:pos x="connsiteX2" y="connsiteY2"/>
              </a:cxn>
              <a:cxn ang="0">
                <a:pos x="connsiteX3" y="connsiteY3"/>
              </a:cxn>
            </a:cxnLst>
            <a:rect l="l" t="t" r="r" b="b"/>
            <a:pathLst>
              <a:path w="1533660" h="1623875">
                <a:moveTo>
                  <a:pt x="0" y="0"/>
                </a:moveTo>
                <a:lnTo>
                  <a:pt x="1533660" y="1623875"/>
                </a:lnTo>
                <a:lnTo>
                  <a:pt x="0" y="1623875"/>
                </a:lnTo>
                <a:lnTo>
                  <a:pt x="0" y="0"/>
                </a:lnTo>
                <a:close/>
              </a:path>
            </a:pathLst>
          </a:custGeom>
        </p:spPr>
      </p:pic>
      <p:pic>
        <p:nvPicPr>
          <p:cNvPr id="34" name="图片 33"/>
          <p:cNvPicPr>
            <a:picLocks noChangeAspect="1"/>
          </p:cNvPicPr>
          <p:nvPr userDrawn="1"/>
        </p:nvPicPr>
        <p:blipFill>
          <a:blip r:embed="rId2" cstate="print">
            <a:extLst>
              <a:ext uri="{28A0092B-C50C-407E-A947-70E740481C1C}">
                <a14:useLocalDpi xmlns:a14="http://schemas.microsoft.com/office/drawing/2010/main" val="0"/>
              </a:ext>
            </a:extLst>
          </a:blip>
          <a:srcRect l="83228" t="69464"/>
          <a:stretch>
            <a:fillRect/>
          </a:stretch>
        </p:blipFill>
        <p:spPr>
          <a:xfrm>
            <a:off x="7610342" y="3519625"/>
            <a:ext cx="1533659" cy="1623874"/>
          </a:xfrm>
          <a:custGeom>
            <a:avLst/>
            <a:gdLst>
              <a:gd name="connsiteX0" fmla="*/ 1533659 w 1533659"/>
              <a:gd name="connsiteY0" fmla="*/ 0 h 1623874"/>
              <a:gd name="connsiteX1" fmla="*/ 1533659 w 1533659"/>
              <a:gd name="connsiteY1" fmla="*/ 1623874 h 1623874"/>
              <a:gd name="connsiteX2" fmla="*/ 0 w 1533659"/>
              <a:gd name="connsiteY2" fmla="*/ 1623874 h 1623874"/>
              <a:gd name="connsiteX3" fmla="*/ 1533659 w 1533659"/>
              <a:gd name="connsiteY3" fmla="*/ 0 h 1623874"/>
            </a:gdLst>
            <a:ahLst/>
            <a:cxnLst>
              <a:cxn ang="0">
                <a:pos x="connsiteX0" y="connsiteY0"/>
              </a:cxn>
              <a:cxn ang="0">
                <a:pos x="connsiteX1" y="connsiteY1"/>
              </a:cxn>
              <a:cxn ang="0">
                <a:pos x="connsiteX2" y="connsiteY2"/>
              </a:cxn>
              <a:cxn ang="0">
                <a:pos x="connsiteX3" y="connsiteY3"/>
              </a:cxn>
            </a:cxnLst>
            <a:rect l="l" t="t" r="r" b="b"/>
            <a:pathLst>
              <a:path w="1533659" h="1623874">
                <a:moveTo>
                  <a:pt x="1533659" y="0"/>
                </a:moveTo>
                <a:lnTo>
                  <a:pt x="1533659" y="1623874"/>
                </a:lnTo>
                <a:lnTo>
                  <a:pt x="0" y="1623874"/>
                </a:lnTo>
                <a:lnTo>
                  <a:pt x="1533659" y="0"/>
                </a:lnTo>
                <a:close/>
              </a:path>
            </a:pathLst>
          </a:custGeom>
        </p:spPr>
      </p:pic>
      <p:pic>
        <p:nvPicPr>
          <p:cNvPr id="36" name="图片 35"/>
          <p:cNvPicPr>
            <a:picLocks noChangeAspect="1"/>
          </p:cNvPicPr>
          <p:nvPr userDrawn="1"/>
        </p:nvPicPr>
        <p:blipFill>
          <a:blip r:embed="rId2" cstate="print">
            <a:extLst>
              <a:ext uri="{28A0092B-C50C-407E-A947-70E740481C1C}">
                <a14:useLocalDpi xmlns:a14="http://schemas.microsoft.com/office/drawing/2010/main" val="0"/>
              </a:ext>
            </a:extLst>
          </a:blip>
          <a:srcRect l="79417" t="-6938" r="-3276" b="63499"/>
          <a:stretch>
            <a:fillRect/>
          </a:stretch>
        </p:blipFill>
        <p:spPr>
          <a:xfrm>
            <a:off x="7261872" y="-368967"/>
            <a:ext cx="2181727" cy="2310063"/>
          </a:xfrm>
          <a:custGeom>
            <a:avLst/>
            <a:gdLst>
              <a:gd name="connsiteX0" fmla="*/ 0 w 2181727"/>
              <a:gd name="connsiteY0" fmla="*/ 0 h 2310063"/>
              <a:gd name="connsiteX1" fmla="*/ 2181727 w 2181727"/>
              <a:gd name="connsiteY1" fmla="*/ 0 h 2310063"/>
              <a:gd name="connsiteX2" fmla="*/ 2181727 w 2181727"/>
              <a:gd name="connsiteY2" fmla="*/ 2310063 h 2310063"/>
              <a:gd name="connsiteX3" fmla="*/ 1882129 w 2181727"/>
              <a:gd name="connsiteY3" fmla="*/ 1992842 h 2310063"/>
              <a:gd name="connsiteX4" fmla="*/ 1882129 w 2181727"/>
              <a:gd name="connsiteY4" fmla="*/ 368968 h 2310063"/>
              <a:gd name="connsiteX5" fmla="*/ 348470 w 2181727"/>
              <a:gd name="connsiteY5" fmla="*/ 368968 h 2310063"/>
              <a:gd name="connsiteX6" fmla="*/ 0 w 2181727"/>
              <a:gd name="connsiteY6" fmla="*/ 0 h 231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1727" h="2310063">
                <a:moveTo>
                  <a:pt x="0" y="0"/>
                </a:moveTo>
                <a:lnTo>
                  <a:pt x="2181727" y="0"/>
                </a:lnTo>
                <a:lnTo>
                  <a:pt x="2181727" y="2310063"/>
                </a:lnTo>
                <a:lnTo>
                  <a:pt x="1882129" y="1992842"/>
                </a:lnTo>
                <a:lnTo>
                  <a:pt x="1882129" y="368968"/>
                </a:lnTo>
                <a:lnTo>
                  <a:pt x="348470" y="368968"/>
                </a:lnTo>
                <a:lnTo>
                  <a:pt x="0" y="0"/>
                </a:lnTo>
                <a:close/>
              </a:path>
            </a:pathLst>
          </a:custGeom>
        </p:spPr>
      </p:pic>
      <p:pic>
        <p:nvPicPr>
          <p:cNvPr id="37" name="图片 36"/>
          <p:cNvPicPr>
            <a:picLocks noChangeAspect="1"/>
          </p:cNvPicPr>
          <p:nvPr userDrawn="1"/>
        </p:nvPicPr>
        <p:blipFill>
          <a:blip r:embed="rId2" cstate="print">
            <a:extLst>
              <a:ext uri="{28A0092B-C50C-407E-A947-70E740481C1C}">
                <a14:useLocalDpi xmlns:a14="http://schemas.microsoft.com/office/drawing/2010/main" val="0"/>
              </a:ext>
            </a:extLst>
          </a:blip>
          <a:srcRect l="-3276" t="63499" r="79417" b="-6938"/>
          <a:stretch>
            <a:fillRect/>
          </a:stretch>
        </p:blipFill>
        <p:spPr>
          <a:xfrm>
            <a:off x="-299597" y="3376863"/>
            <a:ext cx="2181727" cy="2310063"/>
          </a:xfrm>
          <a:custGeom>
            <a:avLst/>
            <a:gdLst>
              <a:gd name="connsiteX0" fmla="*/ 0 w 2181727"/>
              <a:gd name="connsiteY0" fmla="*/ 0 h 2310063"/>
              <a:gd name="connsiteX1" fmla="*/ 299598 w 2181727"/>
              <a:gd name="connsiteY1" fmla="*/ 317221 h 2310063"/>
              <a:gd name="connsiteX2" fmla="*/ 299598 w 2181727"/>
              <a:gd name="connsiteY2" fmla="*/ 1941096 h 2310063"/>
              <a:gd name="connsiteX3" fmla="*/ 1833258 w 2181727"/>
              <a:gd name="connsiteY3" fmla="*/ 1941096 h 2310063"/>
              <a:gd name="connsiteX4" fmla="*/ 2181727 w 2181727"/>
              <a:gd name="connsiteY4" fmla="*/ 2310063 h 2310063"/>
              <a:gd name="connsiteX5" fmla="*/ 0 w 2181727"/>
              <a:gd name="connsiteY5" fmla="*/ 2310063 h 2310063"/>
              <a:gd name="connsiteX6" fmla="*/ 0 w 2181727"/>
              <a:gd name="connsiteY6" fmla="*/ 0 h 231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1727" h="2310063">
                <a:moveTo>
                  <a:pt x="0" y="0"/>
                </a:moveTo>
                <a:lnTo>
                  <a:pt x="299598" y="317221"/>
                </a:lnTo>
                <a:lnTo>
                  <a:pt x="299598" y="1941096"/>
                </a:lnTo>
                <a:lnTo>
                  <a:pt x="1833258" y="1941096"/>
                </a:lnTo>
                <a:lnTo>
                  <a:pt x="2181727" y="2310063"/>
                </a:lnTo>
                <a:lnTo>
                  <a:pt x="0" y="2310063"/>
                </a:lnTo>
                <a:lnTo>
                  <a:pt x="0" y="0"/>
                </a:lnTo>
                <a:close/>
              </a:path>
            </a:pathLst>
          </a:custGeom>
        </p:spPr>
      </p:pic>
      <p:pic>
        <p:nvPicPr>
          <p:cNvPr id="38" name="图片 37"/>
          <p:cNvPicPr>
            <a:picLocks noChangeAspect="1"/>
          </p:cNvPicPr>
          <p:nvPr userDrawn="1"/>
        </p:nvPicPr>
        <p:blipFill>
          <a:blip r:embed="rId2" cstate="print">
            <a:extLst>
              <a:ext uri="{28A0092B-C50C-407E-A947-70E740481C1C}">
                <a14:useLocalDpi xmlns:a14="http://schemas.microsoft.com/office/drawing/2010/main" val="0"/>
              </a:ext>
            </a:extLst>
          </a:blip>
          <a:srcRect l="79417" t="63499" r="-3276" b="-6938"/>
          <a:stretch>
            <a:fillRect/>
          </a:stretch>
        </p:blipFill>
        <p:spPr>
          <a:xfrm>
            <a:off x="7261872" y="3376864"/>
            <a:ext cx="2181727" cy="2310063"/>
          </a:xfrm>
          <a:custGeom>
            <a:avLst/>
            <a:gdLst>
              <a:gd name="connsiteX0" fmla="*/ 2181727 w 2181727"/>
              <a:gd name="connsiteY0" fmla="*/ 0 h 2310063"/>
              <a:gd name="connsiteX1" fmla="*/ 2181727 w 2181727"/>
              <a:gd name="connsiteY1" fmla="*/ 2310063 h 2310063"/>
              <a:gd name="connsiteX2" fmla="*/ 0 w 2181727"/>
              <a:gd name="connsiteY2" fmla="*/ 2310063 h 2310063"/>
              <a:gd name="connsiteX3" fmla="*/ 348470 w 2181727"/>
              <a:gd name="connsiteY3" fmla="*/ 1941095 h 2310063"/>
              <a:gd name="connsiteX4" fmla="*/ 1882129 w 2181727"/>
              <a:gd name="connsiteY4" fmla="*/ 1941095 h 2310063"/>
              <a:gd name="connsiteX5" fmla="*/ 1882129 w 2181727"/>
              <a:gd name="connsiteY5" fmla="*/ 317221 h 2310063"/>
              <a:gd name="connsiteX6" fmla="*/ 2181727 w 2181727"/>
              <a:gd name="connsiteY6" fmla="*/ 0 h 231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1727" h="2310063">
                <a:moveTo>
                  <a:pt x="2181727" y="0"/>
                </a:moveTo>
                <a:lnTo>
                  <a:pt x="2181727" y="2310063"/>
                </a:lnTo>
                <a:lnTo>
                  <a:pt x="0" y="2310063"/>
                </a:lnTo>
                <a:lnTo>
                  <a:pt x="348470" y="1941095"/>
                </a:lnTo>
                <a:lnTo>
                  <a:pt x="1882129" y="1941095"/>
                </a:lnTo>
                <a:lnTo>
                  <a:pt x="1882129" y="317221"/>
                </a:lnTo>
                <a:lnTo>
                  <a:pt x="2181727" y="0"/>
                </a:lnTo>
                <a:close/>
              </a:path>
            </a:pathLst>
          </a:custGeom>
        </p:spPr>
      </p:pic>
    </p:spTree>
    <p:extLst>
      <p:ext uri="{BB962C8B-B14F-4D97-AF65-F5344CB8AC3E}">
        <p14:creationId xmlns:p14="http://schemas.microsoft.com/office/powerpoint/2010/main" val="2473359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3480620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86F75BB1-F9BB-46A6-B769-37FE93B2A21E}" type="datetimeFigureOut">
              <a:rPr lang="zh-CN" altLang="en-US" smtClean="0"/>
              <a:t>2019/4/3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144617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6F75BB1-F9BB-46A6-B769-37FE93B2A21E}" type="datetimeFigureOut">
              <a:rPr lang="zh-CN" altLang="en-US" smtClean="0"/>
              <a:t>2019/4/3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4B076B1-495F-40F3-B8A7-1B7B24FB100C}" type="slidenum">
              <a:rPr lang="zh-CN" altLang="en-US" smtClean="0"/>
              <a:t>‹#›</a:t>
            </a:fld>
            <a:endParaRPr lang="zh-CN" altLang="en-US"/>
          </a:p>
        </p:txBody>
      </p:sp>
    </p:spTree>
    <p:extLst>
      <p:ext uri="{BB962C8B-B14F-4D97-AF65-F5344CB8AC3E}">
        <p14:creationId xmlns:p14="http://schemas.microsoft.com/office/powerpoint/2010/main" val="10740105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23.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10" Type="http://schemas.openxmlformats.org/officeDocument/2006/relationships/notesSlide" Target="../notesSlides/notesSlide12.xml"/><Relationship Id="rId4" Type="http://schemas.openxmlformats.org/officeDocument/2006/relationships/tags" Target="../tags/tag19.xml"/><Relationship Id="rId9"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18" Type="http://schemas.openxmlformats.org/officeDocument/2006/relationships/tags" Target="../tags/tag41.xml"/><Relationship Id="rId3" Type="http://schemas.openxmlformats.org/officeDocument/2006/relationships/tags" Target="../tags/tag26.xml"/><Relationship Id="rId21" Type="http://schemas.openxmlformats.org/officeDocument/2006/relationships/tags" Target="../tags/tag44.xml"/><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tags" Target="../tags/tag40.xml"/><Relationship Id="rId25" Type="http://schemas.openxmlformats.org/officeDocument/2006/relationships/notesSlide" Target="../notesSlides/notesSlide13.xml"/><Relationship Id="rId2" Type="http://schemas.openxmlformats.org/officeDocument/2006/relationships/tags" Target="../tags/tag25.xml"/><Relationship Id="rId16" Type="http://schemas.openxmlformats.org/officeDocument/2006/relationships/tags" Target="../tags/tag39.xml"/><Relationship Id="rId20" Type="http://schemas.openxmlformats.org/officeDocument/2006/relationships/tags" Target="../tags/tag43.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24" Type="http://schemas.openxmlformats.org/officeDocument/2006/relationships/slideLayout" Target="../slideLayouts/slideLayout7.xml"/><Relationship Id="rId5" Type="http://schemas.openxmlformats.org/officeDocument/2006/relationships/tags" Target="../tags/tag28.xml"/><Relationship Id="rId15" Type="http://schemas.openxmlformats.org/officeDocument/2006/relationships/tags" Target="../tags/tag38.xml"/><Relationship Id="rId23" Type="http://schemas.openxmlformats.org/officeDocument/2006/relationships/tags" Target="../tags/tag46.xml"/><Relationship Id="rId10" Type="http://schemas.openxmlformats.org/officeDocument/2006/relationships/tags" Target="../tags/tag33.xml"/><Relationship Id="rId19" Type="http://schemas.openxmlformats.org/officeDocument/2006/relationships/tags" Target="../tags/tag42.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 Id="rId22" Type="http://schemas.openxmlformats.org/officeDocument/2006/relationships/tags" Target="../tags/tag45.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slideLayout" Target="../slideLayouts/slideLayout7.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slideLayout" Target="../slideLayouts/slideLayout7.xml"/><Relationship Id="rId3" Type="http://schemas.openxmlformats.org/officeDocument/2006/relationships/tags" Target="../tags/tag61.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 Type="http://schemas.openxmlformats.org/officeDocument/2006/relationships/tags" Target="../tags/tag60.xml"/><Relationship Id="rId16" Type="http://schemas.openxmlformats.org/officeDocument/2006/relationships/tags" Target="../tags/tag74.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5" Type="http://schemas.openxmlformats.org/officeDocument/2006/relationships/tags" Target="../tags/tag63.xml"/><Relationship Id="rId15" Type="http://schemas.openxmlformats.org/officeDocument/2006/relationships/tags" Target="../tags/tag73.xml"/><Relationship Id="rId10" Type="http://schemas.openxmlformats.org/officeDocument/2006/relationships/tags" Target="../tags/tag68.xml"/><Relationship Id="rId19" Type="http://schemas.openxmlformats.org/officeDocument/2006/relationships/notesSlide" Target="../notesSlides/notesSlide1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s>
</file>

<file path=ppt/slides/_rels/slide18.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notesSlide" Target="../notesSlides/notesSlide18.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slideLayout" Target="../slideLayouts/slideLayout7.xml"/><Relationship Id="rId2" Type="http://schemas.openxmlformats.org/officeDocument/2006/relationships/tags" Target="../tags/tag77.xml"/><Relationship Id="rId16" Type="http://schemas.openxmlformats.org/officeDocument/2006/relationships/tags" Target="../tags/tag91.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tags" Target="../tags/tag90.xml"/><Relationship Id="rId10" Type="http://schemas.openxmlformats.org/officeDocument/2006/relationships/tags" Target="../tags/tag85.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tags" Target="../tags/tag104.xml"/><Relationship Id="rId18" Type="http://schemas.openxmlformats.org/officeDocument/2006/relationships/tags" Target="../tags/tag109.xml"/><Relationship Id="rId26" Type="http://schemas.openxmlformats.org/officeDocument/2006/relationships/tags" Target="../tags/tag117.xml"/><Relationship Id="rId3" Type="http://schemas.openxmlformats.org/officeDocument/2006/relationships/tags" Target="../tags/tag94.xml"/><Relationship Id="rId21" Type="http://schemas.openxmlformats.org/officeDocument/2006/relationships/tags" Target="../tags/tag112.xml"/><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tags" Target="../tags/tag108.xml"/><Relationship Id="rId25" Type="http://schemas.openxmlformats.org/officeDocument/2006/relationships/tags" Target="../tags/tag116.xml"/><Relationship Id="rId2" Type="http://schemas.openxmlformats.org/officeDocument/2006/relationships/tags" Target="../tags/tag93.xml"/><Relationship Id="rId16" Type="http://schemas.openxmlformats.org/officeDocument/2006/relationships/tags" Target="../tags/tag107.xml"/><Relationship Id="rId20" Type="http://schemas.openxmlformats.org/officeDocument/2006/relationships/tags" Target="../tags/tag111.xml"/><Relationship Id="rId29" Type="http://schemas.openxmlformats.org/officeDocument/2006/relationships/tags" Target="../tags/tag120.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24" Type="http://schemas.openxmlformats.org/officeDocument/2006/relationships/tags" Target="../tags/tag115.xml"/><Relationship Id="rId5" Type="http://schemas.openxmlformats.org/officeDocument/2006/relationships/tags" Target="../tags/tag96.xml"/><Relationship Id="rId15" Type="http://schemas.openxmlformats.org/officeDocument/2006/relationships/tags" Target="../tags/tag106.xml"/><Relationship Id="rId23" Type="http://schemas.openxmlformats.org/officeDocument/2006/relationships/tags" Target="../tags/tag114.xml"/><Relationship Id="rId28" Type="http://schemas.openxmlformats.org/officeDocument/2006/relationships/tags" Target="../tags/tag119.xml"/><Relationship Id="rId10" Type="http://schemas.openxmlformats.org/officeDocument/2006/relationships/tags" Target="../tags/tag101.xml"/><Relationship Id="rId19" Type="http://schemas.openxmlformats.org/officeDocument/2006/relationships/tags" Target="../tags/tag110.xml"/><Relationship Id="rId31" Type="http://schemas.openxmlformats.org/officeDocument/2006/relationships/notesSlide" Target="../notesSlides/notesSlide21.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 Id="rId22" Type="http://schemas.openxmlformats.org/officeDocument/2006/relationships/tags" Target="../tags/tag113.xml"/><Relationship Id="rId27" Type="http://schemas.openxmlformats.org/officeDocument/2006/relationships/tags" Target="../tags/tag118.xml"/><Relationship Id="rId30"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tags" Target="../tags/tag128.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notesSlide" Target="../notesSlides/notesSlide22.xml"/><Relationship Id="rId5" Type="http://schemas.openxmlformats.org/officeDocument/2006/relationships/tags" Target="../tags/tag125.xml"/><Relationship Id="rId10" Type="http://schemas.openxmlformats.org/officeDocument/2006/relationships/slideLayout" Target="../slideLayouts/slideLayout7.xml"/><Relationship Id="rId4" Type="http://schemas.openxmlformats.org/officeDocument/2006/relationships/tags" Target="../tags/tag124.xml"/><Relationship Id="rId9" Type="http://schemas.openxmlformats.org/officeDocument/2006/relationships/tags" Target="../tags/tag129.xml"/></Relationships>
</file>

<file path=ppt/slides/_rels/slide23.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tags" Target="../tags/tag147.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tags" Target="../tags/tag146.xml"/><Relationship Id="rId2" Type="http://schemas.openxmlformats.org/officeDocument/2006/relationships/tags" Target="../tags/tag131.xml"/><Relationship Id="rId16" Type="http://schemas.openxmlformats.org/officeDocument/2006/relationships/tags" Target="../tags/tag145.xml"/><Relationship Id="rId20" Type="http://schemas.openxmlformats.org/officeDocument/2006/relationships/notesSlide" Target="../notesSlides/notesSlide23.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tags" Target="../tags/tag144.xml"/><Relationship Id="rId10" Type="http://schemas.openxmlformats.org/officeDocument/2006/relationships/tags" Target="../tags/tag139.xml"/><Relationship Id="rId19" Type="http://schemas.openxmlformats.org/officeDocument/2006/relationships/slideLayout" Target="../slideLayouts/slideLayout7.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4.xml"/><Relationship Id="rId4" Type="http://schemas.openxmlformats.org/officeDocument/2006/relationships/tags" Target="../tags/tag5.xml"/><Relationship Id="rId9"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84221"/>
            <a:ext cx="9144000" cy="5317958"/>
          </a:xfrm>
          <a:prstGeom prst="rect">
            <a:avLst/>
          </a:prstGeom>
        </p:spPr>
      </p:pic>
      <p:sp>
        <p:nvSpPr>
          <p:cNvPr id="8" name="上凸带形 7"/>
          <p:cNvSpPr/>
          <p:nvPr/>
        </p:nvSpPr>
        <p:spPr>
          <a:xfrm>
            <a:off x="2202378" y="782051"/>
            <a:ext cx="4739243" cy="1287379"/>
          </a:xfrm>
          <a:prstGeom prst="ribbon2">
            <a:avLst>
              <a:gd name="adj1" fmla="val 19246"/>
              <a:gd name="adj2" fmla="val 57109"/>
            </a:avLst>
          </a:prstGeom>
          <a:solidFill>
            <a:srgbClr val="4A67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10" name="直接连接符 9"/>
          <p:cNvCxnSpPr/>
          <p:nvPr/>
        </p:nvCxnSpPr>
        <p:spPr>
          <a:xfrm>
            <a:off x="2550695" y="3164304"/>
            <a:ext cx="42110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538664" y="4030578"/>
            <a:ext cx="4211052"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485832" y="1010715"/>
            <a:ext cx="2172334" cy="584775"/>
          </a:xfrm>
          <a:prstGeom prst="rect">
            <a:avLst/>
          </a:prstGeom>
          <a:noFill/>
        </p:spPr>
        <p:txBody>
          <a:bodyPr wrap="square" rtlCol="0">
            <a:spAutoFit/>
          </a:bodyPr>
          <a:lstStyle/>
          <a:p>
            <a:pPr algn="dist"/>
            <a:r>
              <a:rPr lang="zh-CN" altLang="en-US" sz="3200" b="1" dirty="0">
                <a:solidFill>
                  <a:schemeClr val="bg1"/>
                </a:solidFill>
                <a:latin typeface="腾祥铁山楷书简" panose="01010104010101010101" pitchFamily="2" charset="-122"/>
                <a:ea typeface="腾祥铁山楷书简" panose="01010104010101010101" pitchFamily="2" charset="-122"/>
              </a:rPr>
              <a:t>工作总结</a:t>
            </a:r>
          </a:p>
        </p:txBody>
      </p:sp>
      <p:sp>
        <p:nvSpPr>
          <p:cNvPr id="13" name="文本框 12"/>
          <p:cNvSpPr txBox="1"/>
          <p:nvPr/>
        </p:nvSpPr>
        <p:spPr>
          <a:xfrm>
            <a:off x="3337100" y="2732991"/>
            <a:ext cx="2638241" cy="369332"/>
          </a:xfrm>
          <a:prstGeom prst="rect">
            <a:avLst/>
          </a:prstGeom>
          <a:noFill/>
        </p:spPr>
        <p:txBody>
          <a:bodyPr wrap="square" rtlCol="0">
            <a:spAutoFit/>
          </a:bodyPr>
          <a:lstStyle/>
          <a:p>
            <a:pPr algn="dist"/>
            <a:r>
              <a:rPr lang="zh-CN" altLang="en-US" sz="1800" b="1" dirty="0">
                <a:solidFill>
                  <a:srgbClr val="4A679B"/>
                </a:solidFill>
                <a:latin typeface="微软雅黑" panose="020B0503020204020204" pitchFamily="34" charset="-122"/>
                <a:ea typeface="微软雅黑" panose="020B0503020204020204" pitchFamily="34" charset="-122"/>
              </a:rPr>
              <a:t>汇报</a:t>
            </a:r>
            <a:r>
              <a:rPr lang="zh-CN" altLang="en-US" sz="1800" b="1">
                <a:solidFill>
                  <a:srgbClr val="4A679B"/>
                </a:solidFill>
                <a:latin typeface="微软雅黑" panose="020B0503020204020204" pitchFamily="34" charset="-122"/>
                <a:ea typeface="微软雅黑" panose="020B0503020204020204" pitchFamily="34" charset="-122"/>
              </a:rPr>
              <a:t>人：精进君</a:t>
            </a:r>
            <a:endParaRPr lang="zh-CN" altLang="en-US" sz="1800" b="1" dirty="0">
              <a:solidFill>
                <a:srgbClr val="4A679B"/>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337100" y="3599264"/>
            <a:ext cx="2638241" cy="369332"/>
          </a:xfrm>
          <a:prstGeom prst="rect">
            <a:avLst/>
          </a:prstGeom>
          <a:noFill/>
        </p:spPr>
        <p:txBody>
          <a:bodyPr wrap="square" rtlCol="0">
            <a:spAutoFit/>
          </a:bodyPr>
          <a:lstStyle/>
          <a:p>
            <a:pPr algn="dist"/>
            <a:r>
              <a:rPr lang="en-US" altLang="zh-CN" sz="1800" b="1" dirty="0">
                <a:solidFill>
                  <a:srgbClr val="4A679B"/>
                </a:solidFill>
                <a:latin typeface="微软雅黑" panose="020B0503020204020204" pitchFamily="34" charset="-122"/>
                <a:ea typeface="微软雅黑" panose="020B0503020204020204" pitchFamily="34" charset="-122"/>
              </a:rPr>
              <a:t>201X</a:t>
            </a:r>
            <a:r>
              <a:rPr lang="zh-CN" altLang="en-US" sz="1800" b="1" dirty="0">
                <a:solidFill>
                  <a:srgbClr val="4A679B"/>
                </a:solidFill>
                <a:latin typeface="微软雅黑" panose="020B0503020204020204" pitchFamily="34" charset="-122"/>
                <a:ea typeface="微软雅黑" panose="020B0503020204020204" pitchFamily="34" charset="-122"/>
              </a:rPr>
              <a:t>年</a:t>
            </a:r>
            <a:r>
              <a:rPr lang="en-US" altLang="zh-CN" sz="1800" b="1" dirty="0">
                <a:solidFill>
                  <a:srgbClr val="4A679B"/>
                </a:solidFill>
                <a:latin typeface="微软雅黑" panose="020B0503020204020204" pitchFamily="34" charset="-122"/>
                <a:ea typeface="微软雅黑" panose="020B0503020204020204" pitchFamily="34" charset="-122"/>
              </a:rPr>
              <a:t>X</a:t>
            </a:r>
            <a:r>
              <a:rPr lang="zh-CN" altLang="en-US" sz="1800" b="1" dirty="0">
                <a:solidFill>
                  <a:srgbClr val="4A679B"/>
                </a:solidFill>
                <a:latin typeface="微软雅黑" panose="020B0503020204020204" pitchFamily="34" charset="-122"/>
                <a:ea typeface="微软雅黑" panose="020B0503020204020204" pitchFamily="34" charset="-122"/>
              </a:rPr>
              <a:t>月</a:t>
            </a:r>
            <a:r>
              <a:rPr lang="en-US" altLang="zh-CN" sz="1800" b="1" dirty="0">
                <a:solidFill>
                  <a:srgbClr val="4A679B"/>
                </a:solidFill>
                <a:latin typeface="微软雅黑" panose="020B0503020204020204" pitchFamily="34" charset="-122"/>
                <a:ea typeface="微软雅黑" panose="020B0503020204020204" pitchFamily="34" charset="-122"/>
              </a:rPr>
              <a:t>X</a:t>
            </a:r>
            <a:r>
              <a:rPr lang="zh-CN" altLang="en-US" sz="1800" b="1" dirty="0">
                <a:solidFill>
                  <a:srgbClr val="4A679B"/>
                </a:solidFill>
                <a:latin typeface="微软雅黑" panose="020B0503020204020204" pitchFamily="34" charset="-122"/>
                <a:ea typeface="微软雅黑" panose="020B0503020204020204" pitchFamily="34" charset="-122"/>
              </a:rPr>
              <a:t>日</a:t>
            </a:r>
          </a:p>
        </p:txBody>
      </p:sp>
      <p:pic>
        <p:nvPicPr>
          <p:cNvPr id="2" name="尘埃">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9480927" y="705915"/>
            <a:ext cx="609600" cy="609600"/>
          </a:xfrm>
          <a:prstGeom prst="rect">
            <a:avLst/>
          </a:prstGeom>
        </p:spPr>
      </p:pic>
    </p:spTree>
    <p:extLst>
      <p:ext uri="{BB962C8B-B14F-4D97-AF65-F5344CB8AC3E}">
        <p14:creationId xmlns:p14="http://schemas.microsoft.com/office/powerpoint/2010/main" val="1836149119"/>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2"/>
                </p:tgtEl>
              </p:cMediaNode>
            </p:audio>
          </p:childTnLst>
        </p:cTn>
      </p:par>
    </p:tnLst>
    <p:bldLst>
      <p:bldP spid="8" grpId="0" animBg="1"/>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p:cNvGrpSpPr/>
          <p:nvPr/>
        </p:nvGrpSpPr>
        <p:grpSpPr>
          <a:xfrm>
            <a:off x="634902" y="697832"/>
            <a:ext cx="7889247" cy="2461586"/>
            <a:chOff x="720286" y="1775416"/>
            <a:chExt cx="10972067" cy="3423481"/>
          </a:xfrm>
        </p:grpSpPr>
        <p:sp>
          <p:nvSpPr>
            <p:cNvPr id="87" name="Rectangle 4"/>
            <p:cNvSpPr/>
            <p:nvPr/>
          </p:nvSpPr>
          <p:spPr>
            <a:xfrm>
              <a:off x="720286" y="2303583"/>
              <a:ext cx="8942363" cy="174439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88" name="Isosceles Triangle 5"/>
            <p:cNvSpPr/>
            <p:nvPr/>
          </p:nvSpPr>
          <p:spPr>
            <a:xfrm rot="5400000">
              <a:off x="9311013" y="2194803"/>
              <a:ext cx="2800727" cy="1961953"/>
            </a:xfrm>
            <a:prstGeom prs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nvGrpSpPr>
            <p:cNvPr id="89" name="Group 6"/>
            <p:cNvGrpSpPr/>
            <p:nvPr/>
          </p:nvGrpSpPr>
          <p:grpSpPr>
            <a:xfrm>
              <a:off x="8305802" y="2818812"/>
              <a:ext cx="2405575" cy="713936"/>
              <a:chOff x="8305802" y="2818812"/>
              <a:chExt cx="2405575" cy="713936"/>
            </a:xfrm>
          </p:grpSpPr>
          <p:sp>
            <p:nvSpPr>
              <p:cNvPr id="103" name="Rectangle 10"/>
              <p:cNvSpPr/>
              <p:nvPr/>
            </p:nvSpPr>
            <p:spPr>
              <a:xfrm>
                <a:off x="8305802" y="2818812"/>
                <a:ext cx="2405575" cy="713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04" name="Freeform 19"/>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0" name="Group 13"/>
            <p:cNvGrpSpPr/>
            <p:nvPr/>
          </p:nvGrpSpPr>
          <p:grpSpPr>
            <a:xfrm>
              <a:off x="858128" y="2818811"/>
              <a:ext cx="2405575" cy="713936"/>
              <a:chOff x="858128" y="2818811"/>
              <a:chExt cx="2405575" cy="713936"/>
            </a:xfrm>
          </p:grpSpPr>
          <p:sp>
            <p:nvSpPr>
              <p:cNvPr id="101" name="Rectangle 7"/>
              <p:cNvSpPr/>
              <p:nvPr/>
            </p:nvSpPr>
            <p:spPr>
              <a:xfrm>
                <a:off x="858128" y="2818811"/>
                <a:ext cx="2405575" cy="713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02" name="Freeform 20"/>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1" name="Group 12"/>
            <p:cNvGrpSpPr/>
            <p:nvPr/>
          </p:nvGrpSpPr>
          <p:grpSpPr>
            <a:xfrm>
              <a:off x="3340686" y="2818812"/>
              <a:ext cx="2405575" cy="713936"/>
              <a:chOff x="3340686" y="2818812"/>
              <a:chExt cx="2405575" cy="713936"/>
            </a:xfrm>
          </p:grpSpPr>
          <p:sp>
            <p:nvSpPr>
              <p:cNvPr id="99" name="Rectangle 8"/>
              <p:cNvSpPr/>
              <p:nvPr/>
            </p:nvSpPr>
            <p:spPr>
              <a:xfrm>
                <a:off x="3340686"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00" name="Freeform 21"/>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2" name="Group 11"/>
            <p:cNvGrpSpPr/>
            <p:nvPr/>
          </p:nvGrpSpPr>
          <p:grpSpPr>
            <a:xfrm>
              <a:off x="5823244" y="2818812"/>
              <a:ext cx="2405575" cy="713936"/>
              <a:chOff x="5823244" y="2818812"/>
              <a:chExt cx="2405575" cy="713936"/>
            </a:xfrm>
          </p:grpSpPr>
          <p:sp>
            <p:nvSpPr>
              <p:cNvPr id="97" name="Rectangle 9"/>
              <p:cNvSpPr/>
              <p:nvPr/>
            </p:nvSpPr>
            <p:spPr>
              <a:xfrm>
                <a:off x="5823244" y="2818812"/>
                <a:ext cx="2405575" cy="713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98" name="Freeform 22"/>
              <p:cNvSpPr>
                <a:spLocks noEditPoints="1"/>
              </p:cNvSpPr>
              <p:nvPr/>
            </p:nvSpPr>
            <p:spPr bwMode="auto">
              <a:xfrm>
                <a:off x="5973742"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3" name="TextBox 27"/>
            <p:cNvSpPr txBox="1"/>
            <p:nvPr/>
          </p:nvSpPr>
          <p:spPr>
            <a:xfrm>
              <a:off x="1506375" y="4813657"/>
              <a:ext cx="1109079" cy="38524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chemeClr val="accent1"/>
                  </a:solidFill>
                  <a:latin typeface="Arial" panose="020B0604020202020204" pitchFamily="34" charset="0"/>
                  <a:ea typeface="微软雅黑" panose="020B0503020204020204" pitchFamily="34" charset="-122"/>
                  <a:cs typeface="Arial" panose="020B0604020202020204" pitchFamily="34" charset="0"/>
                </a:rPr>
                <a:t>STEP 01</a:t>
              </a:r>
              <a:endParaRPr lang="en-GB" sz="1200" b="1">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TextBox 28"/>
            <p:cNvSpPr txBox="1"/>
            <p:nvPr/>
          </p:nvSpPr>
          <p:spPr>
            <a:xfrm>
              <a:off x="3988933" y="4813657"/>
              <a:ext cx="1109079" cy="38524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chemeClr val="accent2"/>
                  </a:solidFill>
                  <a:latin typeface="Arial" panose="020B0604020202020204" pitchFamily="34" charset="0"/>
                  <a:ea typeface="微软雅黑" panose="020B0503020204020204" pitchFamily="34" charset="-122"/>
                  <a:cs typeface="Arial" panose="020B0604020202020204" pitchFamily="34" charset="0"/>
                </a:rPr>
                <a:t>STEP 02</a:t>
              </a:r>
              <a:endParaRPr lang="en-GB" sz="1200" b="1">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95" name="TextBox 29"/>
            <p:cNvSpPr txBox="1"/>
            <p:nvPr/>
          </p:nvSpPr>
          <p:spPr>
            <a:xfrm>
              <a:off x="6471491" y="4813657"/>
              <a:ext cx="1109079" cy="38524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chemeClr val="accent3"/>
                  </a:solidFill>
                  <a:latin typeface="Arial" panose="020B0604020202020204" pitchFamily="34" charset="0"/>
                  <a:ea typeface="微软雅黑" panose="020B0503020204020204" pitchFamily="34" charset="-122"/>
                  <a:cs typeface="Arial" panose="020B0604020202020204" pitchFamily="34" charset="0"/>
                </a:rPr>
                <a:t>STEP 03</a:t>
              </a:r>
              <a:endParaRPr lang="en-GB" sz="1200" b="1">
                <a:solidFill>
                  <a:schemeClr val="accent3"/>
                </a:solidFill>
                <a:latin typeface="Arial" panose="020B0604020202020204" pitchFamily="34" charset="0"/>
                <a:ea typeface="微软雅黑" panose="020B0503020204020204" pitchFamily="34" charset="-122"/>
                <a:cs typeface="Arial" panose="020B0604020202020204" pitchFamily="34" charset="0"/>
              </a:endParaRPr>
            </a:p>
          </p:txBody>
        </p:sp>
        <p:sp>
          <p:nvSpPr>
            <p:cNvPr id="96" name="TextBox 30"/>
            <p:cNvSpPr txBox="1"/>
            <p:nvPr/>
          </p:nvSpPr>
          <p:spPr>
            <a:xfrm>
              <a:off x="8954049" y="4813657"/>
              <a:ext cx="1109079" cy="38524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chemeClr val="accent4"/>
                  </a:solidFill>
                  <a:latin typeface="Arial" panose="020B0604020202020204" pitchFamily="34" charset="0"/>
                  <a:ea typeface="微软雅黑" panose="020B0503020204020204" pitchFamily="34" charset="-122"/>
                  <a:cs typeface="Arial" panose="020B0604020202020204" pitchFamily="34" charset="0"/>
                </a:rPr>
                <a:t>STEP 04</a:t>
              </a:r>
              <a:endParaRPr lang="en-GB" sz="1200" b="1">
                <a:solidFill>
                  <a:schemeClr val="accent4"/>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5" name="矩形 104"/>
          <p:cNvSpPr/>
          <p:nvPr/>
        </p:nvSpPr>
        <p:spPr>
          <a:xfrm>
            <a:off x="634902" y="3283028"/>
            <a:ext cx="1722070" cy="830997"/>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06" name="矩形 105"/>
          <p:cNvSpPr/>
          <p:nvPr/>
        </p:nvSpPr>
        <p:spPr>
          <a:xfrm>
            <a:off x="2472384" y="3283028"/>
            <a:ext cx="1722070" cy="830997"/>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07" name="矩形 106"/>
          <p:cNvSpPr/>
          <p:nvPr/>
        </p:nvSpPr>
        <p:spPr>
          <a:xfrm>
            <a:off x="4258901" y="3283027"/>
            <a:ext cx="1722070" cy="830997"/>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08" name="矩形 107"/>
          <p:cNvSpPr/>
          <p:nvPr/>
        </p:nvSpPr>
        <p:spPr>
          <a:xfrm>
            <a:off x="6092922" y="3283027"/>
            <a:ext cx="1722070" cy="830997"/>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09" name="文本框 108"/>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自我评价</a:t>
            </a:r>
          </a:p>
        </p:txBody>
      </p:sp>
    </p:spTree>
    <p:extLst>
      <p:ext uri="{BB962C8B-B14F-4D97-AF65-F5344CB8AC3E}">
        <p14:creationId xmlns:p14="http://schemas.microsoft.com/office/powerpoint/2010/main" val="108983144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fade">
                                      <p:cBhvr>
                                        <p:cTn id="11" dur="500"/>
                                        <p:tgtEl>
                                          <p:spTgt spid="10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fade">
                                      <p:cBhvr>
                                        <p:cTn id="15" dur="500"/>
                                        <p:tgtEl>
                                          <p:spTgt spid="10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500"/>
                                        <p:tgtEl>
                                          <p:spTgt spid="10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fade">
                                      <p:cBhvr>
                                        <p:cTn id="23"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p:bldP spid="10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4"/>
          <p:cNvSpPr/>
          <p:nvPr/>
        </p:nvSpPr>
        <p:spPr>
          <a:xfrm>
            <a:off x="5187206" y="912163"/>
            <a:ext cx="1799288" cy="18172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Oval 7"/>
          <p:cNvSpPr/>
          <p:nvPr/>
        </p:nvSpPr>
        <p:spPr>
          <a:xfrm>
            <a:off x="4247574" y="912163"/>
            <a:ext cx="1228938" cy="12412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Oval 8"/>
          <p:cNvSpPr/>
          <p:nvPr/>
        </p:nvSpPr>
        <p:spPr>
          <a:xfrm>
            <a:off x="2061676" y="1138128"/>
            <a:ext cx="1351832" cy="13653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Oval 5"/>
          <p:cNvSpPr/>
          <p:nvPr/>
        </p:nvSpPr>
        <p:spPr>
          <a:xfrm>
            <a:off x="3081673" y="1532776"/>
            <a:ext cx="1635717" cy="16520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矩形 6"/>
          <p:cNvSpPr/>
          <p:nvPr/>
        </p:nvSpPr>
        <p:spPr>
          <a:xfrm>
            <a:off x="2061676" y="1436300"/>
            <a:ext cx="135542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8" name="矩形 7"/>
          <p:cNvSpPr/>
          <p:nvPr/>
        </p:nvSpPr>
        <p:spPr>
          <a:xfrm>
            <a:off x="4251677" y="1113888"/>
            <a:ext cx="1283638"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9" name="矩形 8"/>
          <p:cNvSpPr/>
          <p:nvPr/>
        </p:nvSpPr>
        <p:spPr>
          <a:xfrm>
            <a:off x="3255043" y="2045260"/>
            <a:ext cx="135542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10" name="矩形 9"/>
          <p:cNvSpPr/>
          <p:nvPr/>
        </p:nvSpPr>
        <p:spPr>
          <a:xfrm>
            <a:off x="5594117" y="1405303"/>
            <a:ext cx="135542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11" name="矩形 10"/>
          <p:cNvSpPr/>
          <p:nvPr/>
        </p:nvSpPr>
        <p:spPr>
          <a:xfrm>
            <a:off x="1072617" y="2545130"/>
            <a:ext cx="2166153"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2" name="矩形 11"/>
          <p:cNvSpPr/>
          <p:nvPr/>
        </p:nvSpPr>
        <p:spPr>
          <a:xfrm>
            <a:off x="2895003" y="3579497"/>
            <a:ext cx="2166153"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3" name="矩形 12"/>
          <p:cNvSpPr/>
          <p:nvPr/>
        </p:nvSpPr>
        <p:spPr>
          <a:xfrm>
            <a:off x="4310478" y="2665044"/>
            <a:ext cx="2166153"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4" name="矩形 13"/>
          <p:cNvSpPr/>
          <p:nvPr/>
        </p:nvSpPr>
        <p:spPr>
          <a:xfrm>
            <a:off x="6476631" y="3167714"/>
            <a:ext cx="2166153"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5" name="文本框 14"/>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自我评价</a:t>
            </a:r>
          </a:p>
        </p:txBody>
      </p:sp>
    </p:spTree>
    <p:extLst>
      <p:ext uri="{BB962C8B-B14F-4D97-AF65-F5344CB8AC3E}">
        <p14:creationId xmlns:p14="http://schemas.microsoft.com/office/powerpoint/2010/main" val="3700949230"/>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custDataLst>
              <p:tags r:id="rId1"/>
            </p:custDataLst>
          </p:nvPr>
        </p:nvSpPr>
        <p:spPr bwMode="auto">
          <a:xfrm>
            <a:off x="1195388" y="1900113"/>
            <a:ext cx="1453753" cy="1452563"/>
          </a:xfrm>
          <a:custGeom>
            <a:avLst/>
            <a:gdLst>
              <a:gd name="connsiteX0" fmla="*/ 738803 w 1937275"/>
              <a:gd name="connsiteY0" fmla="*/ 0 h 1935887"/>
              <a:gd name="connsiteX1" fmla="*/ 742174 w 1937275"/>
              <a:gd name="connsiteY1" fmla="*/ 344 h 1935887"/>
              <a:gd name="connsiteX2" fmla="*/ 745507 w 1937275"/>
              <a:gd name="connsiteY2" fmla="*/ 0 h 1935887"/>
              <a:gd name="connsiteX3" fmla="*/ 924608 w 1937275"/>
              <a:gd name="connsiteY3" fmla="*/ 181793 h 1935887"/>
              <a:gd name="connsiteX4" fmla="*/ 867684 w 1937275"/>
              <a:gd name="connsiteY4" fmla="*/ 313628 h 1935887"/>
              <a:gd name="connsiteX5" fmla="*/ 855189 w 1937275"/>
              <a:gd name="connsiteY5" fmla="*/ 401055 h 1935887"/>
              <a:gd name="connsiteX6" fmla="*/ 864908 w 1937275"/>
              <a:gd name="connsiteY6" fmla="*/ 455176 h 1935887"/>
              <a:gd name="connsiteX7" fmla="*/ 942310 w 1937275"/>
              <a:gd name="connsiteY7" fmla="*/ 455176 h 1935887"/>
              <a:gd name="connsiteX8" fmla="*/ 967992 w 1937275"/>
              <a:gd name="connsiteY8" fmla="*/ 455176 h 1935887"/>
              <a:gd name="connsiteX9" fmla="*/ 975115 w 1937275"/>
              <a:gd name="connsiteY9" fmla="*/ 455176 h 1935887"/>
              <a:gd name="connsiteX10" fmla="*/ 1016084 w 1937275"/>
              <a:gd name="connsiteY10" fmla="*/ 455176 h 1935887"/>
              <a:gd name="connsiteX11" fmla="*/ 1064050 w 1937275"/>
              <a:gd name="connsiteY11" fmla="*/ 455176 h 1935887"/>
              <a:gd name="connsiteX12" fmla="*/ 1066124 w 1937275"/>
              <a:gd name="connsiteY12" fmla="*/ 455176 h 1935887"/>
              <a:gd name="connsiteX13" fmla="*/ 1126141 w 1937275"/>
              <a:gd name="connsiteY13" fmla="*/ 455176 h 1935887"/>
              <a:gd name="connsiteX14" fmla="*/ 1147321 w 1937275"/>
              <a:gd name="connsiteY14" fmla="*/ 455176 h 1935887"/>
              <a:gd name="connsiteX15" fmla="*/ 1197043 w 1937275"/>
              <a:gd name="connsiteY15" fmla="*/ 455176 h 1935887"/>
              <a:gd name="connsiteX16" fmla="*/ 1218717 w 1937275"/>
              <a:gd name="connsiteY16" fmla="*/ 455176 h 1935887"/>
              <a:gd name="connsiteX17" fmla="*/ 1279153 w 1937275"/>
              <a:gd name="connsiteY17" fmla="*/ 455176 h 1935887"/>
              <a:gd name="connsiteX18" fmla="*/ 1279736 w 1937275"/>
              <a:gd name="connsiteY18" fmla="*/ 455176 h 1935887"/>
              <a:gd name="connsiteX19" fmla="*/ 1329541 w 1937275"/>
              <a:gd name="connsiteY19" fmla="*/ 455176 h 1935887"/>
              <a:gd name="connsiteX20" fmla="*/ 1370796 w 1937275"/>
              <a:gd name="connsiteY20" fmla="*/ 455176 h 1935887"/>
              <a:gd name="connsiteX21" fmla="*/ 1375129 w 1937275"/>
              <a:gd name="connsiteY21" fmla="*/ 455176 h 1935887"/>
              <a:gd name="connsiteX22" fmla="*/ 1403830 w 1937275"/>
              <a:gd name="connsiteY22" fmla="*/ 455176 h 1935887"/>
              <a:gd name="connsiteX23" fmla="*/ 1448891 w 1937275"/>
              <a:gd name="connsiteY23" fmla="*/ 455176 h 1935887"/>
              <a:gd name="connsiteX24" fmla="*/ 1472030 w 1937275"/>
              <a:gd name="connsiteY24" fmla="*/ 455176 h 1935887"/>
              <a:gd name="connsiteX25" fmla="*/ 1480555 w 1937275"/>
              <a:gd name="connsiteY25" fmla="*/ 455176 h 1935887"/>
              <a:gd name="connsiteX26" fmla="*/ 1481772 w 1937275"/>
              <a:gd name="connsiteY26" fmla="*/ 455176 h 1935887"/>
              <a:gd name="connsiteX27" fmla="*/ 1484127 w 1937275"/>
              <a:gd name="connsiteY27" fmla="*/ 455176 h 1935887"/>
              <a:gd name="connsiteX28" fmla="*/ 1484127 w 1937275"/>
              <a:gd name="connsiteY28" fmla="*/ 1072718 h 1935887"/>
              <a:gd name="connsiteX29" fmla="*/ 1482945 w 1937275"/>
              <a:gd name="connsiteY29" fmla="*/ 1073145 h 1935887"/>
              <a:gd name="connsiteX30" fmla="*/ 1504166 w 1937275"/>
              <a:gd name="connsiteY30" fmla="*/ 1080870 h 1935887"/>
              <a:gd name="connsiteX31" fmla="*/ 1535933 w 1937275"/>
              <a:gd name="connsiteY31" fmla="*/ 1083819 h 1935887"/>
              <a:gd name="connsiteX32" fmla="*/ 1623423 w 1937275"/>
              <a:gd name="connsiteY32" fmla="*/ 1069942 h 1935887"/>
              <a:gd name="connsiteX33" fmla="*/ 1755352 w 1937275"/>
              <a:gd name="connsiteY33" fmla="*/ 1014433 h 1935887"/>
              <a:gd name="connsiteX34" fmla="*/ 1937275 w 1937275"/>
              <a:gd name="connsiteY34" fmla="*/ 1193450 h 1935887"/>
              <a:gd name="connsiteX35" fmla="*/ 1755352 w 1937275"/>
              <a:gd name="connsiteY35" fmla="*/ 1372468 h 1935887"/>
              <a:gd name="connsiteX36" fmla="*/ 1623423 w 1937275"/>
              <a:gd name="connsiteY36" fmla="*/ 1315571 h 1935887"/>
              <a:gd name="connsiteX37" fmla="*/ 1535933 w 1937275"/>
              <a:gd name="connsiteY37" fmla="*/ 1301693 h 1935887"/>
              <a:gd name="connsiteX38" fmla="*/ 1504166 w 1937275"/>
              <a:gd name="connsiteY38" fmla="*/ 1304642 h 1935887"/>
              <a:gd name="connsiteX39" fmla="*/ 1482945 w 1937275"/>
              <a:gd name="connsiteY39" fmla="*/ 1312368 h 1935887"/>
              <a:gd name="connsiteX40" fmla="*/ 1484127 w 1937275"/>
              <a:gd name="connsiteY40" fmla="*/ 1312795 h 1935887"/>
              <a:gd name="connsiteX41" fmla="*/ 1484127 w 1937275"/>
              <a:gd name="connsiteY41" fmla="*/ 1316958 h 1935887"/>
              <a:gd name="connsiteX42" fmla="*/ 1484127 w 1937275"/>
              <a:gd name="connsiteY42" fmla="*/ 1935887 h 1935887"/>
              <a:gd name="connsiteX43" fmla="*/ 1481772 w 1937275"/>
              <a:gd name="connsiteY43" fmla="*/ 1935887 h 1935887"/>
              <a:gd name="connsiteX44" fmla="*/ 1481234 w 1937275"/>
              <a:gd name="connsiteY44" fmla="*/ 1935887 h 1935887"/>
              <a:gd name="connsiteX45" fmla="*/ 1360074 w 1937275"/>
              <a:gd name="connsiteY45" fmla="*/ 1935887 h 1935887"/>
              <a:gd name="connsiteX46" fmla="*/ 1347152 w 1937275"/>
              <a:gd name="connsiteY46" fmla="*/ 1935887 h 1935887"/>
              <a:gd name="connsiteX47" fmla="*/ 1298951 w 1937275"/>
              <a:gd name="connsiteY47" fmla="*/ 1935887 h 1935887"/>
              <a:gd name="connsiteX48" fmla="*/ 1220943 w 1937275"/>
              <a:gd name="connsiteY48" fmla="*/ 1935887 h 1935887"/>
              <a:gd name="connsiteX49" fmla="*/ 1220469 w 1937275"/>
              <a:gd name="connsiteY49" fmla="*/ 1935887 h 1935887"/>
              <a:gd name="connsiteX50" fmla="*/ 1122456 w 1937275"/>
              <a:gd name="connsiteY50" fmla="*/ 1935887 h 1935887"/>
              <a:gd name="connsiteX51" fmla="*/ 1102873 w 1937275"/>
              <a:gd name="connsiteY51" fmla="*/ 1935887 h 1935887"/>
              <a:gd name="connsiteX52" fmla="*/ 1002742 w 1937275"/>
              <a:gd name="connsiteY52" fmla="*/ 1935887 h 1935887"/>
              <a:gd name="connsiteX53" fmla="*/ 992672 w 1937275"/>
              <a:gd name="connsiteY53" fmla="*/ 1935887 h 1935887"/>
              <a:gd name="connsiteX54" fmla="*/ 890067 w 1937275"/>
              <a:gd name="connsiteY54" fmla="*/ 1935887 h 1935887"/>
              <a:gd name="connsiteX55" fmla="*/ 859159 w 1937275"/>
              <a:gd name="connsiteY55" fmla="*/ 1935887 h 1935887"/>
              <a:gd name="connsiteX56" fmla="*/ 794789 w 1937275"/>
              <a:gd name="connsiteY56" fmla="*/ 1935887 h 1935887"/>
              <a:gd name="connsiteX57" fmla="*/ 689535 w 1937275"/>
              <a:gd name="connsiteY57" fmla="*/ 1935887 h 1935887"/>
              <a:gd name="connsiteX58" fmla="*/ 625123 w 1937275"/>
              <a:gd name="connsiteY58" fmla="*/ 1935887 h 1935887"/>
              <a:gd name="connsiteX59" fmla="*/ 594280 w 1937275"/>
              <a:gd name="connsiteY59" fmla="*/ 1935887 h 1935887"/>
              <a:gd name="connsiteX60" fmla="*/ 491701 w 1937275"/>
              <a:gd name="connsiteY60" fmla="*/ 1935887 h 1935887"/>
              <a:gd name="connsiteX61" fmla="*/ 481504 w 1937275"/>
              <a:gd name="connsiteY61" fmla="*/ 1935887 h 1935887"/>
              <a:gd name="connsiteX62" fmla="*/ 381527 w 1937275"/>
              <a:gd name="connsiteY62" fmla="*/ 1935887 h 1935887"/>
              <a:gd name="connsiteX63" fmla="*/ 361761 w 1937275"/>
              <a:gd name="connsiteY63" fmla="*/ 1935887 h 1935887"/>
              <a:gd name="connsiteX64" fmla="*/ 263724 w 1937275"/>
              <a:gd name="connsiteY64" fmla="*/ 1935887 h 1935887"/>
              <a:gd name="connsiteX65" fmla="*/ 263486 w 1937275"/>
              <a:gd name="connsiteY65" fmla="*/ 1935887 h 1935887"/>
              <a:gd name="connsiteX66" fmla="*/ 185222 w 1937275"/>
              <a:gd name="connsiteY66" fmla="*/ 1935887 h 1935887"/>
              <a:gd name="connsiteX67" fmla="*/ 137308 w 1937275"/>
              <a:gd name="connsiteY67" fmla="*/ 1935887 h 1935887"/>
              <a:gd name="connsiteX68" fmla="*/ 124084 w 1937275"/>
              <a:gd name="connsiteY68" fmla="*/ 1935887 h 1935887"/>
              <a:gd name="connsiteX69" fmla="*/ 78140 w 1937275"/>
              <a:gd name="connsiteY69" fmla="*/ 1935887 h 1935887"/>
              <a:gd name="connsiteX70" fmla="*/ 45220 w 1937275"/>
              <a:gd name="connsiteY70" fmla="*/ 1935887 h 1935887"/>
              <a:gd name="connsiteX71" fmla="*/ 23153 w 1937275"/>
              <a:gd name="connsiteY71" fmla="*/ 1935887 h 1935887"/>
              <a:gd name="connsiteX72" fmla="*/ 9768 w 1937275"/>
              <a:gd name="connsiteY72" fmla="*/ 1935887 h 1935887"/>
              <a:gd name="connsiteX73" fmla="*/ 2894 w 1937275"/>
              <a:gd name="connsiteY73" fmla="*/ 1935887 h 1935887"/>
              <a:gd name="connsiteX74" fmla="*/ 2721 w 1937275"/>
              <a:gd name="connsiteY74" fmla="*/ 1935887 h 1935887"/>
              <a:gd name="connsiteX75" fmla="*/ 0 w 1937275"/>
              <a:gd name="connsiteY75" fmla="*/ 1935887 h 1935887"/>
              <a:gd name="connsiteX76" fmla="*/ 0 w 1937275"/>
              <a:gd name="connsiteY76" fmla="*/ 1312795 h 1935887"/>
              <a:gd name="connsiteX77" fmla="*/ 2721 w 1937275"/>
              <a:gd name="connsiteY77" fmla="*/ 1311812 h 1935887"/>
              <a:gd name="connsiteX78" fmla="*/ 2721 w 1937275"/>
              <a:gd name="connsiteY78" fmla="*/ 1311212 h 1935887"/>
              <a:gd name="connsiteX79" fmla="*/ 2721 w 1937275"/>
              <a:gd name="connsiteY79" fmla="*/ 1141668 h 1935887"/>
              <a:gd name="connsiteX80" fmla="*/ 2721 w 1937275"/>
              <a:gd name="connsiteY80" fmla="*/ 1073701 h 1935887"/>
              <a:gd name="connsiteX81" fmla="*/ 0 w 1937275"/>
              <a:gd name="connsiteY81" fmla="*/ 1072718 h 1935887"/>
              <a:gd name="connsiteX82" fmla="*/ 0 w 1937275"/>
              <a:gd name="connsiteY82" fmla="*/ 455176 h 1935887"/>
              <a:gd name="connsiteX83" fmla="*/ 2721 w 1937275"/>
              <a:gd name="connsiteY83" fmla="*/ 455176 h 1935887"/>
              <a:gd name="connsiteX84" fmla="*/ 80644 w 1937275"/>
              <a:gd name="connsiteY84" fmla="*/ 455176 h 1935887"/>
              <a:gd name="connsiteX85" fmla="*/ 109025 w 1937275"/>
              <a:gd name="connsiteY85" fmla="*/ 455176 h 1935887"/>
              <a:gd name="connsiteX86" fmla="*/ 113670 w 1937275"/>
              <a:gd name="connsiteY86" fmla="*/ 455176 h 1935887"/>
              <a:gd name="connsiteX87" fmla="*/ 154915 w 1937275"/>
              <a:gd name="connsiteY87" fmla="*/ 455176 h 1935887"/>
              <a:gd name="connsiteX88" fmla="*/ 204441 w 1937275"/>
              <a:gd name="connsiteY88" fmla="*/ 455176 h 1935887"/>
              <a:gd name="connsiteX89" fmla="*/ 205291 w 1937275"/>
              <a:gd name="connsiteY89" fmla="*/ 455176 h 1935887"/>
              <a:gd name="connsiteX90" fmla="*/ 265711 w 1937275"/>
              <a:gd name="connsiteY90" fmla="*/ 455176 h 1935887"/>
              <a:gd name="connsiteX91" fmla="*/ 287155 w 1937275"/>
              <a:gd name="connsiteY91" fmla="*/ 455176 h 1935887"/>
              <a:gd name="connsiteX92" fmla="*/ 337090 w 1937275"/>
              <a:gd name="connsiteY92" fmla="*/ 455176 h 1935887"/>
              <a:gd name="connsiteX93" fmla="*/ 358075 w 1937275"/>
              <a:gd name="connsiteY93" fmla="*/ 455176 h 1935887"/>
              <a:gd name="connsiteX94" fmla="*/ 418107 w 1937275"/>
              <a:gd name="connsiteY94" fmla="*/ 455176 h 1935887"/>
              <a:gd name="connsiteX95" fmla="*/ 420340 w 1937275"/>
              <a:gd name="connsiteY95" fmla="*/ 455176 h 1935887"/>
              <a:gd name="connsiteX96" fmla="*/ 468159 w 1937275"/>
              <a:gd name="connsiteY96" fmla="*/ 455176 h 1935887"/>
              <a:gd name="connsiteX97" fmla="*/ 509138 w 1937275"/>
              <a:gd name="connsiteY97" fmla="*/ 455176 h 1935887"/>
              <a:gd name="connsiteX98" fmla="*/ 516374 w 1937275"/>
              <a:gd name="connsiteY98" fmla="*/ 455176 h 1935887"/>
              <a:gd name="connsiteX99" fmla="*/ 541951 w 1937275"/>
              <a:gd name="connsiteY99" fmla="*/ 455176 h 1935887"/>
              <a:gd name="connsiteX100" fmla="*/ 586710 w 1937275"/>
              <a:gd name="connsiteY100" fmla="*/ 455176 h 1935887"/>
              <a:gd name="connsiteX101" fmla="*/ 609695 w 1937275"/>
              <a:gd name="connsiteY101" fmla="*/ 455176 h 1935887"/>
              <a:gd name="connsiteX102" fmla="*/ 618163 w 1937275"/>
              <a:gd name="connsiteY102" fmla="*/ 455176 h 1935887"/>
              <a:gd name="connsiteX103" fmla="*/ 619373 w 1937275"/>
              <a:gd name="connsiteY103" fmla="*/ 455176 h 1935887"/>
              <a:gd name="connsiteX104" fmla="*/ 630482 w 1937275"/>
              <a:gd name="connsiteY104" fmla="*/ 401055 h 1935887"/>
              <a:gd name="connsiteX105" fmla="*/ 616595 w 1937275"/>
              <a:gd name="connsiteY105" fmla="*/ 313628 h 1935887"/>
              <a:gd name="connsiteX106" fmla="*/ 559657 w 1937275"/>
              <a:gd name="connsiteY106" fmla="*/ 181793 h 1935887"/>
              <a:gd name="connsiteX107" fmla="*/ 738803 w 1937275"/>
              <a:gd name="connsiteY107" fmla="*/ 0 h 193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37275" h="1935887">
                <a:moveTo>
                  <a:pt x="738803" y="0"/>
                </a:moveTo>
                <a:lnTo>
                  <a:pt x="742174" y="344"/>
                </a:lnTo>
                <a:lnTo>
                  <a:pt x="745507" y="0"/>
                </a:lnTo>
                <a:cubicBezTo>
                  <a:pt x="844082" y="0"/>
                  <a:pt x="924608" y="81876"/>
                  <a:pt x="924608" y="181793"/>
                </a:cubicBezTo>
                <a:cubicBezTo>
                  <a:pt x="924608" y="233139"/>
                  <a:pt x="902394" y="280322"/>
                  <a:pt x="867684" y="313628"/>
                </a:cubicBezTo>
                <a:cubicBezTo>
                  <a:pt x="860743" y="339995"/>
                  <a:pt x="855189" y="369137"/>
                  <a:pt x="855189" y="401055"/>
                </a:cubicBezTo>
                <a:cubicBezTo>
                  <a:pt x="855189" y="426034"/>
                  <a:pt x="859354" y="442687"/>
                  <a:pt x="864908" y="455176"/>
                </a:cubicBezTo>
                <a:cubicBezTo>
                  <a:pt x="864908" y="455176"/>
                  <a:pt x="864908" y="455176"/>
                  <a:pt x="942310" y="455176"/>
                </a:cubicBezTo>
                <a:lnTo>
                  <a:pt x="967992" y="455176"/>
                </a:lnTo>
                <a:lnTo>
                  <a:pt x="975115" y="455176"/>
                </a:lnTo>
                <a:cubicBezTo>
                  <a:pt x="987361" y="455176"/>
                  <a:pt x="1000967" y="455176"/>
                  <a:pt x="1016084" y="455176"/>
                </a:cubicBezTo>
                <a:lnTo>
                  <a:pt x="1064050" y="455176"/>
                </a:lnTo>
                <a:lnTo>
                  <a:pt x="1066124" y="455176"/>
                </a:lnTo>
                <a:cubicBezTo>
                  <a:pt x="1084416" y="455176"/>
                  <a:pt x="1104371" y="455176"/>
                  <a:pt x="1126141" y="455176"/>
                </a:cubicBezTo>
                <a:lnTo>
                  <a:pt x="1147321" y="455176"/>
                </a:lnTo>
                <a:lnTo>
                  <a:pt x="1197043" y="455176"/>
                </a:lnTo>
                <a:lnTo>
                  <a:pt x="1218717" y="455176"/>
                </a:lnTo>
                <a:lnTo>
                  <a:pt x="1279153" y="455176"/>
                </a:lnTo>
                <a:lnTo>
                  <a:pt x="1279736" y="455176"/>
                </a:lnTo>
                <a:lnTo>
                  <a:pt x="1329541" y="455176"/>
                </a:lnTo>
                <a:lnTo>
                  <a:pt x="1370796" y="455176"/>
                </a:lnTo>
                <a:lnTo>
                  <a:pt x="1375129" y="455176"/>
                </a:lnTo>
                <a:lnTo>
                  <a:pt x="1403830" y="455176"/>
                </a:lnTo>
                <a:lnTo>
                  <a:pt x="1448891" y="455176"/>
                </a:lnTo>
                <a:lnTo>
                  <a:pt x="1472030" y="455176"/>
                </a:lnTo>
                <a:lnTo>
                  <a:pt x="1480555" y="455176"/>
                </a:lnTo>
                <a:lnTo>
                  <a:pt x="1481772" y="455176"/>
                </a:lnTo>
                <a:lnTo>
                  <a:pt x="1484127" y="455176"/>
                </a:lnTo>
                <a:cubicBezTo>
                  <a:pt x="1484127" y="455176"/>
                  <a:pt x="1484127" y="455176"/>
                  <a:pt x="1484127" y="1072718"/>
                </a:cubicBezTo>
                <a:lnTo>
                  <a:pt x="1482945" y="1073145"/>
                </a:lnTo>
                <a:lnTo>
                  <a:pt x="1504166" y="1080870"/>
                </a:lnTo>
                <a:cubicBezTo>
                  <a:pt x="1513019" y="1082779"/>
                  <a:pt x="1523434" y="1083819"/>
                  <a:pt x="1535933" y="1083819"/>
                </a:cubicBezTo>
                <a:cubicBezTo>
                  <a:pt x="1567874" y="1083819"/>
                  <a:pt x="1597037" y="1076881"/>
                  <a:pt x="1623423" y="1069942"/>
                </a:cubicBezTo>
                <a:cubicBezTo>
                  <a:pt x="1656752" y="1035249"/>
                  <a:pt x="1703969" y="1014433"/>
                  <a:pt x="1755352" y="1014433"/>
                </a:cubicBezTo>
                <a:cubicBezTo>
                  <a:pt x="1856729" y="1014433"/>
                  <a:pt x="1937275" y="1093533"/>
                  <a:pt x="1937275" y="1193450"/>
                </a:cubicBezTo>
                <a:cubicBezTo>
                  <a:pt x="1937275" y="1291979"/>
                  <a:pt x="1856729" y="1372468"/>
                  <a:pt x="1755352" y="1372468"/>
                </a:cubicBezTo>
                <a:cubicBezTo>
                  <a:pt x="1703969" y="1372468"/>
                  <a:pt x="1656752" y="1350264"/>
                  <a:pt x="1623423" y="1315571"/>
                </a:cubicBezTo>
                <a:cubicBezTo>
                  <a:pt x="1597037" y="1308632"/>
                  <a:pt x="1567874" y="1301693"/>
                  <a:pt x="1535933" y="1301693"/>
                </a:cubicBezTo>
                <a:cubicBezTo>
                  <a:pt x="1523434" y="1301693"/>
                  <a:pt x="1513019" y="1302734"/>
                  <a:pt x="1504166" y="1304642"/>
                </a:cubicBezTo>
                <a:lnTo>
                  <a:pt x="1482945" y="1312368"/>
                </a:lnTo>
                <a:lnTo>
                  <a:pt x="1484127" y="1312795"/>
                </a:lnTo>
                <a:cubicBezTo>
                  <a:pt x="1484127" y="1312795"/>
                  <a:pt x="1484127" y="1312795"/>
                  <a:pt x="1484127" y="1316958"/>
                </a:cubicBezTo>
                <a:cubicBezTo>
                  <a:pt x="1484127" y="1316958"/>
                  <a:pt x="1484127" y="1316958"/>
                  <a:pt x="1484127" y="1935887"/>
                </a:cubicBezTo>
                <a:lnTo>
                  <a:pt x="1481772" y="1935887"/>
                </a:lnTo>
                <a:lnTo>
                  <a:pt x="1481234" y="1935887"/>
                </a:lnTo>
                <a:cubicBezTo>
                  <a:pt x="1474000" y="1935887"/>
                  <a:pt x="1448683" y="1935887"/>
                  <a:pt x="1360074" y="1935887"/>
                </a:cubicBezTo>
                <a:lnTo>
                  <a:pt x="1347152" y="1935887"/>
                </a:lnTo>
                <a:lnTo>
                  <a:pt x="1298951" y="1935887"/>
                </a:lnTo>
                <a:lnTo>
                  <a:pt x="1220943" y="1935887"/>
                </a:lnTo>
                <a:lnTo>
                  <a:pt x="1220469" y="1935887"/>
                </a:lnTo>
                <a:cubicBezTo>
                  <a:pt x="1191173" y="1935887"/>
                  <a:pt x="1158623" y="1935887"/>
                  <a:pt x="1122456" y="1935887"/>
                </a:cubicBezTo>
                <a:lnTo>
                  <a:pt x="1102873" y="1935887"/>
                </a:lnTo>
                <a:lnTo>
                  <a:pt x="1002742" y="1935887"/>
                </a:lnTo>
                <a:lnTo>
                  <a:pt x="992672" y="1935887"/>
                </a:lnTo>
                <a:lnTo>
                  <a:pt x="890067" y="1935887"/>
                </a:lnTo>
                <a:lnTo>
                  <a:pt x="859159" y="1935887"/>
                </a:lnTo>
                <a:lnTo>
                  <a:pt x="794789" y="1935887"/>
                </a:lnTo>
                <a:lnTo>
                  <a:pt x="689535" y="1935887"/>
                </a:lnTo>
                <a:lnTo>
                  <a:pt x="625123" y="1935887"/>
                </a:lnTo>
                <a:lnTo>
                  <a:pt x="594280" y="1935887"/>
                </a:lnTo>
                <a:cubicBezTo>
                  <a:pt x="561323" y="1935887"/>
                  <a:pt x="527145" y="1935887"/>
                  <a:pt x="491701" y="1935887"/>
                </a:cubicBezTo>
                <a:lnTo>
                  <a:pt x="481504" y="1935887"/>
                </a:lnTo>
                <a:lnTo>
                  <a:pt x="381527" y="1935887"/>
                </a:lnTo>
                <a:lnTo>
                  <a:pt x="361761" y="1935887"/>
                </a:lnTo>
                <a:lnTo>
                  <a:pt x="263724" y="1935887"/>
                </a:lnTo>
                <a:lnTo>
                  <a:pt x="263486" y="1935887"/>
                </a:lnTo>
                <a:lnTo>
                  <a:pt x="185222" y="1935887"/>
                </a:lnTo>
                <a:lnTo>
                  <a:pt x="137308" y="1935887"/>
                </a:lnTo>
                <a:lnTo>
                  <a:pt x="124084" y="1935887"/>
                </a:lnTo>
                <a:lnTo>
                  <a:pt x="78140" y="1935887"/>
                </a:lnTo>
                <a:lnTo>
                  <a:pt x="45220" y="1935887"/>
                </a:lnTo>
                <a:lnTo>
                  <a:pt x="23153" y="1935887"/>
                </a:lnTo>
                <a:lnTo>
                  <a:pt x="9768" y="1935887"/>
                </a:lnTo>
                <a:lnTo>
                  <a:pt x="2894" y="1935887"/>
                </a:lnTo>
                <a:lnTo>
                  <a:pt x="2721" y="1935887"/>
                </a:lnTo>
                <a:lnTo>
                  <a:pt x="0" y="1935887"/>
                </a:lnTo>
                <a:cubicBezTo>
                  <a:pt x="0" y="1312795"/>
                  <a:pt x="0" y="1312795"/>
                  <a:pt x="0" y="1312795"/>
                </a:cubicBezTo>
                <a:lnTo>
                  <a:pt x="2721" y="1311812"/>
                </a:lnTo>
                <a:lnTo>
                  <a:pt x="2721" y="1311212"/>
                </a:lnTo>
                <a:cubicBezTo>
                  <a:pt x="2721" y="1259156"/>
                  <a:pt x="2721" y="1202762"/>
                  <a:pt x="2721" y="1141668"/>
                </a:cubicBezTo>
                <a:lnTo>
                  <a:pt x="2721" y="1073701"/>
                </a:lnTo>
                <a:lnTo>
                  <a:pt x="0" y="1072718"/>
                </a:lnTo>
                <a:cubicBezTo>
                  <a:pt x="0" y="455176"/>
                  <a:pt x="0" y="455176"/>
                  <a:pt x="0" y="455176"/>
                </a:cubicBezTo>
                <a:lnTo>
                  <a:pt x="2721" y="455176"/>
                </a:lnTo>
                <a:cubicBezTo>
                  <a:pt x="2721" y="455176"/>
                  <a:pt x="2721" y="455176"/>
                  <a:pt x="80644" y="455176"/>
                </a:cubicBezTo>
                <a:lnTo>
                  <a:pt x="109025" y="455176"/>
                </a:lnTo>
                <a:lnTo>
                  <a:pt x="113670" y="455176"/>
                </a:lnTo>
                <a:cubicBezTo>
                  <a:pt x="125998" y="455176"/>
                  <a:pt x="139695" y="455176"/>
                  <a:pt x="154915" y="455176"/>
                </a:cubicBezTo>
                <a:lnTo>
                  <a:pt x="204441" y="455176"/>
                </a:lnTo>
                <a:lnTo>
                  <a:pt x="205291" y="455176"/>
                </a:lnTo>
                <a:cubicBezTo>
                  <a:pt x="223706" y="455176"/>
                  <a:pt x="243796" y="455176"/>
                  <a:pt x="265711" y="455176"/>
                </a:cubicBezTo>
                <a:lnTo>
                  <a:pt x="287155" y="455176"/>
                </a:lnTo>
                <a:lnTo>
                  <a:pt x="337090" y="455176"/>
                </a:lnTo>
                <a:lnTo>
                  <a:pt x="358075" y="455176"/>
                </a:lnTo>
                <a:lnTo>
                  <a:pt x="418107" y="455176"/>
                </a:lnTo>
                <a:lnTo>
                  <a:pt x="420340" y="455176"/>
                </a:lnTo>
                <a:lnTo>
                  <a:pt x="468159" y="455176"/>
                </a:lnTo>
                <a:lnTo>
                  <a:pt x="509138" y="455176"/>
                </a:lnTo>
                <a:lnTo>
                  <a:pt x="516374" y="455176"/>
                </a:lnTo>
                <a:lnTo>
                  <a:pt x="541951" y="455176"/>
                </a:lnTo>
                <a:lnTo>
                  <a:pt x="586710" y="455176"/>
                </a:lnTo>
                <a:lnTo>
                  <a:pt x="609695" y="455176"/>
                </a:lnTo>
                <a:lnTo>
                  <a:pt x="618163" y="455176"/>
                </a:lnTo>
                <a:lnTo>
                  <a:pt x="619373" y="455176"/>
                </a:lnTo>
                <a:cubicBezTo>
                  <a:pt x="624927" y="442687"/>
                  <a:pt x="630482" y="426034"/>
                  <a:pt x="630482" y="401055"/>
                </a:cubicBezTo>
                <a:cubicBezTo>
                  <a:pt x="630482" y="369137"/>
                  <a:pt x="623539" y="339995"/>
                  <a:pt x="616595" y="313628"/>
                </a:cubicBezTo>
                <a:cubicBezTo>
                  <a:pt x="581877" y="280322"/>
                  <a:pt x="559657" y="233139"/>
                  <a:pt x="559657" y="181793"/>
                </a:cubicBezTo>
                <a:cubicBezTo>
                  <a:pt x="559657" y="81876"/>
                  <a:pt x="640203" y="0"/>
                  <a:pt x="738803" y="0"/>
                </a:cubicBezTo>
                <a:close/>
              </a:path>
            </a:pathLst>
          </a:custGeom>
          <a:solidFill>
            <a:schemeClr val="accent1"/>
          </a:solidFill>
          <a:ln w="38100">
            <a:solidFill>
              <a:srgbClr val="FFFFFF"/>
            </a:solidFill>
            <a:round/>
            <a:headEnd/>
            <a:tailEnd/>
          </a:ln>
          <a:effectLst/>
        </p:spPr>
        <p:txBody>
          <a:bodyPr tIns="405000" rIns="405000" bIns="0" anchor="ctr" anchorCtr="1"/>
          <a:lstStyle/>
          <a:p>
            <a:pPr algn="ctr">
              <a:defRPr/>
            </a:pPr>
            <a:r>
              <a:rPr lang="en-US" sz="1200" dirty="0">
                <a:solidFill>
                  <a:srgbClr val="FFFFFF"/>
                </a:solidFill>
                <a:latin typeface="Levenim MT" panose="02010502060101010101" pitchFamily="2" charset="-79"/>
                <a:ea typeface="微软雅黑" panose="020B0503020204020204" pitchFamily="34" charset="-122"/>
                <a:cs typeface="Levenim MT" panose="02010502060101010101" pitchFamily="2" charset="-79"/>
              </a:rPr>
              <a:t>01</a:t>
            </a:r>
          </a:p>
        </p:txBody>
      </p:sp>
      <p:sp>
        <p:nvSpPr>
          <p:cNvPr id="3" name="MH_Other_2"/>
          <p:cNvSpPr>
            <a:spLocks/>
          </p:cNvSpPr>
          <p:nvPr>
            <p:custDataLst>
              <p:tags r:id="rId2"/>
            </p:custDataLst>
          </p:nvPr>
        </p:nvSpPr>
        <p:spPr bwMode="auto">
          <a:xfrm flipH="1">
            <a:off x="2640807" y="1900113"/>
            <a:ext cx="1453753" cy="1452563"/>
          </a:xfrm>
          <a:custGeom>
            <a:avLst/>
            <a:gdLst>
              <a:gd name="T0" fmla="*/ 2147483646 w 1395"/>
              <a:gd name="T1" fmla="*/ 0 h 1395"/>
              <a:gd name="T2" fmla="*/ 2147483646 w 1395"/>
              <a:gd name="T3" fmla="*/ 2147483646 h 1395"/>
              <a:gd name="T4" fmla="*/ 2147483646 w 1395"/>
              <a:gd name="T5" fmla="*/ 2147483646 h 1395"/>
              <a:gd name="T6" fmla="*/ 2147483646 w 1395"/>
              <a:gd name="T7" fmla="*/ 2147483646 h 1395"/>
              <a:gd name="T8" fmla="*/ 2147483646 w 1395"/>
              <a:gd name="T9" fmla="*/ 2147483646 h 1395"/>
              <a:gd name="T10" fmla="*/ 2147483646 w 1395"/>
              <a:gd name="T11" fmla="*/ 2147483646 h 1395"/>
              <a:gd name="T12" fmla="*/ 2147483646 w 1395"/>
              <a:gd name="T13" fmla="*/ 2147483646 h 1395"/>
              <a:gd name="T14" fmla="*/ 2147483646 w 1395"/>
              <a:gd name="T15" fmla="*/ 2147483646 h 1395"/>
              <a:gd name="T16" fmla="*/ 2147483646 w 1395"/>
              <a:gd name="T17" fmla="*/ 2147483646 h 1395"/>
              <a:gd name="T18" fmla="*/ 2147483646 w 1395"/>
              <a:gd name="T19" fmla="*/ 2147483646 h 1395"/>
              <a:gd name="T20" fmla="*/ 0 w 1395"/>
              <a:gd name="T21" fmla="*/ 2147483646 h 1395"/>
              <a:gd name="T22" fmla="*/ 2147483646 w 1395"/>
              <a:gd name="T23" fmla="*/ 2147483646 h 1395"/>
              <a:gd name="T24" fmla="*/ 2147483646 w 1395"/>
              <a:gd name="T25" fmla="*/ 2147483646 h 1395"/>
              <a:gd name="T26" fmla="*/ 2147483646 w 1395"/>
              <a:gd name="T27" fmla="*/ 2147483646 h 1395"/>
              <a:gd name="T28" fmla="*/ 2147483646 w 1395"/>
              <a:gd name="T29" fmla="*/ 2147483646 h 1395"/>
              <a:gd name="T30" fmla="*/ 2147483646 w 1395"/>
              <a:gd name="T31" fmla="*/ 2147483646 h 1395"/>
              <a:gd name="T32" fmla="*/ 2147483646 w 1395"/>
              <a:gd name="T33" fmla="*/ 2147483646 h 1395"/>
              <a:gd name="T34" fmla="*/ 2147483646 w 1395"/>
              <a:gd name="T35" fmla="*/ 2147483646 h 1395"/>
              <a:gd name="T36" fmla="*/ 2147483646 w 1395"/>
              <a:gd name="T37" fmla="*/ 2147483646 h 1395"/>
              <a:gd name="T38" fmla="*/ 2147483646 w 1395"/>
              <a:gd name="T39" fmla="*/ 2147483646 h 1395"/>
              <a:gd name="T40" fmla="*/ 2147483646 w 1395"/>
              <a:gd name="T41" fmla="*/ 2147483646 h 1395"/>
              <a:gd name="T42" fmla="*/ 2147483646 w 1395"/>
              <a:gd name="T43" fmla="*/ 2147483646 h 1395"/>
              <a:gd name="T44" fmla="*/ 2147483646 w 1395"/>
              <a:gd name="T45" fmla="*/ 2147483646 h 1395"/>
              <a:gd name="T46" fmla="*/ 2147483646 w 1395"/>
              <a:gd name="T47" fmla="*/ 2147483646 h 1395"/>
              <a:gd name="T48" fmla="*/ 2147483646 w 1395"/>
              <a:gd name="T49" fmla="*/ 2147483646 h 1395"/>
              <a:gd name="T50" fmla="*/ 2147483646 w 1395"/>
              <a:gd name="T51" fmla="*/ 2147483646 h 1395"/>
              <a:gd name="T52" fmla="*/ 2147483646 w 1395"/>
              <a:gd name="T53" fmla="*/ 2147483646 h 1395"/>
              <a:gd name="T54" fmla="*/ 2147483646 w 1395"/>
              <a:gd name="T55" fmla="*/ 2147483646 h 1395"/>
              <a:gd name="T56" fmla="*/ 2147483646 w 1395"/>
              <a:gd name="T57" fmla="*/ 2147483646 h 1395"/>
              <a:gd name="T58" fmla="*/ 2147483646 w 1395"/>
              <a:gd name="T59" fmla="*/ 2147483646 h 1395"/>
              <a:gd name="T60" fmla="*/ 2147483646 w 1395"/>
              <a:gd name="T61" fmla="*/ 2147483646 h 1395"/>
              <a:gd name="T62" fmla="*/ 2147483646 w 1395"/>
              <a:gd name="T63" fmla="*/ 2147483646 h 1395"/>
              <a:gd name="T64" fmla="*/ 2147483646 w 1395"/>
              <a:gd name="T65" fmla="*/ 2147483646 h 1395"/>
              <a:gd name="T66" fmla="*/ 2147483646 w 1395"/>
              <a:gd name="T67" fmla="*/ 2147483646 h 1395"/>
              <a:gd name="T68" fmla="*/ 2147483646 w 1395"/>
              <a:gd name="T69" fmla="*/ 2147483646 h 1395"/>
              <a:gd name="T70" fmla="*/ 2147483646 w 1395"/>
              <a:gd name="T71" fmla="*/ 0 h 13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95"/>
              <a:gd name="T109" fmla="*/ 0 h 1395"/>
              <a:gd name="T110" fmla="*/ 1395 w 1395"/>
              <a:gd name="T111" fmla="*/ 1395 h 13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95" h="1395">
                <a:moveTo>
                  <a:pt x="863" y="0"/>
                </a:moveTo>
                <a:cubicBezTo>
                  <a:pt x="791" y="0"/>
                  <a:pt x="734" y="59"/>
                  <a:pt x="734" y="131"/>
                </a:cubicBezTo>
                <a:cubicBezTo>
                  <a:pt x="734" y="168"/>
                  <a:pt x="750" y="202"/>
                  <a:pt x="775" y="226"/>
                </a:cubicBezTo>
                <a:cubicBezTo>
                  <a:pt x="780" y="245"/>
                  <a:pt x="785" y="266"/>
                  <a:pt x="785" y="289"/>
                </a:cubicBezTo>
                <a:cubicBezTo>
                  <a:pt x="785" y="307"/>
                  <a:pt x="781" y="319"/>
                  <a:pt x="777" y="328"/>
                </a:cubicBezTo>
                <a:cubicBezTo>
                  <a:pt x="328" y="328"/>
                  <a:pt x="328" y="328"/>
                  <a:pt x="328" y="328"/>
                </a:cubicBezTo>
                <a:cubicBezTo>
                  <a:pt x="328" y="773"/>
                  <a:pt x="328" y="773"/>
                  <a:pt x="328" y="773"/>
                </a:cubicBezTo>
                <a:cubicBezTo>
                  <a:pt x="319" y="778"/>
                  <a:pt x="307" y="781"/>
                  <a:pt x="289" y="781"/>
                </a:cubicBezTo>
                <a:cubicBezTo>
                  <a:pt x="266" y="781"/>
                  <a:pt x="245" y="776"/>
                  <a:pt x="226" y="771"/>
                </a:cubicBezTo>
                <a:cubicBezTo>
                  <a:pt x="202" y="746"/>
                  <a:pt x="168" y="731"/>
                  <a:pt x="131" y="731"/>
                </a:cubicBezTo>
                <a:cubicBezTo>
                  <a:pt x="58" y="731"/>
                  <a:pt x="0" y="788"/>
                  <a:pt x="0" y="860"/>
                </a:cubicBezTo>
                <a:cubicBezTo>
                  <a:pt x="0" y="931"/>
                  <a:pt x="58" y="989"/>
                  <a:pt x="131" y="989"/>
                </a:cubicBezTo>
                <a:cubicBezTo>
                  <a:pt x="168" y="989"/>
                  <a:pt x="202" y="973"/>
                  <a:pt x="226" y="948"/>
                </a:cubicBezTo>
                <a:cubicBezTo>
                  <a:pt x="245" y="943"/>
                  <a:pt x="266" y="938"/>
                  <a:pt x="289" y="938"/>
                </a:cubicBezTo>
                <a:cubicBezTo>
                  <a:pt x="307" y="938"/>
                  <a:pt x="319" y="941"/>
                  <a:pt x="328" y="946"/>
                </a:cubicBezTo>
                <a:cubicBezTo>
                  <a:pt x="328" y="1395"/>
                  <a:pt x="328" y="1395"/>
                  <a:pt x="328" y="1395"/>
                </a:cubicBezTo>
                <a:cubicBezTo>
                  <a:pt x="328" y="1395"/>
                  <a:pt x="328" y="1395"/>
                  <a:pt x="328" y="1395"/>
                </a:cubicBezTo>
                <a:cubicBezTo>
                  <a:pt x="328" y="1395"/>
                  <a:pt x="328" y="1395"/>
                  <a:pt x="328" y="1395"/>
                </a:cubicBezTo>
                <a:cubicBezTo>
                  <a:pt x="1395" y="1395"/>
                  <a:pt x="1395" y="1395"/>
                  <a:pt x="1395" y="1395"/>
                </a:cubicBezTo>
                <a:cubicBezTo>
                  <a:pt x="1395" y="946"/>
                  <a:pt x="1395" y="946"/>
                  <a:pt x="1395" y="946"/>
                </a:cubicBezTo>
                <a:cubicBezTo>
                  <a:pt x="1386" y="941"/>
                  <a:pt x="1374" y="938"/>
                  <a:pt x="1355" y="938"/>
                </a:cubicBezTo>
                <a:cubicBezTo>
                  <a:pt x="1333" y="938"/>
                  <a:pt x="1312" y="943"/>
                  <a:pt x="1293" y="948"/>
                </a:cubicBezTo>
                <a:cubicBezTo>
                  <a:pt x="1269" y="973"/>
                  <a:pt x="1235" y="989"/>
                  <a:pt x="1197" y="989"/>
                </a:cubicBezTo>
                <a:cubicBezTo>
                  <a:pt x="1125" y="989"/>
                  <a:pt x="1067" y="931"/>
                  <a:pt x="1067" y="860"/>
                </a:cubicBezTo>
                <a:cubicBezTo>
                  <a:pt x="1067" y="788"/>
                  <a:pt x="1125" y="731"/>
                  <a:pt x="1197" y="731"/>
                </a:cubicBezTo>
                <a:cubicBezTo>
                  <a:pt x="1235" y="731"/>
                  <a:pt x="1269" y="746"/>
                  <a:pt x="1292" y="771"/>
                </a:cubicBezTo>
                <a:cubicBezTo>
                  <a:pt x="1312" y="776"/>
                  <a:pt x="1333" y="781"/>
                  <a:pt x="1355" y="781"/>
                </a:cubicBezTo>
                <a:cubicBezTo>
                  <a:pt x="1374" y="781"/>
                  <a:pt x="1386" y="778"/>
                  <a:pt x="1395" y="773"/>
                </a:cubicBezTo>
                <a:cubicBezTo>
                  <a:pt x="1395" y="328"/>
                  <a:pt x="1395" y="328"/>
                  <a:pt x="1395" y="328"/>
                </a:cubicBezTo>
                <a:cubicBezTo>
                  <a:pt x="1395" y="328"/>
                  <a:pt x="1395" y="328"/>
                  <a:pt x="1395" y="328"/>
                </a:cubicBezTo>
                <a:cubicBezTo>
                  <a:pt x="1395" y="328"/>
                  <a:pt x="1395" y="328"/>
                  <a:pt x="1395" y="328"/>
                </a:cubicBezTo>
                <a:cubicBezTo>
                  <a:pt x="949" y="328"/>
                  <a:pt x="949" y="328"/>
                  <a:pt x="949" y="328"/>
                </a:cubicBezTo>
                <a:cubicBezTo>
                  <a:pt x="945" y="319"/>
                  <a:pt x="941" y="307"/>
                  <a:pt x="941" y="289"/>
                </a:cubicBezTo>
                <a:cubicBezTo>
                  <a:pt x="941" y="266"/>
                  <a:pt x="946" y="245"/>
                  <a:pt x="951" y="226"/>
                </a:cubicBezTo>
                <a:cubicBezTo>
                  <a:pt x="976" y="202"/>
                  <a:pt x="992" y="168"/>
                  <a:pt x="992" y="131"/>
                </a:cubicBezTo>
                <a:cubicBezTo>
                  <a:pt x="992" y="59"/>
                  <a:pt x="934" y="0"/>
                  <a:pt x="863" y="0"/>
                </a:cubicBezTo>
              </a:path>
            </a:pathLst>
          </a:custGeom>
          <a:solidFill>
            <a:schemeClr val="accent2"/>
          </a:solidFill>
          <a:ln w="38100">
            <a:solidFill>
              <a:srgbClr val="FFFFFF"/>
            </a:solidFill>
            <a:round/>
            <a:headEnd/>
            <a:tailEnd/>
          </a:ln>
        </p:spPr>
        <p:txBody>
          <a:bodyPr tIns="405000" rIns="405000" bIns="0"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200">
                <a:solidFill>
                  <a:srgbClr val="FFFFFF"/>
                </a:solidFill>
                <a:latin typeface="Levenim MT" pitchFamily="2" charset="-79"/>
                <a:ea typeface="微软雅黑" panose="020B0503020204020204" pitchFamily="34" charset="-122"/>
                <a:cs typeface="Levenim MT" pitchFamily="2" charset="-79"/>
              </a:rPr>
              <a:t>02</a:t>
            </a:r>
          </a:p>
        </p:txBody>
      </p:sp>
      <p:sp>
        <p:nvSpPr>
          <p:cNvPr id="4" name="MH_Other_3"/>
          <p:cNvSpPr>
            <a:spLocks/>
          </p:cNvSpPr>
          <p:nvPr>
            <p:custDataLst>
              <p:tags r:id="rId3"/>
            </p:custDataLst>
          </p:nvPr>
        </p:nvSpPr>
        <p:spPr bwMode="auto">
          <a:xfrm flipH="1">
            <a:off x="4086225" y="1900113"/>
            <a:ext cx="1112044" cy="1452563"/>
          </a:xfrm>
          <a:custGeom>
            <a:avLst/>
            <a:gdLst/>
            <a:ahLst/>
            <a:cxnLst>
              <a:cxn ang="0">
                <a:pos x="535" y="0"/>
              </a:cxn>
              <a:cxn ang="0">
                <a:pos x="406" y="131"/>
              </a:cxn>
              <a:cxn ang="0">
                <a:pos x="447" y="226"/>
              </a:cxn>
              <a:cxn ang="0">
                <a:pos x="457" y="289"/>
              </a:cxn>
              <a:cxn ang="0">
                <a:pos x="449" y="328"/>
              </a:cxn>
              <a:cxn ang="0">
                <a:pos x="0" y="328"/>
              </a:cxn>
              <a:cxn ang="0">
                <a:pos x="0" y="1395"/>
              </a:cxn>
              <a:cxn ang="0">
                <a:pos x="0" y="1395"/>
              </a:cxn>
              <a:cxn ang="0">
                <a:pos x="0" y="1395"/>
              </a:cxn>
              <a:cxn ang="0">
                <a:pos x="1067" y="1395"/>
              </a:cxn>
              <a:cxn ang="0">
                <a:pos x="1067" y="949"/>
              </a:cxn>
              <a:cxn ang="0">
                <a:pos x="1067" y="949"/>
              </a:cxn>
              <a:cxn ang="0">
                <a:pos x="1067" y="946"/>
              </a:cxn>
              <a:cxn ang="0">
                <a:pos x="1027" y="938"/>
              </a:cxn>
              <a:cxn ang="0">
                <a:pos x="965" y="948"/>
              </a:cxn>
              <a:cxn ang="0">
                <a:pos x="869" y="989"/>
              </a:cxn>
              <a:cxn ang="0">
                <a:pos x="739" y="860"/>
              </a:cxn>
              <a:cxn ang="0">
                <a:pos x="869" y="731"/>
              </a:cxn>
              <a:cxn ang="0">
                <a:pos x="965" y="771"/>
              </a:cxn>
              <a:cxn ang="0">
                <a:pos x="1027" y="781"/>
              </a:cxn>
              <a:cxn ang="0">
                <a:pos x="1067" y="773"/>
              </a:cxn>
              <a:cxn ang="0">
                <a:pos x="1067" y="328"/>
              </a:cxn>
              <a:cxn ang="0">
                <a:pos x="1067" y="328"/>
              </a:cxn>
              <a:cxn ang="0">
                <a:pos x="1067" y="328"/>
              </a:cxn>
              <a:cxn ang="0">
                <a:pos x="621" y="328"/>
              </a:cxn>
              <a:cxn ang="0">
                <a:pos x="614" y="289"/>
              </a:cxn>
              <a:cxn ang="0">
                <a:pos x="623" y="226"/>
              </a:cxn>
              <a:cxn ang="0">
                <a:pos x="664" y="131"/>
              </a:cxn>
              <a:cxn ang="0">
                <a:pos x="535" y="0"/>
              </a:cxn>
            </a:cxnLst>
            <a:rect l="0" t="0" r="r" b="b"/>
            <a:pathLst>
              <a:path w="1067" h="1395">
                <a:moveTo>
                  <a:pt x="535" y="0"/>
                </a:moveTo>
                <a:cubicBezTo>
                  <a:pt x="464" y="0"/>
                  <a:pt x="406" y="59"/>
                  <a:pt x="406" y="131"/>
                </a:cubicBezTo>
                <a:cubicBezTo>
                  <a:pt x="406" y="168"/>
                  <a:pt x="422" y="202"/>
                  <a:pt x="447" y="226"/>
                </a:cubicBezTo>
                <a:cubicBezTo>
                  <a:pt x="452" y="245"/>
                  <a:pt x="457" y="266"/>
                  <a:pt x="457" y="289"/>
                </a:cubicBezTo>
                <a:cubicBezTo>
                  <a:pt x="457" y="307"/>
                  <a:pt x="453" y="319"/>
                  <a:pt x="449" y="328"/>
                </a:cubicBezTo>
                <a:cubicBezTo>
                  <a:pt x="0" y="328"/>
                  <a:pt x="0" y="328"/>
                  <a:pt x="0" y="328"/>
                </a:cubicBezTo>
                <a:cubicBezTo>
                  <a:pt x="0" y="1395"/>
                  <a:pt x="0" y="1395"/>
                  <a:pt x="0" y="1395"/>
                </a:cubicBezTo>
                <a:cubicBezTo>
                  <a:pt x="0" y="1395"/>
                  <a:pt x="0" y="1395"/>
                  <a:pt x="0" y="1395"/>
                </a:cubicBezTo>
                <a:cubicBezTo>
                  <a:pt x="0" y="1395"/>
                  <a:pt x="0" y="1395"/>
                  <a:pt x="0" y="1395"/>
                </a:cubicBezTo>
                <a:cubicBezTo>
                  <a:pt x="1067" y="1395"/>
                  <a:pt x="1067" y="1395"/>
                  <a:pt x="1067" y="1395"/>
                </a:cubicBezTo>
                <a:cubicBezTo>
                  <a:pt x="1067" y="949"/>
                  <a:pt x="1067" y="949"/>
                  <a:pt x="1067" y="949"/>
                </a:cubicBezTo>
                <a:cubicBezTo>
                  <a:pt x="1067" y="949"/>
                  <a:pt x="1067" y="949"/>
                  <a:pt x="1067" y="949"/>
                </a:cubicBezTo>
                <a:cubicBezTo>
                  <a:pt x="1067" y="946"/>
                  <a:pt x="1067" y="946"/>
                  <a:pt x="1067" y="946"/>
                </a:cubicBezTo>
                <a:cubicBezTo>
                  <a:pt x="1058" y="941"/>
                  <a:pt x="1046" y="938"/>
                  <a:pt x="1027" y="938"/>
                </a:cubicBezTo>
                <a:cubicBezTo>
                  <a:pt x="1005" y="938"/>
                  <a:pt x="984" y="943"/>
                  <a:pt x="965" y="948"/>
                </a:cubicBezTo>
                <a:cubicBezTo>
                  <a:pt x="941" y="973"/>
                  <a:pt x="907" y="989"/>
                  <a:pt x="869" y="989"/>
                </a:cubicBezTo>
                <a:cubicBezTo>
                  <a:pt x="797" y="989"/>
                  <a:pt x="739" y="931"/>
                  <a:pt x="739" y="860"/>
                </a:cubicBezTo>
                <a:cubicBezTo>
                  <a:pt x="739" y="788"/>
                  <a:pt x="797" y="731"/>
                  <a:pt x="869" y="731"/>
                </a:cubicBezTo>
                <a:cubicBezTo>
                  <a:pt x="907" y="731"/>
                  <a:pt x="941" y="746"/>
                  <a:pt x="965" y="771"/>
                </a:cubicBezTo>
                <a:cubicBezTo>
                  <a:pt x="984" y="776"/>
                  <a:pt x="1005" y="781"/>
                  <a:pt x="1027" y="781"/>
                </a:cubicBezTo>
                <a:cubicBezTo>
                  <a:pt x="1046" y="781"/>
                  <a:pt x="1058" y="778"/>
                  <a:pt x="1067" y="773"/>
                </a:cubicBezTo>
                <a:cubicBezTo>
                  <a:pt x="1067" y="328"/>
                  <a:pt x="1067" y="328"/>
                  <a:pt x="1067" y="328"/>
                </a:cubicBezTo>
                <a:cubicBezTo>
                  <a:pt x="1067" y="328"/>
                  <a:pt x="1067" y="328"/>
                  <a:pt x="1067" y="328"/>
                </a:cubicBezTo>
                <a:cubicBezTo>
                  <a:pt x="1067" y="328"/>
                  <a:pt x="1067" y="328"/>
                  <a:pt x="1067" y="328"/>
                </a:cubicBezTo>
                <a:cubicBezTo>
                  <a:pt x="621" y="328"/>
                  <a:pt x="621" y="328"/>
                  <a:pt x="621" y="328"/>
                </a:cubicBezTo>
                <a:cubicBezTo>
                  <a:pt x="617" y="319"/>
                  <a:pt x="614" y="307"/>
                  <a:pt x="614" y="289"/>
                </a:cubicBezTo>
                <a:cubicBezTo>
                  <a:pt x="614" y="266"/>
                  <a:pt x="618" y="245"/>
                  <a:pt x="623" y="226"/>
                </a:cubicBezTo>
                <a:cubicBezTo>
                  <a:pt x="648" y="202"/>
                  <a:pt x="664" y="168"/>
                  <a:pt x="664" y="131"/>
                </a:cubicBezTo>
                <a:cubicBezTo>
                  <a:pt x="664" y="59"/>
                  <a:pt x="606" y="0"/>
                  <a:pt x="535" y="0"/>
                </a:cubicBezTo>
              </a:path>
            </a:pathLst>
          </a:custGeom>
          <a:solidFill>
            <a:schemeClr val="accent3"/>
          </a:solidFill>
          <a:ln w="38100">
            <a:solidFill>
              <a:srgbClr val="FFFFFF"/>
            </a:solidFill>
            <a:round/>
            <a:headEnd/>
            <a:tailEnd/>
          </a:ln>
          <a:effectLst/>
        </p:spPr>
        <p:txBody>
          <a:bodyPr tIns="405000" rIns="0" bIns="0" anchor="ctr" anchorCtr="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defRPr/>
            </a:pPr>
            <a:r>
              <a:rPr lang="en-US" altLang="zh-CN" sz="1200">
                <a:solidFill>
                  <a:srgbClr val="FFFFFF"/>
                </a:solidFill>
                <a:latin typeface="Levenim MT" panose="02010502060101010101" pitchFamily="2" charset="-79"/>
                <a:cs typeface="Levenim MT" panose="02010502060101010101" pitchFamily="2" charset="-79"/>
              </a:rPr>
              <a:t>03</a:t>
            </a:r>
          </a:p>
        </p:txBody>
      </p:sp>
      <p:sp>
        <p:nvSpPr>
          <p:cNvPr id="5" name="MH_SubTitle_1"/>
          <p:cNvSpPr txBox="1">
            <a:spLocks noChangeArrowheads="1"/>
          </p:cNvSpPr>
          <p:nvPr>
            <p:custDataLst>
              <p:tags r:id="rId4"/>
            </p:custDataLst>
          </p:nvPr>
        </p:nvSpPr>
        <p:spPr bwMode="auto">
          <a:xfrm>
            <a:off x="1189432" y="3466977"/>
            <a:ext cx="1263355" cy="107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a:lnSpc>
                <a:spcPct val="120000"/>
              </a:lnSpc>
              <a:defRPr/>
            </a:pPr>
            <a:r>
              <a:rPr lang="zh-CN" altLang="en-US" sz="1200" dirty="0">
                <a:solidFill>
                  <a:srgbClr val="5F5F5F"/>
                </a:solidFill>
                <a:latin typeface="Arial"/>
                <a:ea typeface="微软雅黑" panose="020B0503020204020204" pitchFamily="34" charset="-122"/>
              </a:rPr>
              <a:t>双击输入替换内容</a:t>
            </a:r>
            <a:endParaRPr lang="en-US" altLang="zh-CN" sz="1200" dirty="0">
              <a:solidFill>
                <a:srgbClr val="5F5F5F"/>
              </a:solidFill>
              <a:latin typeface="Arial"/>
              <a:ea typeface="微软雅黑" panose="020B0503020204020204" pitchFamily="34" charset="-122"/>
            </a:endParaRPr>
          </a:p>
          <a:p>
            <a:pPr algn="ctr">
              <a:lnSpc>
                <a:spcPct val="120000"/>
              </a:lnSpc>
              <a:defRPr/>
            </a:pPr>
            <a:r>
              <a:rPr lang="zh-CN" altLang="en-US" sz="1200" dirty="0">
                <a:solidFill>
                  <a:srgbClr val="5F5F5F"/>
                </a:solidFill>
                <a:latin typeface="Arial"/>
                <a:ea typeface="微软雅黑" panose="020B0503020204020204" pitchFamily="34" charset="-122"/>
              </a:rPr>
              <a:t>双击输入替换内容</a:t>
            </a:r>
          </a:p>
        </p:txBody>
      </p:sp>
      <p:sp>
        <p:nvSpPr>
          <p:cNvPr id="6" name="MH_SubTitle_2"/>
          <p:cNvSpPr txBox="1">
            <a:spLocks noChangeArrowheads="1"/>
          </p:cNvSpPr>
          <p:nvPr>
            <p:custDataLst>
              <p:tags r:id="rId5"/>
            </p:custDataLst>
          </p:nvPr>
        </p:nvSpPr>
        <p:spPr bwMode="auto">
          <a:xfrm>
            <a:off x="2637234" y="3459832"/>
            <a:ext cx="1264708"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a:lnSpc>
                <a:spcPct val="120000"/>
              </a:lnSpc>
              <a:defRPr/>
            </a:pPr>
            <a:r>
              <a:rPr lang="zh-CN" altLang="en-US" sz="1200" dirty="0">
                <a:solidFill>
                  <a:srgbClr val="5F5F5F"/>
                </a:solidFill>
                <a:latin typeface="Arial"/>
                <a:ea typeface="微软雅黑" panose="020B0503020204020204" pitchFamily="34" charset="-122"/>
              </a:rPr>
              <a:t>双击输入替换内容</a:t>
            </a:r>
            <a:endParaRPr lang="en-US" altLang="zh-CN" sz="1200" dirty="0">
              <a:solidFill>
                <a:srgbClr val="5F5F5F"/>
              </a:solidFill>
              <a:latin typeface="Arial"/>
              <a:ea typeface="微软雅黑" panose="020B0503020204020204" pitchFamily="34" charset="-122"/>
            </a:endParaRPr>
          </a:p>
          <a:p>
            <a:pPr algn="ctr">
              <a:lnSpc>
                <a:spcPct val="120000"/>
              </a:lnSpc>
              <a:defRPr/>
            </a:pPr>
            <a:r>
              <a:rPr lang="zh-CN" altLang="en-US" sz="1200" dirty="0">
                <a:solidFill>
                  <a:srgbClr val="5F5F5F"/>
                </a:solidFill>
                <a:latin typeface="Arial"/>
                <a:ea typeface="微软雅黑" panose="020B0503020204020204" pitchFamily="34" charset="-122"/>
              </a:rPr>
              <a:t>双击输入替换内容</a:t>
            </a:r>
            <a:endParaRPr lang="en-US" altLang="zh-CN" sz="1200" dirty="0">
              <a:solidFill>
                <a:srgbClr val="5F5F5F"/>
              </a:solidFill>
              <a:latin typeface="Arial"/>
              <a:ea typeface="微软雅黑" panose="020B0503020204020204" pitchFamily="34" charset="-122"/>
            </a:endParaRPr>
          </a:p>
        </p:txBody>
      </p:sp>
      <p:sp>
        <p:nvSpPr>
          <p:cNvPr id="7" name="MH_SubTitle_3"/>
          <p:cNvSpPr txBox="1">
            <a:spLocks noChangeArrowheads="1"/>
          </p:cNvSpPr>
          <p:nvPr>
            <p:custDataLst>
              <p:tags r:id="rId6"/>
            </p:custDataLst>
          </p:nvPr>
        </p:nvSpPr>
        <p:spPr bwMode="auto">
          <a:xfrm>
            <a:off x="4086225" y="3466977"/>
            <a:ext cx="1264708" cy="107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a:lnSpc>
                <a:spcPct val="120000"/>
              </a:lnSpc>
              <a:defRPr/>
            </a:pPr>
            <a:r>
              <a:rPr lang="zh-CN" altLang="en-US" sz="1200" dirty="0">
                <a:solidFill>
                  <a:srgbClr val="5F5F5F"/>
                </a:solidFill>
                <a:latin typeface="Arial"/>
                <a:ea typeface="微软雅黑" panose="020B0503020204020204" pitchFamily="34" charset="-122"/>
              </a:rPr>
              <a:t>双击输入替换内容</a:t>
            </a:r>
            <a:endParaRPr lang="en-US" altLang="zh-CN" sz="1200" dirty="0">
              <a:solidFill>
                <a:srgbClr val="5F5F5F"/>
              </a:solidFill>
              <a:latin typeface="Arial"/>
              <a:ea typeface="微软雅黑" panose="020B0503020204020204" pitchFamily="34" charset="-122"/>
            </a:endParaRPr>
          </a:p>
          <a:p>
            <a:pPr algn="ctr">
              <a:lnSpc>
                <a:spcPct val="120000"/>
              </a:lnSpc>
              <a:defRPr/>
            </a:pPr>
            <a:r>
              <a:rPr lang="zh-CN" altLang="en-US" sz="1200" dirty="0">
                <a:solidFill>
                  <a:srgbClr val="5F5F5F"/>
                </a:solidFill>
                <a:latin typeface="Arial"/>
                <a:ea typeface="微软雅黑" panose="020B0503020204020204" pitchFamily="34" charset="-122"/>
              </a:rPr>
              <a:t>双击输入替换内容</a:t>
            </a:r>
            <a:endParaRPr lang="en-US" altLang="zh-CN" sz="1200" dirty="0">
              <a:solidFill>
                <a:srgbClr val="5F5F5F"/>
              </a:solidFill>
              <a:latin typeface="Arial"/>
              <a:ea typeface="微软雅黑" panose="020B0503020204020204" pitchFamily="34" charset="-122"/>
            </a:endParaRPr>
          </a:p>
        </p:txBody>
      </p:sp>
      <p:sp>
        <p:nvSpPr>
          <p:cNvPr id="8" name="矩形 7"/>
          <p:cNvSpPr/>
          <p:nvPr>
            <p:custDataLst>
              <p:tags r:id="rId7"/>
            </p:custDataLst>
          </p:nvPr>
        </p:nvSpPr>
        <p:spPr>
          <a:xfrm>
            <a:off x="1679451" y="1075667"/>
            <a:ext cx="6200193" cy="640982"/>
          </a:xfrm>
          <a:prstGeom prst="rect">
            <a:avLst/>
          </a:prstGeom>
        </p:spPr>
        <p:txBody>
          <a:bodyPr wrap="square">
            <a:noAutofit/>
          </a:bodyPr>
          <a:lstStyle/>
          <a:p>
            <a:pPr>
              <a:lnSpc>
                <a:spcPct val="1300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a:t>
            </a:r>
            <a:r>
              <a:rPr lang="en-US" altLang="zh-CN" sz="1200" dirty="0">
                <a:solidFill>
                  <a:srgbClr val="5F5F5F"/>
                </a:solidFill>
                <a:latin typeface="微软雅黑" panose="020B0503020204020204" pitchFamily="34" charset="-122"/>
                <a:ea typeface="微软雅黑" panose="020B0503020204020204" pitchFamily="34" charset="-122"/>
              </a:rPr>
              <a:t>  </a:t>
            </a:r>
            <a:endParaRPr lang="zh-CN" altLang="en-US" sz="1200" dirty="0">
              <a:solidFill>
                <a:srgbClr val="5F5F5F"/>
              </a:solidFill>
              <a:latin typeface="微软雅黑" panose="020B0503020204020204" pitchFamily="34" charset="-122"/>
              <a:ea typeface="微软雅黑" panose="020B0503020204020204" pitchFamily="34" charset="-122"/>
            </a:endParaRPr>
          </a:p>
        </p:txBody>
      </p:sp>
      <p:sp>
        <p:nvSpPr>
          <p:cNvPr id="9" name="MH_SubTitle_1"/>
          <p:cNvSpPr txBox="1">
            <a:spLocks noChangeArrowheads="1"/>
          </p:cNvSpPr>
          <p:nvPr>
            <p:custDataLst>
              <p:tags r:id="rId8"/>
            </p:custDataLst>
          </p:nvPr>
        </p:nvSpPr>
        <p:spPr bwMode="auto">
          <a:xfrm>
            <a:off x="5777435" y="2275161"/>
            <a:ext cx="2686094" cy="107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a:defRPr/>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gn="ctr">
              <a:defRPr/>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gn="ctr">
              <a:defRPr/>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gn="ctr">
              <a:defRPr/>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p>
          <a:p>
            <a:pPr algn="ctr">
              <a:defRPr/>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gn="ctr">
              <a:defRPr/>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p>
          <a:p>
            <a:pPr algn="ctr">
              <a:defRPr/>
            </a:pPr>
            <a:endParaRPr lang="zh-CN" altLang="en-US" sz="1200" dirty="0">
              <a:solidFill>
                <a:srgbClr val="5F5F5F"/>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自我评价</a:t>
            </a:r>
          </a:p>
        </p:txBody>
      </p:sp>
    </p:spTree>
    <p:extLst>
      <p:ext uri="{BB962C8B-B14F-4D97-AF65-F5344CB8AC3E}">
        <p14:creationId xmlns:p14="http://schemas.microsoft.com/office/powerpoint/2010/main" val="1734058799"/>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noEditPoints="1"/>
          </p:cNvSpPr>
          <p:nvPr>
            <p:custDataLst>
              <p:tags r:id="rId1"/>
            </p:custDataLst>
          </p:nvPr>
        </p:nvSpPr>
        <p:spPr bwMode="auto">
          <a:xfrm>
            <a:off x="2864644" y="1278731"/>
            <a:ext cx="3492104" cy="3519488"/>
          </a:xfrm>
          <a:custGeom>
            <a:avLst/>
            <a:gdLst>
              <a:gd name="T0" fmla="*/ 2147483646 w 133"/>
              <a:gd name="T1" fmla="*/ 2147483646 h 134"/>
              <a:gd name="T2" fmla="*/ 2147483646 w 133"/>
              <a:gd name="T3" fmla="*/ 2147483646 h 134"/>
              <a:gd name="T4" fmla="*/ 2147483646 w 133"/>
              <a:gd name="T5" fmla="*/ 2147483646 h 134"/>
              <a:gd name="T6" fmla="*/ 2147483646 w 133"/>
              <a:gd name="T7" fmla="*/ 2147483646 h 134"/>
              <a:gd name="T8" fmla="*/ 2147483646 w 133"/>
              <a:gd name="T9" fmla="*/ 2147483646 h 134"/>
              <a:gd name="T10" fmla="*/ 2147483646 w 133"/>
              <a:gd name="T11" fmla="*/ 0 h 134"/>
              <a:gd name="T12" fmla="*/ 0 w 133"/>
              <a:gd name="T13" fmla="*/ 2147483646 h 134"/>
              <a:gd name="T14" fmla="*/ 2147483646 w 133"/>
              <a:gd name="T15" fmla="*/ 2147483646 h 134"/>
              <a:gd name="T16" fmla="*/ 2147483646 w 133"/>
              <a:gd name="T17" fmla="*/ 2147483646 h 134"/>
              <a:gd name="T18" fmla="*/ 2147483646 w 133"/>
              <a:gd name="T19" fmla="*/ 0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 h="134">
                <a:moveTo>
                  <a:pt x="67" y="130"/>
                </a:moveTo>
                <a:cubicBezTo>
                  <a:pt x="32" y="130"/>
                  <a:pt x="4" y="102"/>
                  <a:pt x="4" y="67"/>
                </a:cubicBezTo>
                <a:cubicBezTo>
                  <a:pt x="4" y="32"/>
                  <a:pt x="32" y="4"/>
                  <a:pt x="67" y="4"/>
                </a:cubicBezTo>
                <a:cubicBezTo>
                  <a:pt x="101" y="4"/>
                  <a:pt x="129" y="32"/>
                  <a:pt x="129" y="67"/>
                </a:cubicBezTo>
                <a:cubicBezTo>
                  <a:pt x="129" y="102"/>
                  <a:pt x="101" y="130"/>
                  <a:pt x="67" y="130"/>
                </a:cubicBezTo>
                <a:moveTo>
                  <a:pt x="67" y="0"/>
                </a:moveTo>
                <a:cubicBezTo>
                  <a:pt x="30" y="0"/>
                  <a:pt x="0" y="30"/>
                  <a:pt x="0" y="67"/>
                </a:cubicBezTo>
                <a:cubicBezTo>
                  <a:pt x="0" y="104"/>
                  <a:pt x="30" y="134"/>
                  <a:pt x="67" y="134"/>
                </a:cubicBezTo>
                <a:cubicBezTo>
                  <a:pt x="104" y="134"/>
                  <a:pt x="133" y="104"/>
                  <a:pt x="133" y="67"/>
                </a:cubicBezTo>
                <a:cubicBezTo>
                  <a:pt x="133" y="30"/>
                  <a:pt x="104" y="0"/>
                  <a:pt x="67"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a typeface="微软雅黑" panose="020B0503020204020204" pitchFamily="34" charset="-122"/>
            </a:endParaRPr>
          </a:p>
        </p:txBody>
      </p:sp>
      <p:sp>
        <p:nvSpPr>
          <p:cNvPr id="3" name="MH_Other_2"/>
          <p:cNvSpPr>
            <a:spLocks noEditPoints="1"/>
          </p:cNvSpPr>
          <p:nvPr>
            <p:custDataLst>
              <p:tags r:id="rId2"/>
            </p:custDataLst>
          </p:nvPr>
        </p:nvSpPr>
        <p:spPr bwMode="auto">
          <a:xfrm>
            <a:off x="3048000" y="1488283"/>
            <a:ext cx="3125391" cy="3099197"/>
          </a:xfrm>
          <a:custGeom>
            <a:avLst/>
            <a:gdLst>
              <a:gd name="T0" fmla="*/ 2147483646 w 119"/>
              <a:gd name="T1" fmla="*/ 2147483646 h 118"/>
              <a:gd name="T2" fmla="*/ 2147483646 w 119"/>
              <a:gd name="T3" fmla="*/ 2147483646 h 118"/>
              <a:gd name="T4" fmla="*/ 2147483646 w 119"/>
              <a:gd name="T5" fmla="*/ 2147483646 h 118"/>
              <a:gd name="T6" fmla="*/ 2147483646 w 119"/>
              <a:gd name="T7" fmla="*/ 2147483646 h 118"/>
              <a:gd name="T8" fmla="*/ 2147483646 w 119"/>
              <a:gd name="T9" fmla="*/ 2147483646 h 118"/>
              <a:gd name="T10" fmla="*/ 2147483646 w 119"/>
              <a:gd name="T11" fmla="*/ 0 h 118"/>
              <a:gd name="T12" fmla="*/ 0 w 119"/>
              <a:gd name="T13" fmla="*/ 2147483646 h 118"/>
              <a:gd name="T14" fmla="*/ 2147483646 w 119"/>
              <a:gd name="T15" fmla="*/ 2147483646 h 118"/>
              <a:gd name="T16" fmla="*/ 2147483646 w 119"/>
              <a:gd name="T17" fmla="*/ 2147483646 h 118"/>
              <a:gd name="T18" fmla="*/ 2147483646 w 119"/>
              <a:gd name="T19" fmla="*/ 0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9" h="118">
                <a:moveTo>
                  <a:pt x="60" y="114"/>
                </a:moveTo>
                <a:cubicBezTo>
                  <a:pt x="29" y="114"/>
                  <a:pt x="5" y="89"/>
                  <a:pt x="5" y="59"/>
                </a:cubicBezTo>
                <a:cubicBezTo>
                  <a:pt x="5" y="29"/>
                  <a:pt x="29" y="4"/>
                  <a:pt x="60" y="4"/>
                </a:cubicBezTo>
                <a:cubicBezTo>
                  <a:pt x="90" y="4"/>
                  <a:pt x="114" y="29"/>
                  <a:pt x="114" y="59"/>
                </a:cubicBezTo>
                <a:cubicBezTo>
                  <a:pt x="114" y="89"/>
                  <a:pt x="90" y="114"/>
                  <a:pt x="60" y="114"/>
                </a:cubicBezTo>
                <a:moveTo>
                  <a:pt x="60" y="0"/>
                </a:moveTo>
                <a:cubicBezTo>
                  <a:pt x="27" y="0"/>
                  <a:pt x="0" y="26"/>
                  <a:pt x="0" y="59"/>
                </a:cubicBezTo>
                <a:cubicBezTo>
                  <a:pt x="0" y="92"/>
                  <a:pt x="27" y="118"/>
                  <a:pt x="60" y="118"/>
                </a:cubicBezTo>
                <a:cubicBezTo>
                  <a:pt x="92" y="118"/>
                  <a:pt x="119" y="92"/>
                  <a:pt x="119" y="59"/>
                </a:cubicBezTo>
                <a:cubicBezTo>
                  <a:pt x="119" y="26"/>
                  <a:pt x="92" y="0"/>
                  <a:pt x="60"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a typeface="微软雅黑" panose="020B0503020204020204" pitchFamily="34" charset="-122"/>
            </a:endParaRPr>
          </a:p>
        </p:txBody>
      </p:sp>
      <p:sp>
        <p:nvSpPr>
          <p:cNvPr id="4" name="MH_Other_3"/>
          <p:cNvSpPr>
            <a:spLocks noEditPoints="1"/>
          </p:cNvSpPr>
          <p:nvPr>
            <p:custDataLst>
              <p:tags r:id="rId3"/>
            </p:custDataLst>
          </p:nvPr>
        </p:nvSpPr>
        <p:spPr bwMode="auto">
          <a:xfrm>
            <a:off x="3284935" y="1699024"/>
            <a:ext cx="2652713" cy="2678906"/>
          </a:xfrm>
          <a:custGeom>
            <a:avLst/>
            <a:gdLst>
              <a:gd name="T0" fmla="*/ 2147483646 w 101"/>
              <a:gd name="T1" fmla="*/ 2147483646 h 102"/>
              <a:gd name="T2" fmla="*/ 2147483646 w 101"/>
              <a:gd name="T3" fmla="*/ 2147483646 h 102"/>
              <a:gd name="T4" fmla="*/ 2147483646 w 101"/>
              <a:gd name="T5" fmla="*/ 2147483646 h 102"/>
              <a:gd name="T6" fmla="*/ 2147483646 w 101"/>
              <a:gd name="T7" fmla="*/ 2147483646 h 102"/>
              <a:gd name="T8" fmla="*/ 2147483646 w 101"/>
              <a:gd name="T9" fmla="*/ 2147483646 h 102"/>
              <a:gd name="T10" fmla="*/ 2147483646 w 101"/>
              <a:gd name="T11" fmla="*/ 0 h 102"/>
              <a:gd name="T12" fmla="*/ 0 w 101"/>
              <a:gd name="T13" fmla="*/ 2147483646 h 102"/>
              <a:gd name="T14" fmla="*/ 2147483646 w 101"/>
              <a:gd name="T15" fmla="*/ 2147483646 h 102"/>
              <a:gd name="T16" fmla="*/ 2147483646 w 101"/>
              <a:gd name="T17" fmla="*/ 2147483646 h 102"/>
              <a:gd name="T18" fmla="*/ 2147483646 w 101"/>
              <a:gd name="T19" fmla="*/ 0 h 1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102">
                <a:moveTo>
                  <a:pt x="51" y="98"/>
                </a:moveTo>
                <a:cubicBezTo>
                  <a:pt x="25" y="98"/>
                  <a:pt x="4" y="77"/>
                  <a:pt x="4" y="51"/>
                </a:cubicBezTo>
                <a:cubicBezTo>
                  <a:pt x="4" y="25"/>
                  <a:pt x="25" y="4"/>
                  <a:pt x="51" y="4"/>
                </a:cubicBezTo>
                <a:cubicBezTo>
                  <a:pt x="76" y="4"/>
                  <a:pt x="97" y="25"/>
                  <a:pt x="97" y="51"/>
                </a:cubicBezTo>
                <a:cubicBezTo>
                  <a:pt x="97" y="77"/>
                  <a:pt x="76" y="98"/>
                  <a:pt x="51" y="98"/>
                </a:cubicBezTo>
                <a:moveTo>
                  <a:pt x="51" y="0"/>
                </a:moveTo>
                <a:cubicBezTo>
                  <a:pt x="22" y="0"/>
                  <a:pt x="0" y="23"/>
                  <a:pt x="0" y="51"/>
                </a:cubicBezTo>
                <a:cubicBezTo>
                  <a:pt x="0" y="79"/>
                  <a:pt x="22" y="102"/>
                  <a:pt x="51" y="102"/>
                </a:cubicBezTo>
                <a:cubicBezTo>
                  <a:pt x="79" y="102"/>
                  <a:pt x="101" y="79"/>
                  <a:pt x="101" y="51"/>
                </a:cubicBezTo>
                <a:cubicBezTo>
                  <a:pt x="101" y="23"/>
                  <a:pt x="79" y="0"/>
                  <a:pt x="51"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a typeface="微软雅黑" panose="020B0503020204020204" pitchFamily="34" charset="-122"/>
            </a:endParaRPr>
          </a:p>
        </p:txBody>
      </p:sp>
      <p:sp>
        <p:nvSpPr>
          <p:cNvPr id="5" name="MH_Other_4"/>
          <p:cNvSpPr>
            <a:spLocks noEditPoints="1"/>
          </p:cNvSpPr>
          <p:nvPr>
            <p:custDataLst>
              <p:tags r:id="rId4"/>
            </p:custDataLst>
          </p:nvPr>
        </p:nvSpPr>
        <p:spPr bwMode="auto">
          <a:xfrm>
            <a:off x="3494485" y="1908574"/>
            <a:ext cx="2232422" cy="2259806"/>
          </a:xfrm>
          <a:custGeom>
            <a:avLst/>
            <a:gdLst>
              <a:gd name="T0" fmla="*/ 2147483646 w 85"/>
              <a:gd name="T1" fmla="*/ 2147483646 h 86"/>
              <a:gd name="T2" fmla="*/ 2147483646 w 85"/>
              <a:gd name="T3" fmla="*/ 2147483646 h 86"/>
              <a:gd name="T4" fmla="*/ 2147483646 w 85"/>
              <a:gd name="T5" fmla="*/ 2147483646 h 86"/>
              <a:gd name="T6" fmla="*/ 2147483646 w 85"/>
              <a:gd name="T7" fmla="*/ 2147483646 h 86"/>
              <a:gd name="T8" fmla="*/ 2147483646 w 85"/>
              <a:gd name="T9" fmla="*/ 2147483646 h 86"/>
              <a:gd name="T10" fmla="*/ 2147483646 w 85"/>
              <a:gd name="T11" fmla="*/ 0 h 86"/>
              <a:gd name="T12" fmla="*/ 0 w 85"/>
              <a:gd name="T13" fmla="*/ 2147483646 h 86"/>
              <a:gd name="T14" fmla="*/ 2147483646 w 85"/>
              <a:gd name="T15" fmla="*/ 2147483646 h 86"/>
              <a:gd name="T16" fmla="*/ 2147483646 w 85"/>
              <a:gd name="T17" fmla="*/ 2147483646 h 86"/>
              <a:gd name="T18" fmla="*/ 2147483646 w 85"/>
              <a:gd name="T19" fmla="*/ 0 h 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5" h="86">
                <a:moveTo>
                  <a:pt x="43" y="82"/>
                </a:moveTo>
                <a:cubicBezTo>
                  <a:pt x="21" y="82"/>
                  <a:pt x="4" y="65"/>
                  <a:pt x="4" y="43"/>
                </a:cubicBezTo>
                <a:cubicBezTo>
                  <a:pt x="4" y="22"/>
                  <a:pt x="21" y="4"/>
                  <a:pt x="43" y="4"/>
                </a:cubicBezTo>
                <a:cubicBezTo>
                  <a:pt x="64" y="4"/>
                  <a:pt x="81" y="22"/>
                  <a:pt x="81" y="43"/>
                </a:cubicBezTo>
                <a:cubicBezTo>
                  <a:pt x="81" y="65"/>
                  <a:pt x="64" y="82"/>
                  <a:pt x="43" y="82"/>
                </a:cubicBezTo>
                <a:moveTo>
                  <a:pt x="43" y="0"/>
                </a:moveTo>
                <a:cubicBezTo>
                  <a:pt x="19" y="0"/>
                  <a:pt x="0" y="19"/>
                  <a:pt x="0" y="43"/>
                </a:cubicBezTo>
                <a:cubicBezTo>
                  <a:pt x="0" y="67"/>
                  <a:pt x="19" y="86"/>
                  <a:pt x="43" y="86"/>
                </a:cubicBezTo>
                <a:cubicBezTo>
                  <a:pt x="66" y="86"/>
                  <a:pt x="85" y="67"/>
                  <a:pt x="85" y="43"/>
                </a:cubicBezTo>
                <a:cubicBezTo>
                  <a:pt x="85" y="19"/>
                  <a:pt x="66" y="0"/>
                  <a:pt x="43"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a typeface="微软雅黑" panose="020B0503020204020204" pitchFamily="34" charset="-122"/>
            </a:endParaRPr>
          </a:p>
        </p:txBody>
      </p:sp>
      <p:sp>
        <p:nvSpPr>
          <p:cNvPr id="6" name="MH_Other_5"/>
          <p:cNvSpPr>
            <a:spLocks noEditPoints="1"/>
          </p:cNvSpPr>
          <p:nvPr>
            <p:custDataLst>
              <p:tags r:id="rId5"/>
            </p:custDataLst>
          </p:nvPr>
        </p:nvSpPr>
        <p:spPr bwMode="auto">
          <a:xfrm>
            <a:off x="3705226" y="2119313"/>
            <a:ext cx="1812131" cy="1838325"/>
          </a:xfrm>
          <a:custGeom>
            <a:avLst/>
            <a:gdLst>
              <a:gd name="T0" fmla="*/ 2147483646 w 69"/>
              <a:gd name="T1" fmla="*/ 2147483646 h 70"/>
              <a:gd name="T2" fmla="*/ 2147483646 w 69"/>
              <a:gd name="T3" fmla="*/ 2147483646 h 70"/>
              <a:gd name="T4" fmla="*/ 2147483646 w 69"/>
              <a:gd name="T5" fmla="*/ 2147483646 h 70"/>
              <a:gd name="T6" fmla="*/ 2147483646 w 69"/>
              <a:gd name="T7" fmla="*/ 2147483646 h 70"/>
              <a:gd name="T8" fmla="*/ 2147483646 w 69"/>
              <a:gd name="T9" fmla="*/ 2147483646 h 70"/>
              <a:gd name="T10" fmla="*/ 2147483646 w 69"/>
              <a:gd name="T11" fmla="*/ 0 h 70"/>
              <a:gd name="T12" fmla="*/ 0 w 69"/>
              <a:gd name="T13" fmla="*/ 2147483646 h 70"/>
              <a:gd name="T14" fmla="*/ 2147483646 w 69"/>
              <a:gd name="T15" fmla="*/ 2147483646 h 70"/>
              <a:gd name="T16" fmla="*/ 2147483646 w 69"/>
              <a:gd name="T17" fmla="*/ 2147483646 h 70"/>
              <a:gd name="T18" fmla="*/ 2147483646 w 69"/>
              <a:gd name="T19" fmla="*/ 0 h 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9" h="70">
                <a:moveTo>
                  <a:pt x="35" y="66"/>
                </a:moveTo>
                <a:cubicBezTo>
                  <a:pt x="18" y="66"/>
                  <a:pt x="4" y="52"/>
                  <a:pt x="4" y="35"/>
                </a:cubicBezTo>
                <a:cubicBezTo>
                  <a:pt x="4" y="18"/>
                  <a:pt x="18" y="4"/>
                  <a:pt x="35" y="4"/>
                </a:cubicBezTo>
                <a:cubicBezTo>
                  <a:pt x="52" y="4"/>
                  <a:pt x="65" y="18"/>
                  <a:pt x="65" y="35"/>
                </a:cubicBezTo>
                <a:cubicBezTo>
                  <a:pt x="65" y="52"/>
                  <a:pt x="52" y="66"/>
                  <a:pt x="35" y="66"/>
                </a:cubicBezTo>
                <a:moveTo>
                  <a:pt x="35" y="0"/>
                </a:moveTo>
                <a:cubicBezTo>
                  <a:pt x="15" y="0"/>
                  <a:pt x="0" y="16"/>
                  <a:pt x="0" y="35"/>
                </a:cubicBezTo>
                <a:cubicBezTo>
                  <a:pt x="0" y="54"/>
                  <a:pt x="15" y="70"/>
                  <a:pt x="35" y="70"/>
                </a:cubicBezTo>
                <a:cubicBezTo>
                  <a:pt x="54" y="70"/>
                  <a:pt x="69" y="54"/>
                  <a:pt x="69" y="35"/>
                </a:cubicBezTo>
                <a:cubicBezTo>
                  <a:pt x="69" y="16"/>
                  <a:pt x="54" y="0"/>
                  <a:pt x="35"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a typeface="微软雅黑" panose="020B0503020204020204" pitchFamily="34" charset="-122"/>
            </a:endParaRPr>
          </a:p>
        </p:txBody>
      </p:sp>
      <p:sp>
        <p:nvSpPr>
          <p:cNvPr id="7" name="MH_Other_6"/>
          <p:cNvSpPr>
            <a:spLocks noEditPoints="1"/>
          </p:cNvSpPr>
          <p:nvPr>
            <p:custDataLst>
              <p:tags r:id="rId6"/>
            </p:custDataLst>
          </p:nvPr>
        </p:nvSpPr>
        <p:spPr bwMode="auto">
          <a:xfrm>
            <a:off x="3915966" y="2328863"/>
            <a:ext cx="1390650" cy="1419225"/>
          </a:xfrm>
          <a:custGeom>
            <a:avLst/>
            <a:gdLst>
              <a:gd name="T0" fmla="*/ 2147483646 w 53"/>
              <a:gd name="T1" fmla="*/ 2147483646 h 54"/>
              <a:gd name="T2" fmla="*/ 2147483646 w 53"/>
              <a:gd name="T3" fmla="*/ 2147483646 h 54"/>
              <a:gd name="T4" fmla="*/ 2147483646 w 53"/>
              <a:gd name="T5" fmla="*/ 2147483646 h 54"/>
              <a:gd name="T6" fmla="*/ 2147483646 w 53"/>
              <a:gd name="T7" fmla="*/ 2147483646 h 54"/>
              <a:gd name="T8" fmla="*/ 2147483646 w 53"/>
              <a:gd name="T9" fmla="*/ 2147483646 h 54"/>
              <a:gd name="T10" fmla="*/ 2147483646 w 53"/>
              <a:gd name="T11" fmla="*/ 0 h 54"/>
              <a:gd name="T12" fmla="*/ 0 w 53"/>
              <a:gd name="T13" fmla="*/ 2147483646 h 54"/>
              <a:gd name="T14" fmla="*/ 2147483646 w 53"/>
              <a:gd name="T15" fmla="*/ 2147483646 h 54"/>
              <a:gd name="T16" fmla="*/ 2147483646 w 53"/>
              <a:gd name="T17" fmla="*/ 2147483646 h 54"/>
              <a:gd name="T18" fmla="*/ 2147483646 w 53"/>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3" h="54">
                <a:moveTo>
                  <a:pt x="27" y="50"/>
                </a:moveTo>
                <a:cubicBezTo>
                  <a:pt x="14" y="50"/>
                  <a:pt x="4" y="40"/>
                  <a:pt x="4" y="27"/>
                </a:cubicBezTo>
                <a:cubicBezTo>
                  <a:pt x="4" y="14"/>
                  <a:pt x="14" y="4"/>
                  <a:pt x="27" y="4"/>
                </a:cubicBezTo>
                <a:cubicBezTo>
                  <a:pt x="39" y="4"/>
                  <a:pt x="50" y="14"/>
                  <a:pt x="50" y="27"/>
                </a:cubicBezTo>
                <a:cubicBezTo>
                  <a:pt x="50" y="40"/>
                  <a:pt x="39" y="50"/>
                  <a:pt x="27" y="50"/>
                </a:cubicBezTo>
                <a:moveTo>
                  <a:pt x="27" y="0"/>
                </a:moveTo>
                <a:cubicBezTo>
                  <a:pt x="12" y="0"/>
                  <a:pt x="0" y="12"/>
                  <a:pt x="0" y="27"/>
                </a:cubicBezTo>
                <a:cubicBezTo>
                  <a:pt x="0" y="42"/>
                  <a:pt x="12" y="54"/>
                  <a:pt x="27" y="54"/>
                </a:cubicBezTo>
                <a:cubicBezTo>
                  <a:pt x="41" y="54"/>
                  <a:pt x="53" y="42"/>
                  <a:pt x="53" y="27"/>
                </a:cubicBezTo>
                <a:cubicBezTo>
                  <a:pt x="53" y="12"/>
                  <a:pt x="41" y="0"/>
                  <a:pt x="27"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a typeface="微软雅黑" panose="020B0503020204020204" pitchFamily="34" charset="-122"/>
            </a:endParaRPr>
          </a:p>
        </p:txBody>
      </p:sp>
      <p:sp>
        <p:nvSpPr>
          <p:cNvPr id="8" name="MH_Other_7"/>
          <p:cNvSpPr>
            <a:spLocks noEditPoints="1"/>
          </p:cNvSpPr>
          <p:nvPr>
            <p:custDataLst>
              <p:tags r:id="rId7"/>
            </p:custDataLst>
          </p:nvPr>
        </p:nvSpPr>
        <p:spPr bwMode="auto">
          <a:xfrm>
            <a:off x="4099322" y="2538414"/>
            <a:ext cx="1023938" cy="998935"/>
          </a:xfrm>
          <a:custGeom>
            <a:avLst/>
            <a:gdLst>
              <a:gd name="T0" fmla="*/ 2147483646 w 39"/>
              <a:gd name="T1" fmla="*/ 2147483646 h 38"/>
              <a:gd name="T2" fmla="*/ 2147483646 w 39"/>
              <a:gd name="T3" fmla="*/ 2147483646 h 38"/>
              <a:gd name="T4" fmla="*/ 2147483646 w 39"/>
              <a:gd name="T5" fmla="*/ 2147483646 h 38"/>
              <a:gd name="T6" fmla="*/ 2147483646 w 39"/>
              <a:gd name="T7" fmla="*/ 2147483646 h 38"/>
              <a:gd name="T8" fmla="*/ 2147483646 w 39"/>
              <a:gd name="T9" fmla="*/ 2147483646 h 38"/>
              <a:gd name="T10" fmla="*/ 2147483646 w 39"/>
              <a:gd name="T11" fmla="*/ 0 h 38"/>
              <a:gd name="T12" fmla="*/ 0 w 39"/>
              <a:gd name="T13" fmla="*/ 2147483646 h 38"/>
              <a:gd name="T14" fmla="*/ 2147483646 w 39"/>
              <a:gd name="T15" fmla="*/ 2147483646 h 38"/>
              <a:gd name="T16" fmla="*/ 2147483646 w 39"/>
              <a:gd name="T17" fmla="*/ 2147483646 h 38"/>
              <a:gd name="T18" fmla="*/ 2147483646 w 3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8">
                <a:moveTo>
                  <a:pt x="20" y="34"/>
                </a:moveTo>
                <a:cubicBezTo>
                  <a:pt x="11" y="34"/>
                  <a:pt x="4" y="27"/>
                  <a:pt x="4" y="19"/>
                </a:cubicBezTo>
                <a:cubicBezTo>
                  <a:pt x="4" y="11"/>
                  <a:pt x="11" y="4"/>
                  <a:pt x="20" y="4"/>
                </a:cubicBezTo>
                <a:cubicBezTo>
                  <a:pt x="28" y="4"/>
                  <a:pt x="35" y="11"/>
                  <a:pt x="35" y="19"/>
                </a:cubicBezTo>
                <a:cubicBezTo>
                  <a:pt x="35" y="27"/>
                  <a:pt x="28" y="34"/>
                  <a:pt x="20" y="34"/>
                </a:cubicBezTo>
                <a:moveTo>
                  <a:pt x="20" y="0"/>
                </a:moveTo>
                <a:cubicBezTo>
                  <a:pt x="9" y="0"/>
                  <a:pt x="0" y="9"/>
                  <a:pt x="0" y="19"/>
                </a:cubicBezTo>
                <a:cubicBezTo>
                  <a:pt x="0" y="30"/>
                  <a:pt x="9" y="38"/>
                  <a:pt x="20" y="38"/>
                </a:cubicBezTo>
                <a:cubicBezTo>
                  <a:pt x="30" y="38"/>
                  <a:pt x="39" y="30"/>
                  <a:pt x="39" y="19"/>
                </a:cubicBezTo>
                <a:cubicBezTo>
                  <a:pt x="39" y="9"/>
                  <a:pt x="30" y="0"/>
                  <a:pt x="20"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a typeface="微软雅黑" panose="020B0503020204020204" pitchFamily="34" charset="-122"/>
            </a:endParaRPr>
          </a:p>
        </p:txBody>
      </p:sp>
      <p:sp>
        <p:nvSpPr>
          <p:cNvPr id="9" name="MH_Other_8"/>
          <p:cNvSpPr>
            <a:spLocks noChangeArrowheads="1"/>
          </p:cNvSpPr>
          <p:nvPr>
            <p:custDataLst>
              <p:tags r:id="rId8"/>
            </p:custDataLst>
          </p:nvPr>
        </p:nvSpPr>
        <p:spPr bwMode="auto">
          <a:xfrm>
            <a:off x="4308872" y="2749155"/>
            <a:ext cx="604838" cy="577453"/>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3200">
              <a:solidFill>
                <a:srgbClr val="000000"/>
              </a:solidFill>
              <a:ea typeface="微软雅黑" panose="020B0503020204020204" pitchFamily="34" charset="-122"/>
            </a:endParaRPr>
          </a:p>
        </p:txBody>
      </p:sp>
      <p:grpSp>
        <p:nvGrpSpPr>
          <p:cNvPr id="10" name="组合 9"/>
          <p:cNvGrpSpPr/>
          <p:nvPr/>
        </p:nvGrpSpPr>
        <p:grpSpPr>
          <a:xfrm>
            <a:off x="2797969" y="1304926"/>
            <a:ext cx="2089548" cy="945356"/>
            <a:chOff x="3730625" y="1739901"/>
            <a:chExt cx="2786064" cy="1260475"/>
          </a:xfrm>
        </p:grpSpPr>
        <p:sp>
          <p:nvSpPr>
            <p:cNvPr id="11" name="MH_Other_9"/>
            <p:cNvSpPr>
              <a:spLocks/>
            </p:cNvSpPr>
            <p:nvPr>
              <p:custDataLst>
                <p:tags r:id="rId20"/>
              </p:custDataLst>
            </p:nvPr>
          </p:nvSpPr>
          <p:spPr bwMode="auto">
            <a:xfrm>
              <a:off x="4310064" y="1739901"/>
              <a:ext cx="2206625" cy="1260475"/>
            </a:xfrm>
            <a:custGeom>
              <a:avLst/>
              <a:gdLst>
                <a:gd name="T0" fmla="*/ 2147483646 w 63"/>
                <a:gd name="T1" fmla="*/ 2147483646 h 36"/>
                <a:gd name="T2" fmla="*/ 2147483646 w 63"/>
                <a:gd name="T3" fmla="*/ 2147483646 h 36"/>
                <a:gd name="T4" fmla="*/ 2147483646 w 63"/>
                <a:gd name="T5" fmla="*/ 2147483646 h 36"/>
                <a:gd name="T6" fmla="*/ 2147483646 w 63"/>
                <a:gd name="T7" fmla="*/ 0 h 36"/>
                <a:gd name="T8" fmla="*/ 0 w 63"/>
                <a:gd name="T9" fmla="*/ 2147483646 h 36"/>
                <a:gd name="T10" fmla="*/ 2147483646 w 63"/>
                <a:gd name="T11" fmla="*/ 2147483646 h 36"/>
                <a:gd name="T12" fmla="*/ 2147483646 w 63"/>
                <a:gd name="T13" fmla="*/ 2147483646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3" h="36">
                  <a:moveTo>
                    <a:pt x="53" y="30"/>
                  </a:moveTo>
                  <a:cubicBezTo>
                    <a:pt x="55" y="30"/>
                    <a:pt x="58" y="30"/>
                    <a:pt x="60" y="31"/>
                  </a:cubicBezTo>
                  <a:cubicBezTo>
                    <a:pt x="62" y="28"/>
                    <a:pt x="63" y="24"/>
                    <a:pt x="63" y="18"/>
                  </a:cubicBezTo>
                  <a:cubicBezTo>
                    <a:pt x="63" y="6"/>
                    <a:pt x="58" y="0"/>
                    <a:pt x="47" y="0"/>
                  </a:cubicBezTo>
                  <a:cubicBezTo>
                    <a:pt x="30" y="0"/>
                    <a:pt x="6" y="14"/>
                    <a:pt x="0" y="18"/>
                  </a:cubicBezTo>
                  <a:cubicBezTo>
                    <a:pt x="5" y="22"/>
                    <a:pt x="23" y="32"/>
                    <a:pt x="39" y="36"/>
                  </a:cubicBezTo>
                  <a:cubicBezTo>
                    <a:pt x="43" y="31"/>
                    <a:pt x="48" y="30"/>
                    <a:pt x="53" y="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a typeface="微软雅黑" panose="020B0503020204020204" pitchFamily="34" charset="-122"/>
              </a:endParaRPr>
            </a:p>
          </p:txBody>
        </p:sp>
        <p:sp>
          <p:nvSpPr>
            <p:cNvPr id="12" name="MH_Other_13"/>
            <p:cNvSpPr>
              <a:spLocks noEditPoints="1"/>
            </p:cNvSpPr>
            <p:nvPr>
              <p:custDataLst>
                <p:tags r:id="rId21"/>
              </p:custDataLst>
            </p:nvPr>
          </p:nvSpPr>
          <p:spPr bwMode="auto">
            <a:xfrm>
              <a:off x="5691189" y="2098676"/>
              <a:ext cx="631825" cy="563563"/>
            </a:xfrm>
            <a:custGeom>
              <a:avLst/>
              <a:gdLst>
                <a:gd name="T0" fmla="*/ 39 w 39"/>
                <a:gd name="T1" fmla="*/ 16 h 35"/>
                <a:gd name="T2" fmla="*/ 35 w 39"/>
                <a:gd name="T3" fmla="*/ 12 h 35"/>
                <a:gd name="T4" fmla="*/ 29 w 39"/>
                <a:gd name="T5" fmla="*/ 15 h 35"/>
                <a:gd name="T6" fmla="*/ 26 w 39"/>
                <a:gd name="T7" fmla="*/ 12 h 35"/>
                <a:gd name="T8" fmla="*/ 20 w 39"/>
                <a:gd name="T9" fmla="*/ 15 h 35"/>
                <a:gd name="T10" fmla="*/ 16 w 39"/>
                <a:gd name="T11" fmla="*/ 12 h 35"/>
                <a:gd name="T12" fmla="*/ 10 w 39"/>
                <a:gd name="T13" fmla="*/ 15 h 35"/>
                <a:gd name="T14" fmla="*/ 9 w 39"/>
                <a:gd name="T15" fmla="*/ 16 h 35"/>
                <a:gd name="T16" fmla="*/ 6 w 39"/>
                <a:gd name="T17" fmla="*/ 0 h 35"/>
                <a:gd name="T18" fmla="*/ 2 w 39"/>
                <a:gd name="T19" fmla="*/ 6 h 35"/>
                <a:gd name="T20" fmla="*/ 9 w 39"/>
                <a:gd name="T21" fmla="*/ 35 h 35"/>
                <a:gd name="T22" fmla="*/ 39 w 39"/>
                <a:gd name="T23" fmla="*/ 35 h 35"/>
                <a:gd name="T24" fmla="*/ 39 w 39"/>
                <a:gd name="T25" fmla="*/ 16 h 35"/>
                <a:gd name="T26" fmla="*/ 17 w 39"/>
                <a:gd name="T27" fmla="*/ 23 h 35"/>
                <a:gd name="T28" fmla="*/ 12 w 39"/>
                <a:gd name="T29" fmla="*/ 22 h 35"/>
                <a:gd name="T30" fmla="*/ 14 w 39"/>
                <a:gd name="T31" fmla="*/ 17 h 35"/>
                <a:gd name="T32" fmla="*/ 18 w 39"/>
                <a:gd name="T33" fmla="*/ 19 h 35"/>
                <a:gd name="T34" fmla="*/ 27 w 39"/>
                <a:gd name="T35" fmla="*/ 31 h 35"/>
                <a:gd name="T36" fmla="*/ 22 w 39"/>
                <a:gd name="T37" fmla="*/ 32 h 35"/>
                <a:gd name="T38" fmla="*/ 21 w 39"/>
                <a:gd name="T39" fmla="*/ 28 h 35"/>
                <a:gd name="T40" fmla="*/ 26 w 39"/>
                <a:gd name="T41" fmla="*/ 26 h 35"/>
                <a:gd name="T42" fmla="*/ 27 w 39"/>
                <a:gd name="T43" fmla="*/ 31 h 35"/>
                <a:gd name="T44" fmla="*/ 26 w 39"/>
                <a:gd name="T45" fmla="*/ 23 h 35"/>
                <a:gd name="T46" fmla="*/ 21 w 39"/>
                <a:gd name="T47" fmla="*/ 22 h 35"/>
                <a:gd name="T48" fmla="*/ 22 w 39"/>
                <a:gd name="T49" fmla="*/ 17 h 35"/>
                <a:gd name="T50" fmla="*/ 27 w 39"/>
                <a:gd name="T51" fmla="*/ 19 h 35"/>
                <a:gd name="T52" fmla="*/ 36 w 39"/>
                <a:gd name="T53" fmla="*/ 31 h 35"/>
                <a:gd name="T54" fmla="*/ 31 w 39"/>
                <a:gd name="T55" fmla="*/ 32 h 35"/>
                <a:gd name="T56" fmla="*/ 30 w 39"/>
                <a:gd name="T57" fmla="*/ 28 h 35"/>
                <a:gd name="T58" fmla="*/ 35 w 39"/>
                <a:gd name="T59" fmla="*/ 26 h 35"/>
                <a:gd name="T60" fmla="*/ 36 w 39"/>
                <a:gd name="T61" fmla="*/ 31 h 35"/>
                <a:gd name="T62" fmla="*/ 35 w 39"/>
                <a:gd name="T63" fmla="*/ 23 h 35"/>
                <a:gd name="T64" fmla="*/ 30 w 39"/>
                <a:gd name="T65" fmla="*/ 22 h 35"/>
                <a:gd name="T66" fmla="*/ 31 w 39"/>
                <a:gd name="T67" fmla="*/ 17 h 35"/>
                <a:gd name="T68" fmla="*/ 36 w 39"/>
                <a:gd name="T69"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35">
                  <a:moveTo>
                    <a:pt x="39" y="16"/>
                  </a:moveTo>
                  <a:cubicBezTo>
                    <a:pt x="39" y="16"/>
                    <a:pt x="39" y="16"/>
                    <a:pt x="39" y="16"/>
                  </a:cubicBezTo>
                  <a:cubicBezTo>
                    <a:pt x="39" y="16"/>
                    <a:pt x="39" y="15"/>
                    <a:pt x="38" y="15"/>
                  </a:cubicBezTo>
                  <a:cubicBezTo>
                    <a:pt x="35" y="12"/>
                    <a:pt x="35" y="12"/>
                    <a:pt x="35" y="12"/>
                  </a:cubicBezTo>
                  <a:cubicBezTo>
                    <a:pt x="34" y="11"/>
                    <a:pt x="33" y="11"/>
                    <a:pt x="32" y="12"/>
                  </a:cubicBezTo>
                  <a:cubicBezTo>
                    <a:pt x="29" y="15"/>
                    <a:pt x="29" y="15"/>
                    <a:pt x="29" y="15"/>
                  </a:cubicBezTo>
                  <a:cubicBezTo>
                    <a:pt x="29" y="15"/>
                    <a:pt x="29" y="15"/>
                    <a:pt x="29" y="15"/>
                  </a:cubicBezTo>
                  <a:cubicBezTo>
                    <a:pt x="26" y="12"/>
                    <a:pt x="26" y="12"/>
                    <a:pt x="26" y="12"/>
                  </a:cubicBezTo>
                  <a:cubicBezTo>
                    <a:pt x="25" y="11"/>
                    <a:pt x="24" y="11"/>
                    <a:pt x="23" y="12"/>
                  </a:cubicBezTo>
                  <a:cubicBezTo>
                    <a:pt x="20" y="15"/>
                    <a:pt x="20" y="15"/>
                    <a:pt x="20" y="15"/>
                  </a:cubicBezTo>
                  <a:cubicBezTo>
                    <a:pt x="19" y="15"/>
                    <a:pt x="19" y="15"/>
                    <a:pt x="19" y="15"/>
                  </a:cubicBezTo>
                  <a:cubicBezTo>
                    <a:pt x="16" y="12"/>
                    <a:pt x="16" y="12"/>
                    <a:pt x="16" y="12"/>
                  </a:cubicBezTo>
                  <a:cubicBezTo>
                    <a:pt x="15" y="11"/>
                    <a:pt x="14" y="11"/>
                    <a:pt x="13" y="12"/>
                  </a:cubicBezTo>
                  <a:cubicBezTo>
                    <a:pt x="10" y="15"/>
                    <a:pt x="10" y="15"/>
                    <a:pt x="10" y="15"/>
                  </a:cubicBezTo>
                  <a:cubicBezTo>
                    <a:pt x="10" y="15"/>
                    <a:pt x="9" y="16"/>
                    <a:pt x="9" y="16"/>
                  </a:cubicBezTo>
                  <a:cubicBezTo>
                    <a:pt x="9" y="16"/>
                    <a:pt x="9" y="16"/>
                    <a:pt x="9" y="16"/>
                  </a:cubicBezTo>
                  <a:cubicBezTo>
                    <a:pt x="8" y="2"/>
                    <a:pt x="8" y="2"/>
                    <a:pt x="8" y="2"/>
                  </a:cubicBezTo>
                  <a:cubicBezTo>
                    <a:pt x="8" y="1"/>
                    <a:pt x="8" y="0"/>
                    <a:pt x="6" y="0"/>
                  </a:cubicBezTo>
                  <a:cubicBezTo>
                    <a:pt x="4" y="0"/>
                    <a:pt x="4" y="0"/>
                    <a:pt x="4" y="0"/>
                  </a:cubicBezTo>
                  <a:cubicBezTo>
                    <a:pt x="3" y="0"/>
                    <a:pt x="2" y="1"/>
                    <a:pt x="2" y="6"/>
                  </a:cubicBezTo>
                  <a:cubicBezTo>
                    <a:pt x="0" y="35"/>
                    <a:pt x="0" y="35"/>
                    <a:pt x="0" y="35"/>
                  </a:cubicBezTo>
                  <a:cubicBezTo>
                    <a:pt x="9" y="35"/>
                    <a:pt x="9" y="35"/>
                    <a:pt x="9" y="35"/>
                  </a:cubicBezTo>
                  <a:cubicBezTo>
                    <a:pt x="11" y="35"/>
                    <a:pt x="11" y="35"/>
                    <a:pt x="11" y="35"/>
                  </a:cubicBezTo>
                  <a:cubicBezTo>
                    <a:pt x="39" y="35"/>
                    <a:pt x="39" y="35"/>
                    <a:pt x="39" y="35"/>
                  </a:cubicBezTo>
                  <a:cubicBezTo>
                    <a:pt x="39" y="17"/>
                    <a:pt x="39" y="17"/>
                    <a:pt x="39" y="17"/>
                  </a:cubicBezTo>
                  <a:cubicBezTo>
                    <a:pt x="39" y="17"/>
                    <a:pt x="39" y="17"/>
                    <a:pt x="39" y="16"/>
                  </a:cubicBezTo>
                  <a:close/>
                  <a:moveTo>
                    <a:pt x="18" y="22"/>
                  </a:moveTo>
                  <a:cubicBezTo>
                    <a:pt x="18" y="23"/>
                    <a:pt x="18" y="23"/>
                    <a:pt x="17" y="23"/>
                  </a:cubicBezTo>
                  <a:cubicBezTo>
                    <a:pt x="14" y="23"/>
                    <a:pt x="14" y="23"/>
                    <a:pt x="14" y="23"/>
                  </a:cubicBezTo>
                  <a:cubicBezTo>
                    <a:pt x="13" y="23"/>
                    <a:pt x="12" y="23"/>
                    <a:pt x="12" y="22"/>
                  </a:cubicBezTo>
                  <a:cubicBezTo>
                    <a:pt x="12" y="19"/>
                    <a:pt x="12" y="19"/>
                    <a:pt x="12" y="19"/>
                  </a:cubicBezTo>
                  <a:cubicBezTo>
                    <a:pt x="12" y="18"/>
                    <a:pt x="13" y="17"/>
                    <a:pt x="14" y="17"/>
                  </a:cubicBezTo>
                  <a:cubicBezTo>
                    <a:pt x="17" y="17"/>
                    <a:pt x="17" y="17"/>
                    <a:pt x="17" y="17"/>
                  </a:cubicBezTo>
                  <a:cubicBezTo>
                    <a:pt x="18" y="17"/>
                    <a:pt x="18" y="18"/>
                    <a:pt x="18" y="19"/>
                  </a:cubicBezTo>
                  <a:lnTo>
                    <a:pt x="18" y="22"/>
                  </a:lnTo>
                  <a:close/>
                  <a:moveTo>
                    <a:pt x="27" y="31"/>
                  </a:moveTo>
                  <a:cubicBezTo>
                    <a:pt x="27" y="32"/>
                    <a:pt x="26" y="32"/>
                    <a:pt x="26" y="32"/>
                  </a:cubicBezTo>
                  <a:cubicBezTo>
                    <a:pt x="22" y="32"/>
                    <a:pt x="22" y="32"/>
                    <a:pt x="22" y="32"/>
                  </a:cubicBezTo>
                  <a:cubicBezTo>
                    <a:pt x="21" y="32"/>
                    <a:pt x="21" y="32"/>
                    <a:pt x="21" y="31"/>
                  </a:cubicBezTo>
                  <a:cubicBezTo>
                    <a:pt x="21" y="28"/>
                    <a:pt x="21" y="28"/>
                    <a:pt x="21" y="28"/>
                  </a:cubicBezTo>
                  <a:cubicBezTo>
                    <a:pt x="21" y="27"/>
                    <a:pt x="21" y="26"/>
                    <a:pt x="22" y="26"/>
                  </a:cubicBezTo>
                  <a:cubicBezTo>
                    <a:pt x="26" y="26"/>
                    <a:pt x="26" y="26"/>
                    <a:pt x="26" y="26"/>
                  </a:cubicBezTo>
                  <a:cubicBezTo>
                    <a:pt x="26" y="26"/>
                    <a:pt x="27" y="27"/>
                    <a:pt x="27" y="28"/>
                  </a:cubicBezTo>
                  <a:lnTo>
                    <a:pt x="27" y="31"/>
                  </a:lnTo>
                  <a:close/>
                  <a:moveTo>
                    <a:pt x="27" y="22"/>
                  </a:moveTo>
                  <a:cubicBezTo>
                    <a:pt x="27" y="23"/>
                    <a:pt x="26" y="23"/>
                    <a:pt x="26" y="23"/>
                  </a:cubicBezTo>
                  <a:cubicBezTo>
                    <a:pt x="22" y="23"/>
                    <a:pt x="22" y="23"/>
                    <a:pt x="22" y="23"/>
                  </a:cubicBezTo>
                  <a:cubicBezTo>
                    <a:pt x="21" y="23"/>
                    <a:pt x="21" y="23"/>
                    <a:pt x="21" y="22"/>
                  </a:cubicBezTo>
                  <a:cubicBezTo>
                    <a:pt x="21" y="19"/>
                    <a:pt x="21" y="19"/>
                    <a:pt x="21" y="19"/>
                  </a:cubicBezTo>
                  <a:cubicBezTo>
                    <a:pt x="21" y="18"/>
                    <a:pt x="21" y="17"/>
                    <a:pt x="22" y="17"/>
                  </a:cubicBezTo>
                  <a:cubicBezTo>
                    <a:pt x="26" y="17"/>
                    <a:pt x="26" y="17"/>
                    <a:pt x="26" y="17"/>
                  </a:cubicBezTo>
                  <a:cubicBezTo>
                    <a:pt x="26" y="17"/>
                    <a:pt x="27" y="18"/>
                    <a:pt x="27" y="19"/>
                  </a:cubicBezTo>
                  <a:lnTo>
                    <a:pt x="27" y="22"/>
                  </a:lnTo>
                  <a:close/>
                  <a:moveTo>
                    <a:pt x="36" y="31"/>
                  </a:moveTo>
                  <a:cubicBezTo>
                    <a:pt x="36" y="32"/>
                    <a:pt x="35" y="32"/>
                    <a:pt x="35" y="32"/>
                  </a:cubicBezTo>
                  <a:cubicBezTo>
                    <a:pt x="31" y="32"/>
                    <a:pt x="31" y="32"/>
                    <a:pt x="31" y="32"/>
                  </a:cubicBezTo>
                  <a:cubicBezTo>
                    <a:pt x="30" y="32"/>
                    <a:pt x="30" y="32"/>
                    <a:pt x="30" y="31"/>
                  </a:cubicBezTo>
                  <a:cubicBezTo>
                    <a:pt x="30" y="28"/>
                    <a:pt x="30" y="28"/>
                    <a:pt x="30" y="28"/>
                  </a:cubicBezTo>
                  <a:cubicBezTo>
                    <a:pt x="30" y="27"/>
                    <a:pt x="30" y="26"/>
                    <a:pt x="31" y="26"/>
                  </a:cubicBezTo>
                  <a:cubicBezTo>
                    <a:pt x="35" y="26"/>
                    <a:pt x="35" y="26"/>
                    <a:pt x="35" y="26"/>
                  </a:cubicBezTo>
                  <a:cubicBezTo>
                    <a:pt x="35" y="26"/>
                    <a:pt x="36" y="27"/>
                    <a:pt x="36" y="28"/>
                  </a:cubicBezTo>
                  <a:lnTo>
                    <a:pt x="36" y="31"/>
                  </a:lnTo>
                  <a:close/>
                  <a:moveTo>
                    <a:pt x="36" y="22"/>
                  </a:moveTo>
                  <a:cubicBezTo>
                    <a:pt x="36" y="23"/>
                    <a:pt x="35" y="23"/>
                    <a:pt x="35" y="23"/>
                  </a:cubicBezTo>
                  <a:cubicBezTo>
                    <a:pt x="31" y="23"/>
                    <a:pt x="31" y="23"/>
                    <a:pt x="31" y="23"/>
                  </a:cubicBezTo>
                  <a:cubicBezTo>
                    <a:pt x="30" y="23"/>
                    <a:pt x="30" y="23"/>
                    <a:pt x="30" y="22"/>
                  </a:cubicBezTo>
                  <a:cubicBezTo>
                    <a:pt x="30" y="19"/>
                    <a:pt x="30" y="19"/>
                    <a:pt x="30" y="19"/>
                  </a:cubicBezTo>
                  <a:cubicBezTo>
                    <a:pt x="30" y="18"/>
                    <a:pt x="30" y="17"/>
                    <a:pt x="31" y="17"/>
                  </a:cubicBezTo>
                  <a:cubicBezTo>
                    <a:pt x="35" y="17"/>
                    <a:pt x="35" y="17"/>
                    <a:pt x="35" y="17"/>
                  </a:cubicBezTo>
                  <a:cubicBezTo>
                    <a:pt x="35" y="17"/>
                    <a:pt x="36" y="18"/>
                    <a:pt x="36" y="19"/>
                  </a:cubicBezTo>
                  <a:lnTo>
                    <a:pt x="36"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3200">
                <a:solidFill>
                  <a:srgbClr val="000000"/>
                </a:solidFill>
                <a:ea typeface="微软雅黑" panose="020B0503020204020204" pitchFamily="34" charset="-122"/>
              </a:endParaRPr>
            </a:p>
          </p:txBody>
        </p:sp>
        <p:sp>
          <p:nvSpPr>
            <p:cNvPr id="13" name="MH_Other_14"/>
            <p:cNvSpPr>
              <a:spLocks/>
            </p:cNvSpPr>
            <p:nvPr>
              <p:custDataLst>
                <p:tags r:id="rId22"/>
              </p:custDataLst>
            </p:nvPr>
          </p:nvSpPr>
          <p:spPr bwMode="auto">
            <a:xfrm>
              <a:off x="5773739" y="1809751"/>
              <a:ext cx="320675" cy="271463"/>
            </a:xfrm>
            <a:custGeom>
              <a:avLst/>
              <a:gdLst>
                <a:gd name="T0" fmla="*/ 2 w 20"/>
                <a:gd name="T1" fmla="*/ 16 h 17"/>
                <a:gd name="T2" fmla="*/ 5 w 20"/>
                <a:gd name="T3" fmla="*/ 16 h 17"/>
                <a:gd name="T4" fmla="*/ 6 w 20"/>
                <a:gd name="T5" fmla="*/ 15 h 17"/>
                <a:gd name="T6" fmla="*/ 6 w 20"/>
                <a:gd name="T7" fmla="*/ 15 h 17"/>
                <a:gd name="T8" fmla="*/ 11 w 20"/>
                <a:gd name="T9" fmla="*/ 15 h 17"/>
                <a:gd name="T10" fmla="*/ 11 w 20"/>
                <a:gd name="T11" fmla="*/ 14 h 17"/>
                <a:gd name="T12" fmla="*/ 14 w 20"/>
                <a:gd name="T13" fmla="*/ 13 h 17"/>
                <a:gd name="T14" fmla="*/ 15 w 20"/>
                <a:gd name="T15" fmla="*/ 13 h 17"/>
                <a:gd name="T16" fmla="*/ 19 w 20"/>
                <a:gd name="T17" fmla="*/ 13 h 17"/>
                <a:gd name="T18" fmla="*/ 19 w 20"/>
                <a:gd name="T19" fmla="*/ 8 h 17"/>
                <a:gd name="T20" fmla="*/ 18 w 20"/>
                <a:gd name="T21" fmla="*/ 8 h 17"/>
                <a:gd name="T22" fmla="*/ 17 w 20"/>
                <a:gd name="T23" fmla="*/ 2 h 17"/>
                <a:gd name="T24" fmla="*/ 11 w 20"/>
                <a:gd name="T25" fmla="*/ 2 h 17"/>
                <a:gd name="T26" fmla="*/ 10 w 20"/>
                <a:gd name="T27" fmla="*/ 3 h 17"/>
                <a:gd name="T28" fmla="*/ 10 w 20"/>
                <a:gd name="T29" fmla="*/ 3 h 17"/>
                <a:gd name="T30" fmla="*/ 6 w 20"/>
                <a:gd name="T31" fmla="*/ 3 h 17"/>
                <a:gd name="T32" fmla="*/ 5 w 20"/>
                <a:gd name="T33" fmla="*/ 4 h 17"/>
                <a:gd name="T34" fmla="*/ 2 w 20"/>
                <a:gd name="T35" fmla="*/ 5 h 17"/>
                <a:gd name="T36" fmla="*/ 2 w 20"/>
                <a:gd name="T37" fmla="*/ 9 h 17"/>
                <a:gd name="T38" fmla="*/ 1 w 20"/>
                <a:gd name="T39" fmla="*/ 10 h 17"/>
                <a:gd name="T40" fmla="*/ 1 w 20"/>
                <a:gd name="T41" fmla="*/ 13 h 17"/>
                <a:gd name="T42" fmla="*/ 2 w 20"/>
                <a:gd name="T43"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7">
                  <a:moveTo>
                    <a:pt x="2" y="16"/>
                  </a:moveTo>
                  <a:cubicBezTo>
                    <a:pt x="3" y="17"/>
                    <a:pt x="4" y="17"/>
                    <a:pt x="5" y="16"/>
                  </a:cubicBezTo>
                  <a:cubicBezTo>
                    <a:pt x="6" y="16"/>
                    <a:pt x="6" y="16"/>
                    <a:pt x="6" y="15"/>
                  </a:cubicBezTo>
                  <a:cubicBezTo>
                    <a:pt x="6" y="15"/>
                    <a:pt x="6" y="15"/>
                    <a:pt x="6" y="15"/>
                  </a:cubicBezTo>
                  <a:cubicBezTo>
                    <a:pt x="7" y="16"/>
                    <a:pt x="9" y="16"/>
                    <a:pt x="11" y="15"/>
                  </a:cubicBezTo>
                  <a:cubicBezTo>
                    <a:pt x="11" y="15"/>
                    <a:pt x="11" y="15"/>
                    <a:pt x="11" y="14"/>
                  </a:cubicBezTo>
                  <a:cubicBezTo>
                    <a:pt x="12" y="15"/>
                    <a:pt x="14" y="14"/>
                    <a:pt x="14" y="13"/>
                  </a:cubicBezTo>
                  <a:cubicBezTo>
                    <a:pt x="15" y="13"/>
                    <a:pt x="15" y="13"/>
                    <a:pt x="15" y="13"/>
                  </a:cubicBezTo>
                  <a:cubicBezTo>
                    <a:pt x="16" y="14"/>
                    <a:pt x="18" y="14"/>
                    <a:pt x="19" y="13"/>
                  </a:cubicBezTo>
                  <a:cubicBezTo>
                    <a:pt x="20" y="11"/>
                    <a:pt x="20" y="9"/>
                    <a:pt x="19" y="8"/>
                  </a:cubicBezTo>
                  <a:cubicBezTo>
                    <a:pt x="19" y="8"/>
                    <a:pt x="19" y="8"/>
                    <a:pt x="18" y="8"/>
                  </a:cubicBezTo>
                  <a:cubicBezTo>
                    <a:pt x="19" y="6"/>
                    <a:pt x="19" y="4"/>
                    <a:pt x="17" y="2"/>
                  </a:cubicBezTo>
                  <a:cubicBezTo>
                    <a:pt x="16" y="0"/>
                    <a:pt x="13" y="1"/>
                    <a:pt x="11" y="2"/>
                  </a:cubicBezTo>
                  <a:cubicBezTo>
                    <a:pt x="11" y="3"/>
                    <a:pt x="11" y="3"/>
                    <a:pt x="10" y="3"/>
                  </a:cubicBezTo>
                  <a:cubicBezTo>
                    <a:pt x="10" y="3"/>
                    <a:pt x="10" y="3"/>
                    <a:pt x="10" y="3"/>
                  </a:cubicBezTo>
                  <a:cubicBezTo>
                    <a:pt x="9" y="1"/>
                    <a:pt x="7" y="1"/>
                    <a:pt x="6" y="3"/>
                  </a:cubicBezTo>
                  <a:cubicBezTo>
                    <a:pt x="5" y="3"/>
                    <a:pt x="5" y="3"/>
                    <a:pt x="5" y="4"/>
                  </a:cubicBezTo>
                  <a:cubicBezTo>
                    <a:pt x="4" y="4"/>
                    <a:pt x="3" y="4"/>
                    <a:pt x="2" y="5"/>
                  </a:cubicBezTo>
                  <a:cubicBezTo>
                    <a:pt x="1" y="6"/>
                    <a:pt x="1" y="8"/>
                    <a:pt x="2" y="9"/>
                  </a:cubicBezTo>
                  <a:cubicBezTo>
                    <a:pt x="2" y="9"/>
                    <a:pt x="1" y="9"/>
                    <a:pt x="1" y="10"/>
                  </a:cubicBezTo>
                  <a:cubicBezTo>
                    <a:pt x="0" y="11"/>
                    <a:pt x="0" y="12"/>
                    <a:pt x="1" y="13"/>
                  </a:cubicBezTo>
                  <a:cubicBezTo>
                    <a:pt x="0" y="14"/>
                    <a:pt x="1" y="16"/>
                    <a:pt x="2"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3200">
                <a:solidFill>
                  <a:srgbClr val="000000"/>
                </a:solidFill>
                <a:ea typeface="微软雅黑" panose="020B0503020204020204" pitchFamily="34" charset="-122"/>
              </a:endParaRPr>
            </a:p>
          </p:txBody>
        </p:sp>
        <p:sp>
          <p:nvSpPr>
            <p:cNvPr id="14" name="MH_Other_20"/>
            <p:cNvSpPr txBox="1">
              <a:spLocks noChangeArrowheads="1"/>
            </p:cNvSpPr>
            <p:nvPr>
              <p:custDataLst>
                <p:tags r:id="rId23"/>
              </p:custDataLst>
            </p:nvPr>
          </p:nvSpPr>
          <p:spPr bwMode="auto">
            <a:xfrm>
              <a:off x="3730625" y="1911350"/>
              <a:ext cx="748496" cy="7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a:solidFill>
                    <a:srgbClr val="202731"/>
                  </a:solidFill>
                  <a:latin typeface="Impact" panose="020B0806030902050204" pitchFamily="34" charset="0"/>
                  <a:ea typeface="微软雅黑" panose="020B0503020204020204" pitchFamily="34" charset="-122"/>
                  <a:cs typeface="Aharoni" pitchFamily="2" charset="-79"/>
                </a:rPr>
                <a:t>01</a:t>
              </a:r>
              <a:endParaRPr lang="zh-CN" altLang="en-US" sz="3200">
                <a:solidFill>
                  <a:srgbClr val="202731"/>
                </a:solidFill>
                <a:latin typeface="Impact" panose="020B0806030902050204" pitchFamily="34" charset="0"/>
                <a:ea typeface="微软雅黑" panose="020B0503020204020204" pitchFamily="34" charset="-122"/>
                <a:cs typeface="Aharoni" pitchFamily="2" charset="-79"/>
              </a:endParaRPr>
            </a:p>
          </p:txBody>
        </p:sp>
      </p:grpSp>
      <p:grpSp>
        <p:nvGrpSpPr>
          <p:cNvPr id="15" name="组合 14"/>
          <p:cNvGrpSpPr/>
          <p:nvPr/>
        </p:nvGrpSpPr>
        <p:grpSpPr>
          <a:xfrm>
            <a:off x="2751536" y="3038476"/>
            <a:ext cx="2135981" cy="892969"/>
            <a:chOff x="3668714" y="4051301"/>
            <a:chExt cx="2847975" cy="1190625"/>
          </a:xfrm>
        </p:grpSpPr>
        <p:sp>
          <p:nvSpPr>
            <p:cNvPr id="16" name="MH_Other_11"/>
            <p:cNvSpPr>
              <a:spLocks/>
            </p:cNvSpPr>
            <p:nvPr>
              <p:custDataLst>
                <p:tags r:id="rId15"/>
              </p:custDataLst>
            </p:nvPr>
          </p:nvSpPr>
          <p:spPr bwMode="auto">
            <a:xfrm>
              <a:off x="4310064" y="4051301"/>
              <a:ext cx="2206625" cy="1190625"/>
            </a:xfrm>
            <a:custGeom>
              <a:avLst/>
              <a:gdLst>
                <a:gd name="T0" fmla="*/ 52 w 63"/>
                <a:gd name="T1" fmla="*/ 29 h 34"/>
                <a:gd name="T2" fmla="*/ 60 w 63"/>
                <a:gd name="T3" fmla="*/ 29 h 34"/>
                <a:gd name="T4" fmla="*/ 63 w 63"/>
                <a:gd name="T5" fmla="*/ 17 h 34"/>
                <a:gd name="T6" fmla="*/ 61 w 63"/>
                <a:gd name="T7" fmla="*/ 5 h 34"/>
                <a:gd name="T8" fmla="*/ 53 w 63"/>
                <a:gd name="T9" fmla="*/ 6 h 34"/>
                <a:gd name="T10" fmla="*/ 53 w 63"/>
                <a:gd name="T11" fmla="*/ 6 h 34"/>
                <a:gd name="T12" fmla="*/ 40 w 63"/>
                <a:gd name="T13" fmla="*/ 1 h 34"/>
                <a:gd name="T14" fmla="*/ 39 w 63"/>
                <a:gd name="T15" fmla="*/ 0 h 34"/>
                <a:gd name="T16" fmla="*/ 0 w 63"/>
                <a:gd name="T17" fmla="*/ 17 h 34"/>
                <a:gd name="T18" fmla="*/ 38 w 63"/>
                <a:gd name="T19" fmla="*/ 34 h 34"/>
                <a:gd name="T20" fmla="*/ 52 w 63"/>
                <a:gd name="T21"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34">
                  <a:moveTo>
                    <a:pt x="52" y="29"/>
                  </a:moveTo>
                  <a:cubicBezTo>
                    <a:pt x="55" y="29"/>
                    <a:pt x="57" y="29"/>
                    <a:pt x="60" y="29"/>
                  </a:cubicBezTo>
                  <a:cubicBezTo>
                    <a:pt x="62" y="26"/>
                    <a:pt x="63" y="22"/>
                    <a:pt x="63" y="17"/>
                  </a:cubicBezTo>
                  <a:cubicBezTo>
                    <a:pt x="63" y="12"/>
                    <a:pt x="62" y="8"/>
                    <a:pt x="61" y="5"/>
                  </a:cubicBezTo>
                  <a:cubicBezTo>
                    <a:pt x="58" y="5"/>
                    <a:pt x="55" y="6"/>
                    <a:pt x="53" y="6"/>
                  </a:cubicBezTo>
                  <a:cubicBezTo>
                    <a:pt x="53" y="6"/>
                    <a:pt x="53" y="6"/>
                    <a:pt x="53" y="6"/>
                  </a:cubicBezTo>
                  <a:cubicBezTo>
                    <a:pt x="47" y="6"/>
                    <a:pt x="43" y="4"/>
                    <a:pt x="40" y="1"/>
                  </a:cubicBezTo>
                  <a:cubicBezTo>
                    <a:pt x="39" y="1"/>
                    <a:pt x="39" y="0"/>
                    <a:pt x="39" y="0"/>
                  </a:cubicBezTo>
                  <a:cubicBezTo>
                    <a:pt x="23" y="3"/>
                    <a:pt x="5" y="14"/>
                    <a:pt x="0" y="17"/>
                  </a:cubicBezTo>
                  <a:cubicBezTo>
                    <a:pt x="5" y="20"/>
                    <a:pt x="23" y="31"/>
                    <a:pt x="38" y="34"/>
                  </a:cubicBezTo>
                  <a:cubicBezTo>
                    <a:pt x="42" y="30"/>
                    <a:pt x="47" y="29"/>
                    <a:pt x="52" y="29"/>
                  </a:cubicBezTo>
                  <a:close/>
                </a:path>
              </a:pathLst>
            </a:custGeom>
            <a:solidFill>
              <a:schemeClr val="accent3"/>
            </a:solidFill>
            <a:ln>
              <a:noFill/>
            </a:ln>
            <a:extLst/>
          </p:spPr>
          <p:txBody>
            <a:bodyPr/>
            <a:lstStyle/>
            <a:p>
              <a:pPr>
                <a:defRPr/>
              </a:pPr>
              <a:endParaRPr lang="zh-CN" altLang="en-US" sz="3200">
                <a:solidFill>
                  <a:srgbClr val="000000"/>
                </a:solidFill>
                <a:ea typeface="微软雅黑" panose="020B0503020204020204" pitchFamily="34" charset="-122"/>
              </a:endParaRPr>
            </a:p>
          </p:txBody>
        </p:sp>
        <p:sp>
          <p:nvSpPr>
            <p:cNvPr id="17" name="MH_Other_17"/>
            <p:cNvSpPr>
              <a:spLocks noEditPoints="1"/>
            </p:cNvSpPr>
            <p:nvPr>
              <p:custDataLst>
                <p:tags r:id="rId16"/>
              </p:custDataLst>
            </p:nvPr>
          </p:nvSpPr>
          <p:spPr bwMode="auto">
            <a:xfrm>
              <a:off x="5713413" y="4306889"/>
              <a:ext cx="127000" cy="103187"/>
            </a:xfrm>
            <a:custGeom>
              <a:avLst/>
              <a:gdLst>
                <a:gd name="T0" fmla="*/ 11 w 11"/>
                <a:gd name="T1" fmla="*/ 1 h 9"/>
                <a:gd name="T2" fmla="*/ 3 w 11"/>
                <a:gd name="T3" fmla="*/ 2 h 9"/>
                <a:gd name="T4" fmla="*/ 0 w 11"/>
                <a:gd name="T5" fmla="*/ 1 h 9"/>
                <a:gd name="T6" fmla="*/ 2 w 11"/>
                <a:gd name="T7" fmla="*/ 6 h 9"/>
                <a:gd name="T8" fmla="*/ 0 w 11"/>
                <a:gd name="T9" fmla="*/ 8 h 9"/>
                <a:gd name="T10" fmla="*/ 2 w 11"/>
                <a:gd name="T11" fmla="*/ 9 h 9"/>
                <a:gd name="T12" fmla="*/ 9 w 11"/>
                <a:gd name="T13" fmla="*/ 7 h 9"/>
                <a:gd name="T14" fmla="*/ 11 w 11"/>
                <a:gd name="T15" fmla="*/ 8 h 9"/>
                <a:gd name="T16" fmla="*/ 11 w 11"/>
                <a:gd name="T17" fmla="*/ 1 h 9"/>
                <a:gd name="T18" fmla="*/ 7 w 11"/>
                <a:gd name="T19" fmla="*/ 6 h 9"/>
                <a:gd name="T20" fmla="*/ 5 w 11"/>
                <a:gd name="T21" fmla="*/ 6 h 9"/>
                <a:gd name="T22" fmla="*/ 4 w 11"/>
                <a:gd name="T23" fmla="*/ 5 h 9"/>
                <a:gd name="T24" fmla="*/ 7 w 11"/>
                <a:gd name="T25" fmla="*/ 2 h 9"/>
                <a:gd name="T26" fmla="*/ 7 w 11"/>
                <a:gd name="T2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9">
                  <a:moveTo>
                    <a:pt x="11" y="1"/>
                  </a:moveTo>
                  <a:cubicBezTo>
                    <a:pt x="8" y="0"/>
                    <a:pt x="5" y="1"/>
                    <a:pt x="3" y="2"/>
                  </a:cubicBezTo>
                  <a:cubicBezTo>
                    <a:pt x="1" y="3"/>
                    <a:pt x="0" y="2"/>
                    <a:pt x="0" y="1"/>
                  </a:cubicBezTo>
                  <a:cubicBezTo>
                    <a:pt x="0" y="2"/>
                    <a:pt x="1" y="5"/>
                    <a:pt x="2" y="6"/>
                  </a:cubicBezTo>
                  <a:cubicBezTo>
                    <a:pt x="1" y="7"/>
                    <a:pt x="1" y="7"/>
                    <a:pt x="0" y="8"/>
                  </a:cubicBezTo>
                  <a:cubicBezTo>
                    <a:pt x="0" y="8"/>
                    <a:pt x="1" y="9"/>
                    <a:pt x="2" y="9"/>
                  </a:cubicBezTo>
                  <a:cubicBezTo>
                    <a:pt x="4" y="9"/>
                    <a:pt x="7" y="7"/>
                    <a:pt x="9" y="7"/>
                  </a:cubicBezTo>
                  <a:cubicBezTo>
                    <a:pt x="10" y="6"/>
                    <a:pt x="11" y="8"/>
                    <a:pt x="11" y="8"/>
                  </a:cubicBezTo>
                  <a:cubicBezTo>
                    <a:pt x="11" y="5"/>
                    <a:pt x="11" y="3"/>
                    <a:pt x="11" y="1"/>
                  </a:cubicBezTo>
                  <a:close/>
                  <a:moveTo>
                    <a:pt x="7" y="6"/>
                  </a:moveTo>
                  <a:cubicBezTo>
                    <a:pt x="7" y="6"/>
                    <a:pt x="6" y="7"/>
                    <a:pt x="5" y="6"/>
                  </a:cubicBezTo>
                  <a:cubicBezTo>
                    <a:pt x="4" y="6"/>
                    <a:pt x="4" y="5"/>
                    <a:pt x="4" y="5"/>
                  </a:cubicBezTo>
                  <a:cubicBezTo>
                    <a:pt x="5" y="4"/>
                    <a:pt x="6" y="3"/>
                    <a:pt x="7" y="2"/>
                  </a:cubicBezTo>
                  <a:cubicBezTo>
                    <a:pt x="7" y="3"/>
                    <a:pt x="7" y="5"/>
                    <a:pt x="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3200">
                <a:solidFill>
                  <a:srgbClr val="000000"/>
                </a:solidFill>
                <a:ea typeface="微软雅黑" panose="020B0503020204020204" pitchFamily="34" charset="-122"/>
              </a:endParaRPr>
            </a:p>
          </p:txBody>
        </p:sp>
        <p:sp>
          <p:nvSpPr>
            <p:cNvPr id="18" name="MH_Other_18"/>
            <p:cNvSpPr>
              <a:spLocks noEditPoints="1"/>
            </p:cNvSpPr>
            <p:nvPr>
              <p:custDataLst>
                <p:tags r:id="rId17"/>
              </p:custDataLst>
            </p:nvPr>
          </p:nvSpPr>
          <p:spPr bwMode="auto">
            <a:xfrm>
              <a:off x="5748338" y="4306888"/>
              <a:ext cx="495300" cy="520700"/>
            </a:xfrm>
            <a:custGeom>
              <a:avLst/>
              <a:gdLst>
                <a:gd name="T0" fmla="*/ 39 w 43"/>
                <a:gd name="T1" fmla="*/ 21 h 45"/>
                <a:gd name="T2" fmla="*/ 37 w 43"/>
                <a:gd name="T3" fmla="*/ 31 h 45"/>
                <a:gd name="T4" fmla="*/ 37 w 43"/>
                <a:gd name="T5" fmla="*/ 39 h 45"/>
                <a:gd name="T6" fmla="*/ 21 w 43"/>
                <a:gd name="T7" fmla="*/ 42 h 45"/>
                <a:gd name="T8" fmla="*/ 19 w 43"/>
                <a:gd name="T9" fmla="*/ 39 h 45"/>
                <a:gd name="T10" fmla="*/ 19 w 43"/>
                <a:gd name="T11" fmla="*/ 31 h 45"/>
                <a:gd name="T12" fmla="*/ 17 w 43"/>
                <a:gd name="T13" fmla="*/ 14 h 45"/>
                <a:gd name="T14" fmla="*/ 14 w 43"/>
                <a:gd name="T15" fmla="*/ 14 h 45"/>
                <a:gd name="T16" fmla="*/ 10 w 43"/>
                <a:gd name="T17" fmla="*/ 14 h 45"/>
                <a:gd name="T18" fmla="*/ 9 w 43"/>
                <a:gd name="T19" fmla="*/ 0 h 45"/>
                <a:gd name="T20" fmla="*/ 9 w 43"/>
                <a:gd name="T21" fmla="*/ 14 h 45"/>
                <a:gd name="T22" fmla="*/ 2 w 43"/>
                <a:gd name="T23" fmla="*/ 14 h 45"/>
                <a:gd name="T24" fmla="*/ 0 w 43"/>
                <a:gd name="T25" fmla="*/ 45 h 45"/>
                <a:gd name="T26" fmla="*/ 16 w 43"/>
                <a:gd name="T27" fmla="*/ 45 h 45"/>
                <a:gd name="T28" fmla="*/ 19 w 43"/>
                <a:gd name="T29" fmla="*/ 45 h 45"/>
                <a:gd name="T30" fmla="*/ 43 w 43"/>
                <a:gd name="T31" fmla="*/ 45 h 45"/>
                <a:gd name="T32" fmla="*/ 41 w 43"/>
                <a:gd name="T33" fmla="*/ 21 h 45"/>
                <a:gd name="T34" fmla="*/ 7 w 43"/>
                <a:gd name="T35" fmla="*/ 36 h 45"/>
                <a:gd name="T36" fmla="*/ 3 w 43"/>
                <a:gd name="T37" fmla="*/ 35 h 45"/>
                <a:gd name="T38" fmla="*/ 5 w 43"/>
                <a:gd name="T39" fmla="*/ 31 h 45"/>
                <a:gd name="T40" fmla="*/ 8 w 43"/>
                <a:gd name="T41" fmla="*/ 32 h 45"/>
                <a:gd name="T42" fmla="*/ 8 w 43"/>
                <a:gd name="T43" fmla="*/ 28 h 45"/>
                <a:gd name="T44" fmla="*/ 5 w 43"/>
                <a:gd name="T45" fmla="*/ 29 h 45"/>
                <a:gd name="T46" fmla="*/ 3 w 43"/>
                <a:gd name="T47" fmla="*/ 25 h 45"/>
                <a:gd name="T48" fmla="*/ 7 w 43"/>
                <a:gd name="T49" fmla="*/ 24 h 45"/>
                <a:gd name="T50" fmla="*/ 8 w 43"/>
                <a:gd name="T51" fmla="*/ 28 h 45"/>
                <a:gd name="T52" fmla="*/ 14 w 43"/>
                <a:gd name="T53" fmla="*/ 36 h 45"/>
                <a:gd name="T54" fmla="*/ 10 w 43"/>
                <a:gd name="T55" fmla="*/ 35 h 45"/>
                <a:gd name="T56" fmla="*/ 11 w 43"/>
                <a:gd name="T57" fmla="*/ 31 h 45"/>
                <a:gd name="T58" fmla="*/ 15 w 43"/>
                <a:gd name="T59" fmla="*/ 32 h 45"/>
                <a:gd name="T60" fmla="*/ 15 w 43"/>
                <a:gd name="T61" fmla="*/ 28 h 45"/>
                <a:gd name="T62" fmla="*/ 11 w 43"/>
                <a:gd name="T63" fmla="*/ 29 h 45"/>
                <a:gd name="T64" fmla="*/ 10 w 43"/>
                <a:gd name="T65" fmla="*/ 25 h 45"/>
                <a:gd name="T66" fmla="*/ 14 w 43"/>
                <a:gd name="T67" fmla="*/ 24 h 45"/>
                <a:gd name="T68" fmla="*/ 15 w 43"/>
                <a:gd name="T69" fmla="*/ 28 h 45"/>
                <a:gd name="T70" fmla="*/ 7 w 43"/>
                <a:gd name="T71" fmla="*/ 22 h 45"/>
                <a:gd name="T72" fmla="*/ 3 w 43"/>
                <a:gd name="T73" fmla="*/ 21 h 45"/>
                <a:gd name="T74" fmla="*/ 5 w 43"/>
                <a:gd name="T75" fmla="*/ 17 h 45"/>
                <a:gd name="T76" fmla="*/ 8 w 43"/>
                <a:gd name="T77" fmla="*/ 18 h 45"/>
                <a:gd name="T78" fmla="*/ 15 w 43"/>
                <a:gd name="T79" fmla="*/ 21 h 45"/>
                <a:gd name="T80" fmla="*/ 11 w 43"/>
                <a:gd name="T81" fmla="*/ 22 h 45"/>
                <a:gd name="T82" fmla="*/ 10 w 43"/>
                <a:gd name="T83" fmla="*/ 18 h 45"/>
                <a:gd name="T84" fmla="*/ 14 w 43"/>
                <a:gd name="T85" fmla="*/ 17 h 45"/>
                <a:gd name="T86" fmla="*/ 15 w 43"/>
                <a:gd name="T87"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 h="45">
                  <a:moveTo>
                    <a:pt x="41" y="21"/>
                  </a:moveTo>
                  <a:cubicBezTo>
                    <a:pt x="39" y="21"/>
                    <a:pt x="39" y="21"/>
                    <a:pt x="39" y="21"/>
                  </a:cubicBezTo>
                  <a:cubicBezTo>
                    <a:pt x="38" y="21"/>
                    <a:pt x="37" y="22"/>
                    <a:pt x="37" y="23"/>
                  </a:cubicBezTo>
                  <a:cubicBezTo>
                    <a:pt x="37" y="31"/>
                    <a:pt x="37" y="31"/>
                    <a:pt x="37" y="31"/>
                  </a:cubicBezTo>
                  <a:cubicBezTo>
                    <a:pt x="37" y="39"/>
                    <a:pt x="37" y="39"/>
                    <a:pt x="37" y="39"/>
                  </a:cubicBezTo>
                  <a:cubicBezTo>
                    <a:pt x="37" y="39"/>
                    <a:pt x="37" y="39"/>
                    <a:pt x="37" y="39"/>
                  </a:cubicBezTo>
                  <a:cubicBezTo>
                    <a:pt x="37" y="41"/>
                    <a:pt x="36" y="42"/>
                    <a:pt x="35" y="42"/>
                  </a:cubicBezTo>
                  <a:cubicBezTo>
                    <a:pt x="21" y="42"/>
                    <a:pt x="21" y="42"/>
                    <a:pt x="21" y="42"/>
                  </a:cubicBezTo>
                  <a:cubicBezTo>
                    <a:pt x="20" y="42"/>
                    <a:pt x="19" y="41"/>
                    <a:pt x="19" y="39"/>
                  </a:cubicBezTo>
                  <a:cubicBezTo>
                    <a:pt x="19" y="39"/>
                    <a:pt x="19" y="39"/>
                    <a:pt x="19" y="39"/>
                  </a:cubicBezTo>
                  <a:cubicBezTo>
                    <a:pt x="19" y="31"/>
                    <a:pt x="19" y="31"/>
                    <a:pt x="19" y="31"/>
                  </a:cubicBezTo>
                  <a:cubicBezTo>
                    <a:pt x="19" y="31"/>
                    <a:pt x="19" y="31"/>
                    <a:pt x="19" y="31"/>
                  </a:cubicBezTo>
                  <a:cubicBezTo>
                    <a:pt x="19" y="16"/>
                    <a:pt x="19" y="16"/>
                    <a:pt x="19" y="16"/>
                  </a:cubicBezTo>
                  <a:cubicBezTo>
                    <a:pt x="19" y="15"/>
                    <a:pt x="18" y="14"/>
                    <a:pt x="17" y="14"/>
                  </a:cubicBezTo>
                  <a:cubicBezTo>
                    <a:pt x="14" y="14"/>
                    <a:pt x="14" y="14"/>
                    <a:pt x="14" y="14"/>
                  </a:cubicBezTo>
                  <a:cubicBezTo>
                    <a:pt x="14" y="14"/>
                    <a:pt x="14" y="14"/>
                    <a:pt x="14" y="14"/>
                  </a:cubicBezTo>
                  <a:cubicBezTo>
                    <a:pt x="10" y="14"/>
                    <a:pt x="10" y="14"/>
                    <a:pt x="10" y="14"/>
                  </a:cubicBezTo>
                  <a:cubicBezTo>
                    <a:pt x="10" y="14"/>
                    <a:pt x="10" y="14"/>
                    <a:pt x="10" y="14"/>
                  </a:cubicBezTo>
                  <a:cubicBezTo>
                    <a:pt x="10" y="1"/>
                    <a:pt x="10" y="1"/>
                    <a:pt x="10" y="1"/>
                  </a:cubicBezTo>
                  <a:cubicBezTo>
                    <a:pt x="10" y="0"/>
                    <a:pt x="9" y="0"/>
                    <a:pt x="9" y="0"/>
                  </a:cubicBezTo>
                  <a:cubicBezTo>
                    <a:pt x="9" y="0"/>
                    <a:pt x="9" y="0"/>
                    <a:pt x="9" y="1"/>
                  </a:cubicBezTo>
                  <a:cubicBezTo>
                    <a:pt x="9" y="14"/>
                    <a:pt x="9" y="14"/>
                    <a:pt x="9" y="14"/>
                  </a:cubicBezTo>
                  <a:cubicBezTo>
                    <a:pt x="9" y="14"/>
                    <a:pt x="9" y="14"/>
                    <a:pt x="9" y="14"/>
                  </a:cubicBezTo>
                  <a:cubicBezTo>
                    <a:pt x="2" y="14"/>
                    <a:pt x="2" y="14"/>
                    <a:pt x="2" y="14"/>
                  </a:cubicBezTo>
                  <a:cubicBezTo>
                    <a:pt x="1" y="14"/>
                    <a:pt x="0" y="15"/>
                    <a:pt x="0" y="16"/>
                  </a:cubicBezTo>
                  <a:cubicBezTo>
                    <a:pt x="0" y="45"/>
                    <a:pt x="0" y="45"/>
                    <a:pt x="0" y="45"/>
                  </a:cubicBezTo>
                  <a:cubicBezTo>
                    <a:pt x="13" y="45"/>
                    <a:pt x="13" y="45"/>
                    <a:pt x="13" y="45"/>
                  </a:cubicBezTo>
                  <a:cubicBezTo>
                    <a:pt x="16" y="45"/>
                    <a:pt x="16" y="45"/>
                    <a:pt x="16" y="45"/>
                  </a:cubicBezTo>
                  <a:cubicBezTo>
                    <a:pt x="17" y="45"/>
                    <a:pt x="17" y="45"/>
                    <a:pt x="17" y="45"/>
                  </a:cubicBezTo>
                  <a:cubicBezTo>
                    <a:pt x="19" y="45"/>
                    <a:pt x="19" y="45"/>
                    <a:pt x="19" y="45"/>
                  </a:cubicBezTo>
                  <a:cubicBezTo>
                    <a:pt x="37" y="45"/>
                    <a:pt x="37" y="45"/>
                    <a:pt x="37" y="45"/>
                  </a:cubicBezTo>
                  <a:cubicBezTo>
                    <a:pt x="43" y="45"/>
                    <a:pt x="43" y="45"/>
                    <a:pt x="43" y="45"/>
                  </a:cubicBezTo>
                  <a:cubicBezTo>
                    <a:pt x="43" y="23"/>
                    <a:pt x="43" y="23"/>
                    <a:pt x="43" y="23"/>
                  </a:cubicBezTo>
                  <a:cubicBezTo>
                    <a:pt x="43" y="22"/>
                    <a:pt x="42" y="21"/>
                    <a:pt x="41" y="21"/>
                  </a:cubicBezTo>
                  <a:close/>
                  <a:moveTo>
                    <a:pt x="8" y="35"/>
                  </a:moveTo>
                  <a:cubicBezTo>
                    <a:pt x="8" y="36"/>
                    <a:pt x="8" y="36"/>
                    <a:pt x="7" y="36"/>
                  </a:cubicBezTo>
                  <a:cubicBezTo>
                    <a:pt x="5" y="36"/>
                    <a:pt x="5" y="36"/>
                    <a:pt x="5" y="36"/>
                  </a:cubicBezTo>
                  <a:cubicBezTo>
                    <a:pt x="4" y="36"/>
                    <a:pt x="3" y="36"/>
                    <a:pt x="3" y="35"/>
                  </a:cubicBezTo>
                  <a:cubicBezTo>
                    <a:pt x="3" y="32"/>
                    <a:pt x="3" y="32"/>
                    <a:pt x="3" y="32"/>
                  </a:cubicBezTo>
                  <a:cubicBezTo>
                    <a:pt x="3" y="32"/>
                    <a:pt x="4" y="31"/>
                    <a:pt x="5" y="31"/>
                  </a:cubicBezTo>
                  <a:cubicBezTo>
                    <a:pt x="7" y="31"/>
                    <a:pt x="7" y="31"/>
                    <a:pt x="7" y="31"/>
                  </a:cubicBezTo>
                  <a:cubicBezTo>
                    <a:pt x="8" y="31"/>
                    <a:pt x="8" y="32"/>
                    <a:pt x="8" y="32"/>
                  </a:cubicBezTo>
                  <a:lnTo>
                    <a:pt x="8" y="35"/>
                  </a:lnTo>
                  <a:close/>
                  <a:moveTo>
                    <a:pt x="8" y="28"/>
                  </a:moveTo>
                  <a:cubicBezTo>
                    <a:pt x="8" y="28"/>
                    <a:pt x="8" y="29"/>
                    <a:pt x="7" y="29"/>
                  </a:cubicBezTo>
                  <a:cubicBezTo>
                    <a:pt x="5" y="29"/>
                    <a:pt x="5" y="29"/>
                    <a:pt x="5" y="29"/>
                  </a:cubicBezTo>
                  <a:cubicBezTo>
                    <a:pt x="4" y="29"/>
                    <a:pt x="3" y="28"/>
                    <a:pt x="3" y="28"/>
                  </a:cubicBezTo>
                  <a:cubicBezTo>
                    <a:pt x="3" y="25"/>
                    <a:pt x="3" y="25"/>
                    <a:pt x="3" y="25"/>
                  </a:cubicBezTo>
                  <a:cubicBezTo>
                    <a:pt x="3" y="24"/>
                    <a:pt x="4" y="24"/>
                    <a:pt x="5" y="24"/>
                  </a:cubicBezTo>
                  <a:cubicBezTo>
                    <a:pt x="7" y="24"/>
                    <a:pt x="7" y="24"/>
                    <a:pt x="7" y="24"/>
                  </a:cubicBezTo>
                  <a:cubicBezTo>
                    <a:pt x="8" y="24"/>
                    <a:pt x="8" y="24"/>
                    <a:pt x="8" y="25"/>
                  </a:cubicBezTo>
                  <a:lnTo>
                    <a:pt x="8" y="28"/>
                  </a:lnTo>
                  <a:close/>
                  <a:moveTo>
                    <a:pt x="15" y="35"/>
                  </a:moveTo>
                  <a:cubicBezTo>
                    <a:pt x="15" y="36"/>
                    <a:pt x="15" y="36"/>
                    <a:pt x="14" y="36"/>
                  </a:cubicBezTo>
                  <a:cubicBezTo>
                    <a:pt x="11" y="36"/>
                    <a:pt x="11" y="36"/>
                    <a:pt x="11" y="36"/>
                  </a:cubicBezTo>
                  <a:cubicBezTo>
                    <a:pt x="11" y="36"/>
                    <a:pt x="10" y="36"/>
                    <a:pt x="10" y="35"/>
                  </a:cubicBezTo>
                  <a:cubicBezTo>
                    <a:pt x="10" y="32"/>
                    <a:pt x="10" y="32"/>
                    <a:pt x="10" y="32"/>
                  </a:cubicBezTo>
                  <a:cubicBezTo>
                    <a:pt x="10" y="32"/>
                    <a:pt x="11" y="31"/>
                    <a:pt x="11" y="31"/>
                  </a:cubicBezTo>
                  <a:cubicBezTo>
                    <a:pt x="14" y="31"/>
                    <a:pt x="14" y="31"/>
                    <a:pt x="14" y="31"/>
                  </a:cubicBezTo>
                  <a:cubicBezTo>
                    <a:pt x="15" y="31"/>
                    <a:pt x="15" y="32"/>
                    <a:pt x="15" y="32"/>
                  </a:cubicBezTo>
                  <a:lnTo>
                    <a:pt x="15" y="35"/>
                  </a:lnTo>
                  <a:close/>
                  <a:moveTo>
                    <a:pt x="15" y="28"/>
                  </a:moveTo>
                  <a:cubicBezTo>
                    <a:pt x="15" y="28"/>
                    <a:pt x="15" y="29"/>
                    <a:pt x="14" y="29"/>
                  </a:cubicBezTo>
                  <a:cubicBezTo>
                    <a:pt x="11" y="29"/>
                    <a:pt x="11" y="29"/>
                    <a:pt x="11" y="29"/>
                  </a:cubicBezTo>
                  <a:cubicBezTo>
                    <a:pt x="11" y="29"/>
                    <a:pt x="10" y="28"/>
                    <a:pt x="10" y="28"/>
                  </a:cubicBezTo>
                  <a:cubicBezTo>
                    <a:pt x="10" y="25"/>
                    <a:pt x="10" y="25"/>
                    <a:pt x="10" y="25"/>
                  </a:cubicBezTo>
                  <a:cubicBezTo>
                    <a:pt x="10" y="24"/>
                    <a:pt x="11" y="24"/>
                    <a:pt x="11" y="24"/>
                  </a:cubicBezTo>
                  <a:cubicBezTo>
                    <a:pt x="14" y="24"/>
                    <a:pt x="14" y="24"/>
                    <a:pt x="14" y="24"/>
                  </a:cubicBezTo>
                  <a:cubicBezTo>
                    <a:pt x="15" y="24"/>
                    <a:pt x="15" y="24"/>
                    <a:pt x="15" y="25"/>
                  </a:cubicBezTo>
                  <a:lnTo>
                    <a:pt x="15" y="28"/>
                  </a:lnTo>
                  <a:close/>
                  <a:moveTo>
                    <a:pt x="8" y="21"/>
                  </a:moveTo>
                  <a:cubicBezTo>
                    <a:pt x="8" y="21"/>
                    <a:pt x="8" y="22"/>
                    <a:pt x="7" y="22"/>
                  </a:cubicBezTo>
                  <a:cubicBezTo>
                    <a:pt x="5" y="22"/>
                    <a:pt x="5" y="22"/>
                    <a:pt x="5" y="22"/>
                  </a:cubicBezTo>
                  <a:cubicBezTo>
                    <a:pt x="4" y="22"/>
                    <a:pt x="3" y="21"/>
                    <a:pt x="3" y="21"/>
                  </a:cubicBezTo>
                  <a:cubicBezTo>
                    <a:pt x="3" y="18"/>
                    <a:pt x="3" y="18"/>
                    <a:pt x="3" y="18"/>
                  </a:cubicBezTo>
                  <a:cubicBezTo>
                    <a:pt x="3" y="17"/>
                    <a:pt x="4" y="17"/>
                    <a:pt x="5" y="17"/>
                  </a:cubicBezTo>
                  <a:cubicBezTo>
                    <a:pt x="7" y="17"/>
                    <a:pt x="7" y="17"/>
                    <a:pt x="7" y="17"/>
                  </a:cubicBezTo>
                  <a:cubicBezTo>
                    <a:pt x="8" y="17"/>
                    <a:pt x="8" y="17"/>
                    <a:pt x="8" y="18"/>
                  </a:cubicBezTo>
                  <a:lnTo>
                    <a:pt x="8" y="21"/>
                  </a:lnTo>
                  <a:close/>
                  <a:moveTo>
                    <a:pt x="15" y="21"/>
                  </a:moveTo>
                  <a:cubicBezTo>
                    <a:pt x="15" y="21"/>
                    <a:pt x="15" y="22"/>
                    <a:pt x="14" y="22"/>
                  </a:cubicBezTo>
                  <a:cubicBezTo>
                    <a:pt x="11" y="22"/>
                    <a:pt x="11" y="22"/>
                    <a:pt x="11" y="22"/>
                  </a:cubicBezTo>
                  <a:cubicBezTo>
                    <a:pt x="11" y="22"/>
                    <a:pt x="10" y="21"/>
                    <a:pt x="10" y="21"/>
                  </a:cubicBezTo>
                  <a:cubicBezTo>
                    <a:pt x="10" y="18"/>
                    <a:pt x="10" y="18"/>
                    <a:pt x="10" y="18"/>
                  </a:cubicBezTo>
                  <a:cubicBezTo>
                    <a:pt x="10" y="17"/>
                    <a:pt x="11" y="17"/>
                    <a:pt x="11" y="17"/>
                  </a:cubicBezTo>
                  <a:cubicBezTo>
                    <a:pt x="14" y="17"/>
                    <a:pt x="14" y="17"/>
                    <a:pt x="14" y="17"/>
                  </a:cubicBezTo>
                  <a:cubicBezTo>
                    <a:pt x="15" y="17"/>
                    <a:pt x="15" y="17"/>
                    <a:pt x="15" y="18"/>
                  </a:cubicBezTo>
                  <a:lnTo>
                    <a:pt x="15"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3200">
                <a:solidFill>
                  <a:srgbClr val="000000"/>
                </a:solidFill>
                <a:ea typeface="微软雅黑" panose="020B0503020204020204" pitchFamily="34" charset="-122"/>
              </a:endParaRPr>
            </a:p>
          </p:txBody>
        </p:sp>
        <p:sp>
          <p:nvSpPr>
            <p:cNvPr id="19" name="MH_Other_19"/>
            <p:cNvSpPr>
              <a:spLocks/>
            </p:cNvSpPr>
            <p:nvPr>
              <p:custDataLst>
                <p:tags r:id="rId18"/>
              </p:custDataLst>
            </p:nvPr>
          </p:nvSpPr>
          <p:spPr bwMode="auto">
            <a:xfrm>
              <a:off x="5980113" y="4606926"/>
              <a:ext cx="381000" cy="174625"/>
            </a:xfrm>
            <a:custGeom>
              <a:avLst/>
              <a:gdLst>
                <a:gd name="connsiteX0" fmla="*/ 264379 w 381376"/>
                <a:gd name="connsiteY0" fmla="*/ 35622 h 173923"/>
                <a:gd name="connsiteX1" fmla="*/ 299478 w 381376"/>
                <a:gd name="connsiteY1" fmla="*/ 35622 h 173923"/>
                <a:gd name="connsiteX2" fmla="*/ 311178 w 381376"/>
                <a:gd name="connsiteY2" fmla="*/ 35622 h 173923"/>
                <a:gd name="connsiteX3" fmla="*/ 357977 w 381376"/>
                <a:gd name="connsiteY3" fmla="*/ 35622 h 173923"/>
                <a:gd name="connsiteX4" fmla="*/ 369676 w 381376"/>
                <a:gd name="connsiteY4" fmla="*/ 58672 h 173923"/>
                <a:gd name="connsiteX5" fmla="*/ 369676 w 381376"/>
                <a:gd name="connsiteY5" fmla="*/ 93248 h 173923"/>
                <a:gd name="connsiteX6" fmla="*/ 381376 w 381376"/>
                <a:gd name="connsiteY6" fmla="*/ 104773 h 173923"/>
                <a:gd name="connsiteX7" fmla="*/ 369676 w 381376"/>
                <a:gd name="connsiteY7" fmla="*/ 116298 h 173923"/>
                <a:gd name="connsiteX8" fmla="*/ 357977 w 381376"/>
                <a:gd name="connsiteY8" fmla="*/ 116298 h 173923"/>
                <a:gd name="connsiteX9" fmla="*/ 369676 w 381376"/>
                <a:gd name="connsiteY9" fmla="*/ 162398 h 173923"/>
                <a:gd name="connsiteX10" fmla="*/ 357977 w 381376"/>
                <a:gd name="connsiteY10" fmla="*/ 173923 h 173923"/>
                <a:gd name="connsiteX11" fmla="*/ 334577 w 381376"/>
                <a:gd name="connsiteY11" fmla="*/ 162398 h 173923"/>
                <a:gd name="connsiteX12" fmla="*/ 346277 w 381376"/>
                <a:gd name="connsiteY12" fmla="*/ 116298 h 173923"/>
                <a:gd name="connsiteX13" fmla="*/ 334577 w 381376"/>
                <a:gd name="connsiteY13" fmla="*/ 116298 h 173923"/>
                <a:gd name="connsiteX14" fmla="*/ 322877 w 381376"/>
                <a:gd name="connsiteY14" fmla="*/ 104773 h 173923"/>
                <a:gd name="connsiteX15" fmla="*/ 334577 w 381376"/>
                <a:gd name="connsiteY15" fmla="*/ 93248 h 173923"/>
                <a:gd name="connsiteX16" fmla="*/ 334577 w 381376"/>
                <a:gd name="connsiteY16" fmla="*/ 70197 h 173923"/>
                <a:gd name="connsiteX17" fmla="*/ 311178 w 381376"/>
                <a:gd name="connsiteY17" fmla="*/ 70197 h 173923"/>
                <a:gd name="connsiteX18" fmla="*/ 299478 w 381376"/>
                <a:gd name="connsiteY18" fmla="*/ 70197 h 173923"/>
                <a:gd name="connsiteX19" fmla="*/ 264379 w 381376"/>
                <a:gd name="connsiteY19" fmla="*/ 70197 h 173923"/>
                <a:gd name="connsiteX20" fmla="*/ 240979 w 381376"/>
                <a:gd name="connsiteY20" fmla="*/ 58672 h 173923"/>
                <a:gd name="connsiteX21" fmla="*/ 264379 w 381376"/>
                <a:gd name="connsiteY21" fmla="*/ 35622 h 173923"/>
                <a:gd name="connsiteX22" fmla="*/ 92201 w 381376"/>
                <a:gd name="connsiteY22" fmla="*/ 0 h 173923"/>
                <a:gd name="connsiteX23" fmla="*/ 138302 w 381376"/>
                <a:gd name="connsiteY23" fmla="*/ 34785 h 173923"/>
                <a:gd name="connsiteX24" fmla="*/ 184402 w 381376"/>
                <a:gd name="connsiteY24" fmla="*/ 11595 h 173923"/>
                <a:gd name="connsiteX25" fmla="*/ 184402 w 381376"/>
                <a:gd name="connsiteY25" fmla="*/ 139139 h 173923"/>
                <a:gd name="connsiteX26" fmla="*/ 149827 w 381376"/>
                <a:gd name="connsiteY26" fmla="*/ 173923 h 173923"/>
                <a:gd name="connsiteX27" fmla="*/ 34576 w 381376"/>
                <a:gd name="connsiteY27" fmla="*/ 173923 h 173923"/>
                <a:gd name="connsiteX28" fmla="*/ 0 w 381376"/>
                <a:gd name="connsiteY28" fmla="*/ 139139 h 173923"/>
                <a:gd name="connsiteX29" fmla="*/ 0 w 381376"/>
                <a:gd name="connsiteY29" fmla="*/ 11595 h 173923"/>
                <a:gd name="connsiteX30" fmla="*/ 46101 w 381376"/>
                <a:gd name="connsiteY30" fmla="*/ 34785 h 173923"/>
                <a:gd name="connsiteX31" fmla="*/ 92201 w 381376"/>
                <a:gd name="connsiteY31" fmla="*/ 0 h 173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1376" h="173923">
                  <a:moveTo>
                    <a:pt x="264379" y="35622"/>
                  </a:moveTo>
                  <a:cubicBezTo>
                    <a:pt x="299478" y="35622"/>
                    <a:pt x="299478" y="35622"/>
                    <a:pt x="299478" y="35622"/>
                  </a:cubicBezTo>
                  <a:cubicBezTo>
                    <a:pt x="311178" y="35622"/>
                    <a:pt x="311178" y="35622"/>
                    <a:pt x="311178" y="35622"/>
                  </a:cubicBezTo>
                  <a:cubicBezTo>
                    <a:pt x="357977" y="35622"/>
                    <a:pt x="357977" y="35622"/>
                    <a:pt x="357977" y="35622"/>
                  </a:cubicBezTo>
                  <a:cubicBezTo>
                    <a:pt x="357977" y="35622"/>
                    <a:pt x="369676" y="47147"/>
                    <a:pt x="369676" y="58672"/>
                  </a:cubicBezTo>
                  <a:cubicBezTo>
                    <a:pt x="369676" y="93248"/>
                    <a:pt x="369676" y="93248"/>
                    <a:pt x="369676" y="93248"/>
                  </a:cubicBezTo>
                  <a:cubicBezTo>
                    <a:pt x="381376" y="93248"/>
                    <a:pt x="381376" y="93248"/>
                    <a:pt x="381376" y="104773"/>
                  </a:cubicBezTo>
                  <a:cubicBezTo>
                    <a:pt x="381376" y="116298"/>
                    <a:pt x="381376" y="116298"/>
                    <a:pt x="369676" y="116298"/>
                  </a:cubicBezTo>
                  <a:cubicBezTo>
                    <a:pt x="357977" y="116298"/>
                    <a:pt x="357977" y="116298"/>
                    <a:pt x="357977" y="116298"/>
                  </a:cubicBezTo>
                  <a:cubicBezTo>
                    <a:pt x="369676" y="127823"/>
                    <a:pt x="369676" y="139348"/>
                    <a:pt x="369676" y="162398"/>
                  </a:cubicBezTo>
                  <a:cubicBezTo>
                    <a:pt x="369676" y="173923"/>
                    <a:pt x="369676" y="173923"/>
                    <a:pt x="357977" y="173923"/>
                  </a:cubicBezTo>
                  <a:cubicBezTo>
                    <a:pt x="334577" y="173923"/>
                    <a:pt x="334577" y="173923"/>
                    <a:pt x="334577" y="162398"/>
                  </a:cubicBezTo>
                  <a:cubicBezTo>
                    <a:pt x="334577" y="150873"/>
                    <a:pt x="334577" y="139348"/>
                    <a:pt x="346277" y="116298"/>
                  </a:cubicBezTo>
                  <a:cubicBezTo>
                    <a:pt x="334577" y="116298"/>
                    <a:pt x="334577" y="116298"/>
                    <a:pt x="334577" y="116298"/>
                  </a:cubicBezTo>
                  <a:cubicBezTo>
                    <a:pt x="322877" y="116298"/>
                    <a:pt x="322877" y="116298"/>
                    <a:pt x="322877" y="104773"/>
                  </a:cubicBezTo>
                  <a:cubicBezTo>
                    <a:pt x="322877" y="93248"/>
                    <a:pt x="322877" y="93248"/>
                    <a:pt x="334577" y="93248"/>
                  </a:cubicBezTo>
                  <a:cubicBezTo>
                    <a:pt x="334577" y="70197"/>
                    <a:pt x="334577" y="70197"/>
                    <a:pt x="334577" y="70197"/>
                  </a:cubicBezTo>
                  <a:cubicBezTo>
                    <a:pt x="311178" y="70197"/>
                    <a:pt x="311178" y="70197"/>
                    <a:pt x="311178" y="70197"/>
                  </a:cubicBezTo>
                  <a:cubicBezTo>
                    <a:pt x="299478" y="70197"/>
                    <a:pt x="299478" y="70197"/>
                    <a:pt x="299478" y="70197"/>
                  </a:cubicBezTo>
                  <a:cubicBezTo>
                    <a:pt x="264379" y="70197"/>
                    <a:pt x="264379" y="70197"/>
                    <a:pt x="264379" y="70197"/>
                  </a:cubicBezTo>
                  <a:cubicBezTo>
                    <a:pt x="252679" y="70197"/>
                    <a:pt x="240979" y="70197"/>
                    <a:pt x="240979" y="58672"/>
                  </a:cubicBezTo>
                  <a:cubicBezTo>
                    <a:pt x="240979" y="47147"/>
                    <a:pt x="252679" y="35622"/>
                    <a:pt x="264379" y="35622"/>
                  </a:cubicBezTo>
                  <a:close/>
                  <a:moveTo>
                    <a:pt x="92201" y="0"/>
                  </a:moveTo>
                  <a:cubicBezTo>
                    <a:pt x="103726" y="23190"/>
                    <a:pt x="115251" y="34785"/>
                    <a:pt x="138302" y="34785"/>
                  </a:cubicBezTo>
                  <a:cubicBezTo>
                    <a:pt x="161352" y="34785"/>
                    <a:pt x="172877" y="23190"/>
                    <a:pt x="184402" y="11595"/>
                  </a:cubicBezTo>
                  <a:cubicBezTo>
                    <a:pt x="184402" y="11595"/>
                    <a:pt x="184402" y="11595"/>
                    <a:pt x="184402" y="139139"/>
                  </a:cubicBezTo>
                  <a:cubicBezTo>
                    <a:pt x="184402" y="162328"/>
                    <a:pt x="172877" y="173923"/>
                    <a:pt x="149827" y="173923"/>
                  </a:cubicBezTo>
                  <a:cubicBezTo>
                    <a:pt x="149827" y="173923"/>
                    <a:pt x="149827" y="173923"/>
                    <a:pt x="34576" y="173923"/>
                  </a:cubicBezTo>
                  <a:cubicBezTo>
                    <a:pt x="11525" y="173923"/>
                    <a:pt x="0" y="162328"/>
                    <a:pt x="0" y="139139"/>
                  </a:cubicBezTo>
                  <a:cubicBezTo>
                    <a:pt x="0" y="139139"/>
                    <a:pt x="0" y="139139"/>
                    <a:pt x="0" y="11595"/>
                  </a:cubicBezTo>
                  <a:cubicBezTo>
                    <a:pt x="11525" y="23190"/>
                    <a:pt x="34576" y="34785"/>
                    <a:pt x="46101" y="34785"/>
                  </a:cubicBezTo>
                  <a:cubicBezTo>
                    <a:pt x="69151" y="34785"/>
                    <a:pt x="80676" y="23190"/>
                    <a:pt x="9220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3200">
                <a:solidFill>
                  <a:srgbClr val="000000"/>
                </a:solidFill>
                <a:ea typeface="微软雅黑" panose="020B0503020204020204" pitchFamily="34" charset="-122"/>
              </a:endParaRPr>
            </a:p>
          </p:txBody>
        </p:sp>
        <p:sp>
          <p:nvSpPr>
            <p:cNvPr id="20" name="MH_Other_21"/>
            <p:cNvSpPr txBox="1"/>
            <p:nvPr>
              <p:custDataLst>
                <p:tags r:id="rId19"/>
              </p:custDataLst>
            </p:nvPr>
          </p:nvSpPr>
          <p:spPr>
            <a:xfrm>
              <a:off x="3668714" y="4243389"/>
              <a:ext cx="829715" cy="779700"/>
            </a:xfrm>
            <a:prstGeom prst="rect">
              <a:avLst/>
            </a:prstGeom>
            <a:noFill/>
          </p:spPr>
          <p:txBody>
            <a:bodyPr wrap="none">
              <a:spAutoFit/>
            </a:bodyPr>
            <a:lstStyle/>
            <a:p>
              <a:pPr>
                <a:defRPr/>
              </a:pPr>
              <a:r>
                <a:rPr lang="en-US" altLang="zh-CN" sz="3200" dirty="0">
                  <a:solidFill>
                    <a:srgbClr val="A6AFB6"/>
                  </a:solidFill>
                  <a:latin typeface="Impact" panose="020B0806030902050204" pitchFamily="34" charset="0"/>
                  <a:ea typeface="微软雅黑" panose="020B0503020204020204" pitchFamily="34" charset="-122"/>
                  <a:cs typeface="Aharoni" panose="02010803020104030203" pitchFamily="2" charset="-79"/>
                </a:rPr>
                <a:t>03</a:t>
              </a:r>
              <a:endParaRPr lang="zh-CN" altLang="en-US" sz="3200" dirty="0">
                <a:solidFill>
                  <a:srgbClr val="A6AFB6"/>
                </a:solidFill>
                <a:latin typeface="Impact" panose="020B0806030902050204" pitchFamily="34" charset="0"/>
                <a:ea typeface="微软雅黑" panose="020B0503020204020204" pitchFamily="34" charset="-122"/>
                <a:cs typeface="Aharoni" panose="02010803020104030203" pitchFamily="2" charset="-79"/>
              </a:endParaRPr>
            </a:p>
          </p:txBody>
        </p:sp>
      </p:grpSp>
      <p:grpSp>
        <p:nvGrpSpPr>
          <p:cNvPr id="21" name="组合 20"/>
          <p:cNvGrpSpPr/>
          <p:nvPr/>
        </p:nvGrpSpPr>
        <p:grpSpPr>
          <a:xfrm>
            <a:off x="4204099" y="2145506"/>
            <a:ext cx="2280321" cy="971550"/>
            <a:chOff x="5605464" y="2860675"/>
            <a:chExt cx="3040426" cy="1295400"/>
          </a:xfrm>
        </p:grpSpPr>
        <p:sp>
          <p:nvSpPr>
            <p:cNvPr id="22" name="MH_Other_10"/>
            <p:cNvSpPr>
              <a:spLocks/>
            </p:cNvSpPr>
            <p:nvPr>
              <p:custDataLst>
                <p:tags r:id="rId12"/>
              </p:custDataLst>
            </p:nvPr>
          </p:nvSpPr>
          <p:spPr bwMode="auto">
            <a:xfrm>
              <a:off x="5605464" y="2860675"/>
              <a:ext cx="2206625" cy="1295400"/>
            </a:xfrm>
            <a:custGeom>
              <a:avLst/>
              <a:gdLst>
                <a:gd name="T0" fmla="*/ 2147483646 w 63"/>
                <a:gd name="T1" fmla="*/ 2147483646 h 37"/>
                <a:gd name="T2" fmla="*/ 2147483646 w 63"/>
                <a:gd name="T3" fmla="*/ 0 h 37"/>
                <a:gd name="T4" fmla="*/ 2147483646 w 63"/>
                <a:gd name="T5" fmla="*/ 2147483646 h 37"/>
                <a:gd name="T6" fmla="*/ 0 w 63"/>
                <a:gd name="T7" fmla="*/ 2147483646 h 37"/>
                <a:gd name="T8" fmla="*/ 2147483646 w 63"/>
                <a:gd name="T9" fmla="*/ 2147483646 h 37"/>
                <a:gd name="T10" fmla="*/ 2147483646 w 63"/>
                <a:gd name="T11" fmla="*/ 2147483646 h 37"/>
                <a:gd name="T12" fmla="*/ 2147483646 w 63"/>
                <a:gd name="T13" fmla="*/ 2147483646 h 37"/>
                <a:gd name="T14" fmla="*/ 2147483646 w 63"/>
                <a:gd name="T15" fmla="*/ 2147483646 h 37"/>
                <a:gd name="T16" fmla="*/ 2147483646 w 63"/>
                <a:gd name="T17" fmla="*/ 2147483646 h 37"/>
                <a:gd name="T18" fmla="*/ 2147483646 w 63"/>
                <a:gd name="T19" fmla="*/ 2147483646 h 37"/>
                <a:gd name="T20" fmla="*/ 2147483646 w 63"/>
                <a:gd name="T21" fmla="*/ 2147483646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3" h="37">
                  <a:moveTo>
                    <a:pt x="21" y="1"/>
                  </a:moveTo>
                  <a:cubicBezTo>
                    <a:pt x="20" y="1"/>
                    <a:pt x="18" y="0"/>
                    <a:pt x="16" y="0"/>
                  </a:cubicBezTo>
                  <a:cubicBezTo>
                    <a:pt x="11" y="0"/>
                    <a:pt x="7" y="2"/>
                    <a:pt x="5" y="4"/>
                  </a:cubicBezTo>
                  <a:cubicBezTo>
                    <a:pt x="2" y="7"/>
                    <a:pt x="0" y="12"/>
                    <a:pt x="0" y="19"/>
                  </a:cubicBezTo>
                  <a:cubicBezTo>
                    <a:pt x="0" y="25"/>
                    <a:pt x="1" y="30"/>
                    <a:pt x="4" y="33"/>
                  </a:cubicBezTo>
                  <a:cubicBezTo>
                    <a:pt x="5" y="33"/>
                    <a:pt x="5" y="33"/>
                    <a:pt x="5" y="33"/>
                  </a:cubicBezTo>
                  <a:cubicBezTo>
                    <a:pt x="7" y="36"/>
                    <a:pt x="11" y="37"/>
                    <a:pt x="16" y="37"/>
                  </a:cubicBezTo>
                  <a:cubicBezTo>
                    <a:pt x="16" y="37"/>
                    <a:pt x="16" y="37"/>
                    <a:pt x="16" y="37"/>
                  </a:cubicBezTo>
                  <a:cubicBezTo>
                    <a:pt x="18" y="37"/>
                    <a:pt x="20" y="37"/>
                    <a:pt x="22" y="37"/>
                  </a:cubicBezTo>
                  <a:cubicBezTo>
                    <a:pt x="38" y="34"/>
                    <a:pt x="58" y="22"/>
                    <a:pt x="63" y="19"/>
                  </a:cubicBezTo>
                  <a:cubicBezTo>
                    <a:pt x="58" y="15"/>
                    <a:pt x="38" y="3"/>
                    <a:pt x="21" y="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a typeface="微软雅黑" panose="020B0503020204020204" pitchFamily="34" charset="-122"/>
              </a:endParaRPr>
            </a:p>
          </p:txBody>
        </p:sp>
        <p:sp>
          <p:nvSpPr>
            <p:cNvPr id="23" name="MH_Other_16"/>
            <p:cNvSpPr>
              <a:spLocks/>
            </p:cNvSpPr>
            <p:nvPr>
              <p:custDataLst>
                <p:tags r:id="rId13"/>
              </p:custDataLst>
            </p:nvPr>
          </p:nvSpPr>
          <p:spPr bwMode="auto">
            <a:xfrm>
              <a:off x="5829301" y="3005138"/>
              <a:ext cx="746125" cy="876300"/>
            </a:xfrm>
            <a:custGeom>
              <a:avLst/>
              <a:gdLst>
                <a:gd name="connsiteX0" fmla="*/ 80303 w 746896"/>
                <a:gd name="connsiteY0" fmla="*/ 330706 h 876765"/>
                <a:gd name="connsiteX1" fmla="*/ 224849 w 746896"/>
                <a:gd name="connsiteY1" fmla="*/ 330706 h 876765"/>
                <a:gd name="connsiteX2" fmla="*/ 369394 w 746896"/>
                <a:gd name="connsiteY2" fmla="*/ 330706 h 876765"/>
                <a:gd name="connsiteX3" fmla="*/ 385455 w 746896"/>
                <a:gd name="connsiteY3" fmla="*/ 362827 h 876765"/>
                <a:gd name="connsiteX4" fmla="*/ 429371 w 746896"/>
                <a:gd name="connsiteY4" fmla="*/ 717603 h 876765"/>
                <a:gd name="connsiteX5" fmla="*/ 434013 w 746896"/>
                <a:gd name="connsiteY5" fmla="*/ 747073 h 876765"/>
                <a:gd name="connsiteX6" fmla="*/ 444818 w 746896"/>
                <a:gd name="connsiteY6" fmla="*/ 649680 h 876765"/>
                <a:gd name="connsiteX7" fmla="*/ 449864 w 746896"/>
                <a:gd name="connsiteY7" fmla="*/ 554159 h 876765"/>
                <a:gd name="connsiteX8" fmla="*/ 466011 w 746896"/>
                <a:gd name="connsiteY8" fmla="*/ 538029 h 876765"/>
                <a:gd name="connsiteX9" fmla="*/ 546743 w 746896"/>
                <a:gd name="connsiteY9" fmla="*/ 538029 h 876765"/>
                <a:gd name="connsiteX10" fmla="*/ 627475 w 746896"/>
                <a:gd name="connsiteY10" fmla="*/ 538029 h 876765"/>
                <a:gd name="connsiteX11" fmla="*/ 659768 w 746896"/>
                <a:gd name="connsiteY11" fmla="*/ 554159 h 876765"/>
                <a:gd name="connsiteX12" fmla="*/ 692061 w 746896"/>
                <a:gd name="connsiteY12" fmla="*/ 860631 h 876765"/>
                <a:gd name="connsiteX13" fmla="*/ 659768 w 746896"/>
                <a:gd name="connsiteY13" fmla="*/ 876761 h 876765"/>
                <a:gd name="connsiteX14" fmla="*/ 433718 w 746896"/>
                <a:gd name="connsiteY14" fmla="*/ 876761 h 876765"/>
                <a:gd name="connsiteX15" fmla="*/ 419590 w 746896"/>
                <a:gd name="connsiteY15" fmla="*/ 874745 h 876765"/>
                <a:gd name="connsiteX16" fmla="*/ 419177 w 746896"/>
                <a:gd name="connsiteY16" fmla="*/ 871859 h 876765"/>
                <a:gd name="connsiteX17" fmla="*/ 401515 w 746896"/>
                <a:gd name="connsiteY17" fmla="*/ 876765 h 876765"/>
                <a:gd name="connsiteX18" fmla="*/ 32121 w 746896"/>
                <a:gd name="connsiteY18" fmla="*/ 876765 h 876765"/>
                <a:gd name="connsiteX19" fmla="*/ 0 w 746896"/>
                <a:gd name="connsiteY19" fmla="*/ 844644 h 876765"/>
                <a:gd name="connsiteX20" fmla="*/ 64242 w 746896"/>
                <a:gd name="connsiteY20" fmla="*/ 362827 h 876765"/>
                <a:gd name="connsiteX21" fmla="*/ 80303 w 746896"/>
                <a:gd name="connsiteY21" fmla="*/ 330706 h 876765"/>
                <a:gd name="connsiteX22" fmla="*/ 668222 w 746896"/>
                <a:gd name="connsiteY22" fmla="*/ 276247 h 876765"/>
                <a:gd name="connsiteX23" fmla="*/ 692062 w 746896"/>
                <a:gd name="connsiteY23" fmla="*/ 282521 h 876765"/>
                <a:gd name="connsiteX24" fmla="*/ 724183 w 746896"/>
                <a:gd name="connsiteY24" fmla="*/ 362824 h 876765"/>
                <a:gd name="connsiteX25" fmla="*/ 740244 w 746896"/>
                <a:gd name="connsiteY25" fmla="*/ 411005 h 876765"/>
                <a:gd name="connsiteX26" fmla="*/ 692062 w 746896"/>
                <a:gd name="connsiteY26" fmla="*/ 427066 h 876765"/>
                <a:gd name="connsiteX27" fmla="*/ 692062 w 746896"/>
                <a:gd name="connsiteY27" fmla="*/ 443126 h 876765"/>
                <a:gd name="connsiteX28" fmla="*/ 659940 w 746896"/>
                <a:gd name="connsiteY28" fmla="*/ 459187 h 876765"/>
                <a:gd name="connsiteX29" fmla="*/ 643880 w 746896"/>
                <a:gd name="connsiteY29" fmla="*/ 475247 h 876765"/>
                <a:gd name="connsiteX30" fmla="*/ 595698 w 746896"/>
                <a:gd name="connsiteY30" fmla="*/ 491308 h 876765"/>
                <a:gd name="connsiteX31" fmla="*/ 579637 w 746896"/>
                <a:gd name="connsiteY31" fmla="*/ 507369 h 876765"/>
                <a:gd name="connsiteX32" fmla="*/ 547516 w 746896"/>
                <a:gd name="connsiteY32" fmla="*/ 523429 h 876765"/>
                <a:gd name="connsiteX33" fmla="*/ 515395 w 746896"/>
                <a:gd name="connsiteY33" fmla="*/ 475247 h 876765"/>
                <a:gd name="connsiteX34" fmla="*/ 515395 w 746896"/>
                <a:gd name="connsiteY34" fmla="*/ 427066 h 876765"/>
                <a:gd name="connsiteX35" fmla="*/ 515395 w 746896"/>
                <a:gd name="connsiteY35" fmla="*/ 362824 h 876765"/>
                <a:gd name="connsiteX36" fmla="*/ 547516 w 746896"/>
                <a:gd name="connsiteY36" fmla="*/ 346763 h 876765"/>
                <a:gd name="connsiteX37" fmla="*/ 547516 w 746896"/>
                <a:gd name="connsiteY37" fmla="*/ 330702 h 876765"/>
                <a:gd name="connsiteX38" fmla="*/ 595698 w 746896"/>
                <a:gd name="connsiteY38" fmla="*/ 314642 h 876765"/>
                <a:gd name="connsiteX39" fmla="*/ 611759 w 746896"/>
                <a:gd name="connsiteY39" fmla="*/ 314642 h 876765"/>
                <a:gd name="connsiteX40" fmla="*/ 668222 w 746896"/>
                <a:gd name="connsiteY40" fmla="*/ 276247 h 876765"/>
                <a:gd name="connsiteX41" fmla="*/ 407114 w 746896"/>
                <a:gd name="connsiteY41" fmla="*/ 0 h 876765"/>
                <a:gd name="connsiteX42" fmla="*/ 465564 w 746896"/>
                <a:gd name="connsiteY42" fmla="*/ 24091 h 876765"/>
                <a:gd name="connsiteX43" fmla="*/ 481688 w 746896"/>
                <a:gd name="connsiteY43" fmla="*/ 136516 h 876765"/>
                <a:gd name="connsiteX44" fmla="*/ 497812 w 746896"/>
                <a:gd name="connsiteY44" fmla="*/ 136516 h 876765"/>
                <a:gd name="connsiteX45" fmla="*/ 497812 w 746896"/>
                <a:gd name="connsiteY45" fmla="*/ 216819 h 876765"/>
                <a:gd name="connsiteX46" fmla="*/ 417191 w 746896"/>
                <a:gd name="connsiteY46" fmla="*/ 232879 h 876765"/>
                <a:gd name="connsiteX47" fmla="*/ 352695 w 746896"/>
                <a:gd name="connsiteY47" fmla="*/ 248940 h 876765"/>
                <a:gd name="connsiteX48" fmla="*/ 336571 w 746896"/>
                <a:gd name="connsiteY48" fmla="*/ 265000 h 876765"/>
                <a:gd name="connsiteX49" fmla="*/ 255950 w 746896"/>
                <a:gd name="connsiteY49" fmla="*/ 265000 h 876765"/>
                <a:gd name="connsiteX50" fmla="*/ 239826 w 746896"/>
                <a:gd name="connsiteY50" fmla="*/ 281061 h 876765"/>
                <a:gd name="connsiteX51" fmla="*/ 175330 w 746896"/>
                <a:gd name="connsiteY51" fmla="*/ 297122 h 876765"/>
                <a:gd name="connsiteX52" fmla="*/ 159205 w 746896"/>
                <a:gd name="connsiteY52" fmla="*/ 232879 h 876765"/>
                <a:gd name="connsiteX53" fmla="*/ 159205 w 746896"/>
                <a:gd name="connsiteY53" fmla="*/ 168637 h 876765"/>
                <a:gd name="connsiteX54" fmla="*/ 175330 w 746896"/>
                <a:gd name="connsiteY54" fmla="*/ 152576 h 876765"/>
                <a:gd name="connsiteX55" fmla="*/ 191454 w 746896"/>
                <a:gd name="connsiteY55" fmla="*/ 72273 h 876765"/>
                <a:gd name="connsiteX56" fmla="*/ 239826 w 746896"/>
                <a:gd name="connsiteY56" fmla="*/ 56213 h 876765"/>
                <a:gd name="connsiteX57" fmla="*/ 255950 w 746896"/>
                <a:gd name="connsiteY57" fmla="*/ 24091 h 876765"/>
                <a:gd name="connsiteX58" fmla="*/ 336571 w 746896"/>
                <a:gd name="connsiteY58" fmla="*/ 24091 h 876765"/>
                <a:gd name="connsiteX59" fmla="*/ 407114 w 746896"/>
                <a:gd name="connsiteY59" fmla="*/ 0 h 87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46896" h="876765">
                  <a:moveTo>
                    <a:pt x="80303" y="330706"/>
                  </a:moveTo>
                  <a:cubicBezTo>
                    <a:pt x="80303" y="330706"/>
                    <a:pt x="128485" y="330706"/>
                    <a:pt x="224849" y="330706"/>
                  </a:cubicBezTo>
                  <a:cubicBezTo>
                    <a:pt x="321212" y="330706"/>
                    <a:pt x="369394" y="330706"/>
                    <a:pt x="369394" y="330706"/>
                  </a:cubicBezTo>
                  <a:cubicBezTo>
                    <a:pt x="385455" y="330706"/>
                    <a:pt x="385455" y="346767"/>
                    <a:pt x="385455" y="362827"/>
                  </a:cubicBezTo>
                  <a:cubicBezTo>
                    <a:pt x="385455" y="423054"/>
                    <a:pt x="410549" y="596207"/>
                    <a:pt x="429371" y="717603"/>
                  </a:cubicBezTo>
                  <a:lnTo>
                    <a:pt x="434013" y="747073"/>
                  </a:lnTo>
                  <a:lnTo>
                    <a:pt x="444818" y="649680"/>
                  </a:lnTo>
                  <a:cubicBezTo>
                    <a:pt x="447846" y="615655"/>
                    <a:pt x="449864" y="582387"/>
                    <a:pt x="449864" y="554159"/>
                  </a:cubicBezTo>
                  <a:cubicBezTo>
                    <a:pt x="449864" y="554159"/>
                    <a:pt x="449864" y="538029"/>
                    <a:pt x="466011" y="538029"/>
                  </a:cubicBezTo>
                  <a:cubicBezTo>
                    <a:pt x="466011" y="538029"/>
                    <a:pt x="498304" y="538029"/>
                    <a:pt x="546743" y="538029"/>
                  </a:cubicBezTo>
                  <a:cubicBezTo>
                    <a:pt x="611329" y="538029"/>
                    <a:pt x="627475" y="538029"/>
                    <a:pt x="627475" y="538029"/>
                  </a:cubicBezTo>
                  <a:cubicBezTo>
                    <a:pt x="643622" y="538029"/>
                    <a:pt x="659768" y="554159"/>
                    <a:pt x="659768" y="554159"/>
                  </a:cubicBezTo>
                  <a:cubicBezTo>
                    <a:pt x="659768" y="618680"/>
                    <a:pt x="692061" y="860631"/>
                    <a:pt x="692061" y="860631"/>
                  </a:cubicBezTo>
                  <a:cubicBezTo>
                    <a:pt x="692061" y="876761"/>
                    <a:pt x="675915" y="876761"/>
                    <a:pt x="659768" y="876761"/>
                  </a:cubicBezTo>
                  <a:cubicBezTo>
                    <a:pt x="433718" y="876761"/>
                    <a:pt x="433718" y="876761"/>
                    <a:pt x="433718" y="876761"/>
                  </a:cubicBezTo>
                  <a:cubicBezTo>
                    <a:pt x="425645" y="876761"/>
                    <a:pt x="421608" y="876761"/>
                    <a:pt x="419590" y="874745"/>
                  </a:cubicBezTo>
                  <a:lnTo>
                    <a:pt x="419177" y="871859"/>
                  </a:lnTo>
                  <a:lnTo>
                    <a:pt x="401515" y="876765"/>
                  </a:lnTo>
                  <a:cubicBezTo>
                    <a:pt x="32121" y="876765"/>
                    <a:pt x="32121" y="876765"/>
                    <a:pt x="32121" y="876765"/>
                  </a:cubicBezTo>
                  <a:cubicBezTo>
                    <a:pt x="16060" y="876765"/>
                    <a:pt x="0" y="860705"/>
                    <a:pt x="0" y="844644"/>
                  </a:cubicBezTo>
                  <a:cubicBezTo>
                    <a:pt x="0" y="844644"/>
                    <a:pt x="64242" y="539493"/>
                    <a:pt x="64242" y="362827"/>
                  </a:cubicBezTo>
                  <a:cubicBezTo>
                    <a:pt x="64242" y="346767"/>
                    <a:pt x="64242" y="330706"/>
                    <a:pt x="80303" y="330706"/>
                  </a:cubicBezTo>
                  <a:close/>
                  <a:moveTo>
                    <a:pt x="668222" y="276247"/>
                  </a:moveTo>
                  <a:cubicBezTo>
                    <a:pt x="676001" y="276498"/>
                    <a:pt x="684031" y="278505"/>
                    <a:pt x="692062" y="282521"/>
                  </a:cubicBezTo>
                  <a:cubicBezTo>
                    <a:pt x="724183" y="298581"/>
                    <a:pt x="724183" y="330702"/>
                    <a:pt x="724183" y="362824"/>
                  </a:cubicBezTo>
                  <a:cubicBezTo>
                    <a:pt x="740244" y="362824"/>
                    <a:pt x="756304" y="394945"/>
                    <a:pt x="740244" y="411005"/>
                  </a:cubicBezTo>
                  <a:cubicBezTo>
                    <a:pt x="740244" y="427066"/>
                    <a:pt x="708122" y="443126"/>
                    <a:pt x="692062" y="427066"/>
                  </a:cubicBezTo>
                  <a:cubicBezTo>
                    <a:pt x="692062" y="427066"/>
                    <a:pt x="692062" y="443126"/>
                    <a:pt x="692062" y="443126"/>
                  </a:cubicBezTo>
                  <a:cubicBezTo>
                    <a:pt x="676001" y="459187"/>
                    <a:pt x="676001" y="459187"/>
                    <a:pt x="659940" y="459187"/>
                  </a:cubicBezTo>
                  <a:cubicBezTo>
                    <a:pt x="643880" y="459187"/>
                    <a:pt x="643880" y="459187"/>
                    <a:pt x="643880" y="475247"/>
                  </a:cubicBezTo>
                  <a:cubicBezTo>
                    <a:pt x="643880" y="491308"/>
                    <a:pt x="611759" y="491308"/>
                    <a:pt x="595698" y="491308"/>
                  </a:cubicBezTo>
                  <a:cubicBezTo>
                    <a:pt x="595698" y="491308"/>
                    <a:pt x="595698" y="491308"/>
                    <a:pt x="579637" y="507369"/>
                  </a:cubicBezTo>
                  <a:cubicBezTo>
                    <a:pt x="579637" y="523429"/>
                    <a:pt x="563577" y="523429"/>
                    <a:pt x="547516" y="523429"/>
                  </a:cubicBezTo>
                  <a:cubicBezTo>
                    <a:pt x="531455" y="507369"/>
                    <a:pt x="515395" y="491308"/>
                    <a:pt x="515395" y="475247"/>
                  </a:cubicBezTo>
                  <a:cubicBezTo>
                    <a:pt x="499334" y="475247"/>
                    <a:pt x="499334" y="443126"/>
                    <a:pt x="515395" y="427066"/>
                  </a:cubicBezTo>
                  <a:cubicBezTo>
                    <a:pt x="515395" y="411005"/>
                    <a:pt x="499334" y="394945"/>
                    <a:pt x="515395" y="362824"/>
                  </a:cubicBezTo>
                  <a:cubicBezTo>
                    <a:pt x="515395" y="362824"/>
                    <a:pt x="531455" y="346763"/>
                    <a:pt x="547516" y="346763"/>
                  </a:cubicBezTo>
                  <a:cubicBezTo>
                    <a:pt x="547516" y="346763"/>
                    <a:pt x="547516" y="330702"/>
                    <a:pt x="547516" y="330702"/>
                  </a:cubicBezTo>
                  <a:cubicBezTo>
                    <a:pt x="563577" y="314642"/>
                    <a:pt x="579637" y="298581"/>
                    <a:pt x="595698" y="314642"/>
                  </a:cubicBezTo>
                  <a:cubicBezTo>
                    <a:pt x="611759" y="314642"/>
                    <a:pt x="611759" y="314642"/>
                    <a:pt x="611759" y="314642"/>
                  </a:cubicBezTo>
                  <a:cubicBezTo>
                    <a:pt x="623804" y="290551"/>
                    <a:pt x="644884" y="275494"/>
                    <a:pt x="668222" y="276247"/>
                  </a:cubicBezTo>
                  <a:close/>
                  <a:moveTo>
                    <a:pt x="407114" y="0"/>
                  </a:moveTo>
                  <a:cubicBezTo>
                    <a:pt x="429285" y="0"/>
                    <a:pt x="449440" y="8031"/>
                    <a:pt x="465564" y="24091"/>
                  </a:cubicBezTo>
                  <a:cubicBezTo>
                    <a:pt x="497812" y="56213"/>
                    <a:pt x="513936" y="88334"/>
                    <a:pt x="481688" y="136516"/>
                  </a:cubicBezTo>
                  <a:cubicBezTo>
                    <a:pt x="497812" y="136516"/>
                    <a:pt x="497812" y="136516"/>
                    <a:pt x="497812" y="136516"/>
                  </a:cubicBezTo>
                  <a:cubicBezTo>
                    <a:pt x="513936" y="152576"/>
                    <a:pt x="513936" y="200758"/>
                    <a:pt x="497812" y="216819"/>
                  </a:cubicBezTo>
                  <a:cubicBezTo>
                    <a:pt x="481688" y="232879"/>
                    <a:pt x="449440" y="248940"/>
                    <a:pt x="417191" y="232879"/>
                  </a:cubicBezTo>
                  <a:cubicBezTo>
                    <a:pt x="401067" y="248940"/>
                    <a:pt x="368819" y="265000"/>
                    <a:pt x="352695" y="248940"/>
                  </a:cubicBezTo>
                  <a:cubicBezTo>
                    <a:pt x="352695" y="248940"/>
                    <a:pt x="352695" y="265000"/>
                    <a:pt x="336571" y="265000"/>
                  </a:cubicBezTo>
                  <a:cubicBezTo>
                    <a:pt x="320447" y="297122"/>
                    <a:pt x="272074" y="297122"/>
                    <a:pt x="255950" y="265000"/>
                  </a:cubicBezTo>
                  <a:cubicBezTo>
                    <a:pt x="255950" y="281061"/>
                    <a:pt x="255950" y="281061"/>
                    <a:pt x="239826" y="281061"/>
                  </a:cubicBezTo>
                  <a:cubicBezTo>
                    <a:pt x="223702" y="313182"/>
                    <a:pt x="191454" y="313182"/>
                    <a:pt x="175330" y="297122"/>
                  </a:cubicBezTo>
                  <a:cubicBezTo>
                    <a:pt x="159205" y="281061"/>
                    <a:pt x="143081" y="248940"/>
                    <a:pt x="159205" y="232879"/>
                  </a:cubicBezTo>
                  <a:cubicBezTo>
                    <a:pt x="143081" y="216819"/>
                    <a:pt x="143081" y="184697"/>
                    <a:pt x="159205" y="168637"/>
                  </a:cubicBezTo>
                  <a:cubicBezTo>
                    <a:pt x="159205" y="152576"/>
                    <a:pt x="175330" y="152576"/>
                    <a:pt x="175330" y="152576"/>
                  </a:cubicBezTo>
                  <a:cubicBezTo>
                    <a:pt x="159205" y="120455"/>
                    <a:pt x="159205" y="88334"/>
                    <a:pt x="191454" y="72273"/>
                  </a:cubicBezTo>
                  <a:cubicBezTo>
                    <a:pt x="191454" y="56213"/>
                    <a:pt x="223702" y="56213"/>
                    <a:pt x="239826" y="56213"/>
                  </a:cubicBezTo>
                  <a:cubicBezTo>
                    <a:pt x="239826" y="40152"/>
                    <a:pt x="239826" y="40152"/>
                    <a:pt x="255950" y="24091"/>
                  </a:cubicBezTo>
                  <a:cubicBezTo>
                    <a:pt x="272074" y="8031"/>
                    <a:pt x="304323" y="8031"/>
                    <a:pt x="336571" y="24091"/>
                  </a:cubicBezTo>
                  <a:cubicBezTo>
                    <a:pt x="360757" y="8031"/>
                    <a:pt x="384943" y="0"/>
                    <a:pt x="4071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3200">
                <a:solidFill>
                  <a:srgbClr val="000000"/>
                </a:solidFill>
                <a:ea typeface="微软雅黑" panose="020B0503020204020204" pitchFamily="34" charset="-122"/>
              </a:endParaRPr>
            </a:p>
          </p:txBody>
        </p:sp>
        <p:sp>
          <p:nvSpPr>
            <p:cNvPr id="24" name="MH_Other_22"/>
            <p:cNvSpPr txBox="1">
              <a:spLocks noChangeArrowheads="1"/>
            </p:cNvSpPr>
            <p:nvPr>
              <p:custDataLst>
                <p:tags r:id="rId14"/>
              </p:custDataLst>
            </p:nvPr>
          </p:nvSpPr>
          <p:spPr bwMode="auto">
            <a:xfrm>
              <a:off x="7831137" y="3055939"/>
              <a:ext cx="814753" cy="7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a:solidFill>
                    <a:srgbClr val="00A1D8"/>
                  </a:solidFill>
                  <a:latin typeface="Impact" panose="020B0806030902050204" pitchFamily="34" charset="0"/>
                  <a:ea typeface="微软雅黑" panose="020B0503020204020204" pitchFamily="34" charset="-122"/>
                  <a:cs typeface="Aharoni" pitchFamily="2" charset="-79"/>
                </a:rPr>
                <a:t>02</a:t>
              </a:r>
              <a:endParaRPr lang="zh-CN" altLang="en-US" sz="3200">
                <a:solidFill>
                  <a:srgbClr val="00A1D8"/>
                </a:solidFill>
                <a:latin typeface="Impact" panose="020B0806030902050204" pitchFamily="34" charset="0"/>
                <a:ea typeface="微软雅黑" panose="020B0503020204020204" pitchFamily="34" charset="-122"/>
                <a:cs typeface="Aharoni" pitchFamily="2" charset="-79"/>
              </a:endParaRPr>
            </a:p>
          </p:txBody>
        </p:sp>
      </p:grpSp>
      <p:grpSp>
        <p:nvGrpSpPr>
          <p:cNvPr id="25" name="组合 24"/>
          <p:cNvGrpSpPr/>
          <p:nvPr/>
        </p:nvGrpSpPr>
        <p:grpSpPr>
          <a:xfrm>
            <a:off x="4177905" y="3852863"/>
            <a:ext cx="2304911" cy="971550"/>
            <a:chOff x="5570539" y="5137150"/>
            <a:chExt cx="3073213" cy="1295400"/>
          </a:xfrm>
        </p:grpSpPr>
        <p:sp>
          <p:nvSpPr>
            <p:cNvPr id="26" name="MH_Other_12"/>
            <p:cNvSpPr>
              <a:spLocks/>
            </p:cNvSpPr>
            <p:nvPr>
              <p:custDataLst>
                <p:tags r:id="rId9"/>
              </p:custDataLst>
            </p:nvPr>
          </p:nvSpPr>
          <p:spPr bwMode="auto">
            <a:xfrm>
              <a:off x="5570539" y="5137150"/>
              <a:ext cx="2205037" cy="1295400"/>
            </a:xfrm>
            <a:custGeom>
              <a:avLst/>
              <a:gdLst>
                <a:gd name="T0" fmla="*/ 22 w 63"/>
                <a:gd name="T1" fmla="*/ 1 h 37"/>
                <a:gd name="T2" fmla="*/ 16 w 63"/>
                <a:gd name="T3" fmla="*/ 0 h 37"/>
                <a:gd name="T4" fmla="*/ 5 w 63"/>
                <a:gd name="T5" fmla="*/ 4 h 37"/>
                <a:gd name="T6" fmla="*/ 0 w 63"/>
                <a:gd name="T7" fmla="*/ 18 h 37"/>
                <a:gd name="T8" fmla="*/ 5 w 63"/>
                <a:gd name="T9" fmla="*/ 33 h 37"/>
                <a:gd name="T10" fmla="*/ 16 w 63"/>
                <a:gd name="T11" fmla="*/ 37 h 37"/>
                <a:gd name="T12" fmla="*/ 16 w 63"/>
                <a:gd name="T13" fmla="*/ 37 h 37"/>
                <a:gd name="T14" fmla="*/ 63 w 63"/>
                <a:gd name="T15" fmla="*/ 18 h 37"/>
                <a:gd name="T16" fmla="*/ 22 w 63"/>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37">
                  <a:moveTo>
                    <a:pt x="22" y="1"/>
                  </a:moveTo>
                  <a:cubicBezTo>
                    <a:pt x="20" y="0"/>
                    <a:pt x="18" y="0"/>
                    <a:pt x="16" y="0"/>
                  </a:cubicBezTo>
                  <a:cubicBezTo>
                    <a:pt x="11" y="0"/>
                    <a:pt x="8" y="1"/>
                    <a:pt x="5" y="4"/>
                  </a:cubicBezTo>
                  <a:cubicBezTo>
                    <a:pt x="2" y="7"/>
                    <a:pt x="0" y="12"/>
                    <a:pt x="0" y="18"/>
                  </a:cubicBezTo>
                  <a:cubicBezTo>
                    <a:pt x="0" y="25"/>
                    <a:pt x="2" y="30"/>
                    <a:pt x="5" y="33"/>
                  </a:cubicBezTo>
                  <a:cubicBezTo>
                    <a:pt x="7" y="36"/>
                    <a:pt x="11" y="37"/>
                    <a:pt x="16" y="37"/>
                  </a:cubicBezTo>
                  <a:cubicBezTo>
                    <a:pt x="16" y="37"/>
                    <a:pt x="16" y="37"/>
                    <a:pt x="16" y="37"/>
                  </a:cubicBezTo>
                  <a:cubicBezTo>
                    <a:pt x="33" y="37"/>
                    <a:pt x="57" y="22"/>
                    <a:pt x="63" y="18"/>
                  </a:cubicBezTo>
                  <a:cubicBezTo>
                    <a:pt x="58" y="15"/>
                    <a:pt x="38" y="3"/>
                    <a:pt x="22" y="1"/>
                  </a:cubicBezTo>
                  <a:close/>
                </a:path>
              </a:pathLst>
            </a:custGeom>
            <a:solidFill>
              <a:schemeClr val="accent4"/>
            </a:solidFill>
            <a:ln>
              <a:noFill/>
            </a:ln>
            <a:extLst/>
          </p:spPr>
          <p:txBody>
            <a:bodyPr/>
            <a:lstStyle/>
            <a:p>
              <a:pPr>
                <a:defRPr/>
              </a:pPr>
              <a:endParaRPr lang="zh-CN" altLang="en-US" sz="3200">
                <a:solidFill>
                  <a:srgbClr val="000000"/>
                </a:solidFill>
                <a:ea typeface="微软雅黑" panose="020B0503020204020204" pitchFamily="34" charset="-122"/>
              </a:endParaRPr>
            </a:p>
          </p:txBody>
        </p:sp>
        <p:sp>
          <p:nvSpPr>
            <p:cNvPr id="27" name="MH_Other_15"/>
            <p:cNvSpPr>
              <a:spLocks/>
            </p:cNvSpPr>
            <p:nvPr>
              <p:custDataLst>
                <p:tags r:id="rId10"/>
              </p:custDataLst>
            </p:nvPr>
          </p:nvSpPr>
          <p:spPr bwMode="auto">
            <a:xfrm>
              <a:off x="5751513" y="5230813"/>
              <a:ext cx="787400" cy="995362"/>
            </a:xfrm>
            <a:custGeom>
              <a:avLst/>
              <a:gdLst>
                <a:gd name="connsiteX0" fmla="*/ 630272 w 785921"/>
                <a:gd name="connsiteY0" fmla="*/ 690303 h 995593"/>
                <a:gd name="connsiteX1" fmla="*/ 676660 w 785921"/>
                <a:gd name="connsiteY1" fmla="*/ 995593 h 995593"/>
                <a:gd name="connsiteX2" fmla="*/ 568420 w 785921"/>
                <a:gd name="connsiteY2" fmla="*/ 995593 h 995593"/>
                <a:gd name="connsiteX3" fmla="*/ 630272 w 785921"/>
                <a:gd name="connsiteY3" fmla="*/ 690303 h 995593"/>
                <a:gd name="connsiteX4" fmla="*/ 661395 w 785921"/>
                <a:gd name="connsiteY4" fmla="*/ 676427 h 995593"/>
                <a:gd name="connsiteX5" fmla="*/ 707189 w 785921"/>
                <a:gd name="connsiteY5" fmla="*/ 721900 h 995593"/>
                <a:gd name="connsiteX6" fmla="*/ 783512 w 785921"/>
                <a:gd name="connsiteY6" fmla="*/ 873477 h 995593"/>
                <a:gd name="connsiteX7" fmla="*/ 676659 w 785921"/>
                <a:gd name="connsiteY7" fmla="*/ 737058 h 995593"/>
                <a:gd name="connsiteX8" fmla="*/ 661395 w 785921"/>
                <a:gd name="connsiteY8" fmla="*/ 676427 h 995593"/>
                <a:gd name="connsiteX9" fmla="*/ 630403 w 785921"/>
                <a:gd name="connsiteY9" fmla="*/ 643123 h 995593"/>
                <a:gd name="connsiteX10" fmla="*/ 646130 w 785921"/>
                <a:gd name="connsiteY10" fmla="*/ 674577 h 995593"/>
                <a:gd name="connsiteX11" fmla="*/ 614676 w 785921"/>
                <a:gd name="connsiteY11" fmla="*/ 674577 h 995593"/>
                <a:gd name="connsiteX12" fmla="*/ 614676 w 785921"/>
                <a:gd name="connsiteY12" fmla="*/ 658850 h 995593"/>
                <a:gd name="connsiteX13" fmla="*/ 630403 w 785921"/>
                <a:gd name="connsiteY13" fmla="*/ 643123 h 995593"/>
                <a:gd name="connsiteX14" fmla="*/ 368593 w 785921"/>
                <a:gd name="connsiteY14" fmla="*/ 507129 h 995593"/>
                <a:gd name="connsiteX15" fmla="*/ 413671 w 785921"/>
                <a:gd name="connsiteY15" fmla="*/ 609359 h 995593"/>
                <a:gd name="connsiteX16" fmla="*/ 422156 w 785921"/>
                <a:gd name="connsiteY16" fmla="*/ 656504 h 995593"/>
                <a:gd name="connsiteX17" fmla="*/ 441540 w 785921"/>
                <a:gd name="connsiteY17" fmla="*/ 652141 h 995593"/>
                <a:gd name="connsiteX18" fmla="*/ 537521 w 785921"/>
                <a:gd name="connsiteY18" fmla="*/ 629245 h 995593"/>
                <a:gd name="connsiteX19" fmla="*/ 598950 w 785921"/>
                <a:gd name="connsiteY19" fmla="*/ 644509 h 995593"/>
                <a:gd name="connsiteX20" fmla="*/ 537521 w 785921"/>
                <a:gd name="connsiteY20" fmla="*/ 675038 h 995593"/>
                <a:gd name="connsiteX21" fmla="*/ 441540 w 785921"/>
                <a:gd name="connsiteY21" fmla="*/ 680762 h 995593"/>
                <a:gd name="connsiteX22" fmla="*/ 426344 w 785921"/>
                <a:gd name="connsiteY22" fmla="*/ 680976 h 995593"/>
                <a:gd name="connsiteX23" fmla="*/ 445870 w 785921"/>
                <a:gd name="connsiteY23" fmla="*/ 835555 h 995593"/>
                <a:gd name="connsiteX24" fmla="*/ 460180 w 785921"/>
                <a:gd name="connsiteY24" fmla="*/ 995593 h 995593"/>
                <a:gd name="connsiteX25" fmla="*/ 277006 w 785921"/>
                <a:gd name="connsiteY25" fmla="*/ 995593 h 995593"/>
                <a:gd name="connsiteX26" fmla="*/ 368593 w 785921"/>
                <a:gd name="connsiteY26" fmla="*/ 507129 h 995593"/>
                <a:gd name="connsiteX27" fmla="*/ 307114 w 785921"/>
                <a:gd name="connsiteY27" fmla="*/ 438771 h 995593"/>
                <a:gd name="connsiteX28" fmla="*/ 324188 w 785921"/>
                <a:gd name="connsiteY28" fmla="*/ 444765 h 995593"/>
                <a:gd name="connsiteX29" fmla="*/ 247235 w 785921"/>
                <a:gd name="connsiteY29" fmla="*/ 536842 h 995593"/>
                <a:gd name="connsiteX30" fmla="*/ 985 w 785921"/>
                <a:gd name="connsiteY30" fmla="*/ 659611 h 995593"/>
                <a:gd name="connsiteX31" fmla="*/ 201063 w 785921"/>
                <a:gd name="connsiteY31" fmla="*/ 475458 h 995593"/>
                <a:gd name="connsiteX32" fmla="*/ 307114 w 785921"/>
                <a:gd name="connsiteY32" fmla="*/ 438771 h 995593"/>
                <a:gd name="connsiteX33" fmla="*/ 736330 w 785921"/>
                <a:gd name="connsiteY33" fmla="*/ 415543 h 995593"/>
                <a:gd name="connsiteX34" fmla="*/ 706278 w 785921"/>
                <a:gd name="connsiteY34" fmla="*/ 546483 h 995593"/>
                <a:gd name="connsiteX35" fmla="*/ 703361 w 785921"/>
                <a:gd name="connsiteY35" fmla="*/ 553332 h 995593"/>
                <a:gd name="connsiteX36" fmla="*/ 706605 w 785921"/>
                <a:gd name="connsiteY36" fmla="*/ 555487 h 995593"/>
                <a:gd name="connsiteX37" fmla="*/ 768246 w 785921"/>
                <a:gd name="connsiteY37" fmla="*/ 613981 h 995593"/>
                <a:gd name="connsiteX38" fmla="*/ 690114 w 785921"/>
                <a:gd name="connsiteY38" fmla="*/ 595735 h 995593"/>
                <a:gd name="connsiteX39" fmla="*/ 683899 w 785921"/>
                <a:gd name="connsiteY39" fmla="*/ 593407 h 995593"/>
                <a:gd name="connsiteX40" fmla="*/ 667639 w 785921"/>
                <a:gd name="connsiteY40" fmla="*/ 617796 h 995593"/>
                <a:gd name="connsiteX41" fmla="*/ 644743 w 785921"/>
                <a:gd name="connsiteY41" fmla="*/ 629245 h 995593"/>
                <a:gd name="connsiteX42" fmla="*/ 633294 w 785921"/>
                <a:gd name="connsiteY42" fmla="*/ 610164 h 995593"/>
                <a:gd name="connsiteX43" fmla="*/ 642147 w 785921"/>
                <a:gd name="connsiteY43" fmla="*/ 577706 h 995593"/>
                <a:gd name="connsiteX44" fmla="*/ 558451 w 785921"/>
                <a:gd name="connsiteY44" fmla="*/ 545291 h 995593"/>
                <a:gd name="connsiteX45" fmla="*/ 491403 w 785921"/>
                <a:gd name="connsiteY45" fmla="*/ 522394 h 995593"/>
                <a:gd name="connsiteX46" fmla="*/ 414502 w 785921"/>
                <a:gd name="connsiteY46" fmla="*/ 446072 h 995593"/>
                <a:gd name="connsiteX47" fmla="*/ 451030 w 785921"/>
                <a:gd name="connsiteY47" fmla="*/ 428899 h 995593"/>
                <a:gd name="connsiteX48" fmla="*/ 522164 w 785921"/>
                <a:gd name="connsiteY48" fmla="*/ 446072 h 995593"/>
                <a:gd name="connsiteX49" fmla="*/ 586568 w 785921"/>
                <a:gd name="connsiteY49" fmla="*/ 480894 h 995593"/>
                <a:gd name="connsiteX50" fmla="*/ 666866 w 785921"/>
                <a:gd name="connsiteY50" fmla="*/ 529179 h 995593"/>
                <a:gd name="connsiteX51" fmla="*/ 696260 w 785921"/>
                <a:gd name="connsiteY51" fmla="*/ 480417 h 995593"/>
                <a:gd name="connsiteX52" fmla="*/ 736330 w 785921"/>
                <a:gd name="connsiteY52" fmla="*/ 415543 h 995593"/>
                <a:gd name="connsiteX53" fmla="*/ 354162 w 785921"/>
                <a:gd name="connsiteY53" fmla="*/ 398890 h 995593"/>
                <a:gd name="connsiteX54" fmla="*/ 399124 w 785921"/>
                <a:gd name="connsiteY54" fmla="*/ 429974 h 995593"/>
                <a:gd name="connsiteX55" fmla="*/ 369149 w 785921"/>
                <a:gd name="connsiteY55" fmla="*/ 476600 h 995593"/>
                <a:gd name="connsiteX56" fmla="*/ 324188 w 785921"/>
                <a:gd name="connsiteY56" fmla="*/ 445516 h 995593"/>
                <a:gd name="connsiteX57" fmla="*/ 354162 w 785921"/>
                <a:gd name="connsiteY57" fmla="*/ 398890 h 995593"/>
                <a:gd name="connsiteX58" fmla="*/ 323078 w 785921"/>
                <a:gd name="connsiteY58" fmla="*/ 733 h 995593"/>
                <a:gd name="connsiteX59" fmla="*/ 385246 w 785921"/>
                <a:gd name="connsiteY59" fmla="*/ 277416 h 995593"/>
                <a:gd name="connsiteX60" fmla="*/ 354162 w 785921"/>
                <a:gd name="connsiteY60" fmla="*/ 385015 h 995593"/>
                <a:gd name="connsiteX61" fmla="*/ 307536 w 785921"/>
                <a:gd name="connsiteY61" fmla="*/ 277416 h 995593"/>
                <a:gd name="connsiteX62" fmla="*/ 323078 w 785921"/>
                <a:gd name="connsiteY62" fmla="*/ 733 h 99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785921" h="995593">
                  <a:moveTo>
                    <a:pt x="630272" y="690303"/>
                  </a:moveTo>
                  <a:cubicBezTo>
                    <a:pt x="645735" y="690303"/>
                    <a:pt x="676660" y="873477"/>
                    <a:pt x="676660" y="995593"/>
                  </a:cubicBezTo>
                  <a:cubicBezTo>
                    <a:pt x="676660" y="995593"/>
                    <a:pt x="676660" y="995593"/>
                    <a:pt x="568420" y="995593"/>
                  </a:cubicBezTo>
                  <a:cubicBezTo>
                    <a:pt x="583883" y="873477"/>
                    <a:pt x="599346" y="690303"/>
                    <a:pt x="630272" y="690303"/>
                  </a:cubicBezTo>
                  <a:close/>
                  <a:moveTo>
                    <a:pt x="661395" y="676427"/>
                  </a:moveTo>
                  <a:cubicBezTo>
                    <a:pt x="661395" y="676427"/>
                    <a:pt x="691924" y="691585"/>
                    <a:pt x="707189" y="721900"/>
                  </a:cubicBezTo>
                  <a:cubicBezTo>
                    <a:pt x="737718" y="752216"/>
                    <a:pt x="798776" y="858320"/>
                    <a:pt x="783512" y="873477"/>
                  </a:cubicBezTo>
                  <a:cubicBezTo>
                    <a:pt x="783512" y="873477"/>
                    <a:pt x="691924" y="767373"/>
                    <a:pt x="676659" y="737058"/>
                  </a:cubicBezTo>
                  <a:cubicBezTo>
                    <a:pt x="646130" y="706743"/>
                    <a:pt x="646130" y="691585"/>
                    <a:pt x="661395" y="676427"/>
                  </a:cubicBezTo>
                  <a:close/>
                  <a:moveTo>
                    <a:pt x="630403" y="643123"/>
                  </a:moveTo>
                  <a:cubicBezTo>
                    <a:pt x="646130" y="643123"/>
                    <a:pt x="646130" y="658850"/>
                    <a:pt x="646130" y="674577"/>
                  </a:cubicBezTo>
                  <a:cubicBezTo>
                    <a:pt x="646130" y="674577"/>
                    <a:pt x="630403" y="690303"/>
                    <a:pt x="614676" y="674577"/>
                  </a:cubicBezTo>
                  <a:cubicBezTo>
                    <a:pt x="614676" y="674577"/>
                    <a:pt x="598948" y="658850"/>
                    <a:pt x="614676" y="658850"/>
                  </a:cubicBezTo>
                  <a:cubicBezTo>
                    <a:pt x="614676" y="643123"/>
                    <a:pt x="630403" y="643123"/>
                    <a:pt x="630403" y="643123"/>
                  </a:cubicBezTo>
                  <a:close/>
                  <a:moveTo>
                    <a:pt x="368593" y="507129"/>
                  </a:moveTo>
                  <a:cubicBezTo>
                    <a:pt x="385766" y="507129"/>
                    <a:pt x="400792" y="547914"/>
                    <a:pt x="413671" y="609359"/>
                  </a:cubicBezTo>
                  <a:lnTo>
                    <a:pt x="422156" y="656504"/>
                  </a:lnTo>
                  <a:lnTo>
                    <a:pt x="441540" y="652141"/>
                  </a:lnTo>
                  <a:cubicBezTo>
                    <a:pt x="479932" y="644509"/>
                    <a:pt x="522164" y="636877"/>
                    <a:pt x="537521" y="629245"/>
                  </a:cubicBezTo>
                  <a:cubicBezTo>
                    <a:pt x="568236" y="629245"/>
                    <a:pt x="598950" y="644509"/>
                    <a:pt x="598950" y="644509"/>
                  </a:cubicBezTo>
                  <a:cubicBezTo>
                    <a:pt x="598950" y="659774"/>
                    <a:pt x="568236" y="675038"/>
                    <a:pt x="537521" y="675038"/>
                  </a:cubicBezTo>
                  <a:cubicBezTo>
                    <a:pt x="522164" y="675038"/>
                    <a:pt x="479932" y="678854"/>
                    <a:pt x="441540" y="680762"/>
                  </a:cubicBezTo>
                  <a:lnTo>
                    <a:pt x="426344" y="680976"/>
                  </a:lnTo>
                  <a:lnTo>
                    <a:pt x="445870" y="835555"/>
                  </a:lnTo>
                  <a:cubicBezTo>
                    <a:pt x="451594" y="890650"/>
                    <a:pt x="456364" y="945984"/>
                    <a:pt x="460180" y="995593"/>
                  </a:cubicBezTo>
                  <a:cubicBezTo>
                    <a:pt x="460180" y="995593"/>
                    <a:pt x="460180" y="995593"/>
                    <a:pt x="277006" y="995593"/>
                  </a:cubicBezTo>
                  <a:cubicBezTo>
                    <a:pt x="292271" y="797155"/>
                    <a:pt x="322800" y="507129"/>
                    <a:pt x="368593" y="507129"/>
                  </a:cubicBezTo>
                  <a:close/>
                  <a:moveTo>
                    <a:pt x="307114" y="438771"/>
                  </a:moveTo>
                  <a:cubicBezTo>
                    <a:pt x="314569" y="439010"/>
                    <a:pt x="320341" y="440929"/>
                    <a:pt x="324188" y="444765"/>
                  </a:cubicBezTo>
                  <a:cubicBezTo>
                    <a:pt x="324188" y="460111"/>
                    <a:pt x="293407" y="506150"/>
                    <a:pt x="247235" y="536842"/>
                  </a:cubicBezTo>
                  <a:cubicBezTo>
                    <a:pt x="201063" y="567534"/>
                    <a:pt x="985" y="690303"/>
                    <a:pt x="985" y="659611"/>
                  </a:cubicBezTo>
                  <a:cubicBezTo>
                    <a:pt x="-14406" y="644265"/>
                    <a:pt x="154891" y="506150"/>
                    <a:pt x="201063" y="475458"/>
                  </a:cubicBezTo>
                  <a:cubicBezTo>
                    <a:pt x="247235" y="452438"/>
                    <a:pt x="284750" y="438051"/>
                    <a:pt x="307114" y="438771"/>
                  </a:cubicBezTo>
                  <a:close/>
                  <a:moveTo>
                    <a:pt x="736330" y="415543"/>
                  </a:moveTo>
                  <a:cubicBezTo>
                    <a:pt x="747778" y="426991"/>
                    <a:pt x="724881" y="498543"/>
                    <a:pt x="706278" y="546483"/>
                  </a:cubicBezTo>
                  <a:lnTo>
                    <a:pt x="703361" y="553332"/>
                  </a:lnTo>
                  <a:lnTo>
                    <a:pt x="706605" y="555487"/>
                  </a:lnTo>
                  <a:cubicBezTo>
                    <a:pt x="742292" y="580351"/>
                    <a:pt x="768246" y="602532"/>
                    <a:pt x="768246" y="613981"/>
                  </a:cubicBezTo>
                  <a:cubicBezTo>
                    <a:pt x="762479" y="619705"/>
                    <a:pt x="730757" y="610403"/>
                    <a:pt x="690114" y="595735"/>
                  </a:cubicBezTo>
                  <a:lnTo>
                    <a:pt x="683899" y="593407"/>
                  </a:lnTo>
                  <a:lnTo>
                    <a:pt x="667639" y="617796"/>
                  </a:lnTo>
                  <a:cubicBezTo>
                    <a:pt x="660007" y="625429"/>
                    <a:pt x="652375" y="629245"/>
                    <a:pt x="644743" y="629245"/>
                  </a:cubicBezTo>
                  <a:cubicBezTo>
                    <a:pt x="637110" y="629245"/>
                    <a:pt x="633294" y="621613"/>
                    <a:pt x="633294" y="610164"/>
                  </a:cubicBezTo>
                  <a:lnTo>
                    <a:pt x="642147" y="577706"/>
                  </a:lnTo>
                  <a:lnTo>
                    <a:pt x="558451" y="545291"/>
                  </a:lnTo>
                  <a:cubicBezTo>
                    <a:pt x="530815" y="534796"/>
                    <a:pt x="506783" y="526210"/>
                    <a:pt x="491403" y="522394"/>
                  </a:cubicBezTo>
                  <a:cubicBezTo>
                    <a:pt x="445263" y="491865"/>
                    <a:pt x="399122" y="461337"/>
                    <a:pt x="414502" y="446072"/>
                  </a:cubicBezTo>
                  <a:cubicBezTo>
                    <a:pt x="414502" y="430808"/>
                    <a:pt x="429882" y="426991"/>
                    <a:pt x="451030" y="428899"/>
                  </a:cubicBezTo>
                  <a:cubicBezTo>
                    <a:pt x="472178" y="430808"/>
                    <a:pt x="499094" y="438440"/>
                    <a:pt x="522164" y="446072"/>
                  </a:cubicBezTo>
                  <a:cubicBezTo>
                    <a:pt x="537544" y="453704"/>
                    <a:pt x="560614" y="466106"/>
                    <a:pt x="586568" y="480894"/>
                  </a:cubicBezTo>
                  <a:lnTo>
                    <a:pt x="666866" y="529179"/>
                  </a:lnTo>
                  <a:lnTo>
                    <a:pt x="696260" y="480417"/>
                  </a:lnTo>
                  <a:cubicBezTo>
                    <a:pt x="717249" y="446072"/>
                    <a:pt x="736330" y="415543"/>
                    <a:pt x="736330" y="415543"/>
                  </a:cubicBezTo>
                  <a:close/>
                  <a:moveTo>
                    <a:pt x="354162" y="398890"/>
                  </a:moveTo>
                  <a:cubicBezTo>
                    <a:pt x="384137" y="398890"/>
                    <a:pt x="399124" y="414432"/>
                    <a:pt x="399124" y="429974"/>
                  </a:cubicBezTo>
                  <a:cubicBezTo>
                    <a:pt x="399124" y="461058"/>
                    <a:pt x="384137" y="476600"/>
                    <a:pt x="369149" y="476600"/>
                  </a:cubicBezTo>
                  <a:cubicBezTo>
                    <a:pt x="354162" y="476600"/>
                    <a:pt x="324188" y="461058"/>
                    <a:pt x="324188" y="445516"/>
                  </a:cubicBezTo>
                  <a:cubicBezTo>
                    <a:pt x="324188" y="414432"/>
                    <a:pt x="339175" y="398890"/>
                    <a:pt x="354162" y="398890"/>
                  </a:cubicBezTo>
                  <a:close/>
                  <a:moveTo>
                    <a:pt x="323078" y="733"/>
                  </a:moveTo>
                  <a:cubicBezTo>
                    <a:pt x="354162" y="-14638"/>
                    <a:pt x="385246" y="215931"/>
                    <a:pt x="385246" y="277416"/>
                  </a:cubicBezTo>
                  <a:cubicBezTo>
                    <a:pt x="385246" y="338901"/>
                    <a:pt x="385246" y="385015"/>
                    <a:pt x="354162" y="385015"/>
                  </a:cubicBezTo>
                  <a:cubicBezTo>
                    <a:pt x="338620" y="385015"/>
                    <a:pt x="323078" y="338901"/>
                    <a:pt x="307536" y="277416"/>
                  </a:cubicBezTo>
                  <a:cubicBezTo>
                    <a:pt x="307536" y="215931"/>
                    <a:pt x="307536" y="733"/>
                    <a:pt x="323078"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3200">
                <a:solidFill>
                  <a:srgbClr val="000000"/>
                </a:solidFill>
                <a:ea typeface="微软雅黑" panose="020B0503020204020204" pitchFamily="34" charset="-122"/>
              </a:endParaRPr>
            </a:p>
          </p:txBody>
        </p:sp>
        <p:sp>
          <p:nvSpPr>
            <p:cNvPr id="28" name="MH_Other_23"/>
            <p:cNvSpPr txBox="1"/>
            <p:nvPr>
              <p:custDataLst>
                <p:tags r:id="rId11"/>
              </p:custDataLst>
            </p:nvPr>
          </p:nvSpPr>
          <p:spPr>
            <a:xfrm>
              <a:off x="7831136" y="5380039"/>
              <a:ext cx="812616" cy="779700"/>
            </a:xfrm>
            <a:prstGeom prst="rect">
              <a:avLst/>
            </a:prstGeom>
            <a:noFill/>
          </p:spPr>
          <p:txBody>
            <a:bodyPr wrap="none">
              <a:spAutoFit/>
            </a:bodyPr>
            <a:lstStyle/>
            <a:p>
              <a:pPr>
                <a:defRPr/>
              </a:pPr>
              <a:r>
                <a:rPr lang="en-US" altLang="zh-CN" sz="3200" dirty="0">
                  <a:solidFill>
                    <a:srgbClr val="3F3E40"/>
                  </a:solidFill>
                  <a:latin typeface="Impact" panose="020B0806030902050204" pitchFamily="34" charset="0"/>
                  <a:ea typeface="微软雅黑" panose="020B0503020204020204" pitchFamily="34" charset="-122"/>
                  <a:cs typeface="Aharoni" panose="02010803020104030203" pitchFamily="2" charset="-79"/>
                </a:rPr>
                <a:t>04</a:t>
              </a:r>
              <a:endParaRPr lang="zh-CN" altLang="en-US" sz="3200" dirty="0">
                <a:solidFill>
                  <a:srgbClr val="3F3E40"/>
                </a:solidFill>
                <a:latin typeface="Impact" panose="020B0806030902050204" pitchFamily="34" charset="0"/>
                <a:ea typeface="微软雅黑" panose="020B0503020204020204" pitchFamily="34" charset="-122"/>
                <a:cs typeface="Aharoni" panose="02010803020104030203" pitchFamily="2" charset="-79"/>
              </a:endParaRPr>
            </a:p>
          </p:txBody>
        </p:sp>
      </p:grpSp>
      <p:sp>
        <p:nvSpPr>
          <p:cNvPr id="29" name="矩形 28"/>
          <p:cNvSpPr/>
          <p:nvPr/>
        </p:nvSpPr>
        <p:spPr>
          <a:xfrm>
            <a:off x="733455" y="1439698"/>
            <a:ext cx="2234774"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6542468" y="2338387"/>
            <a:ext cx="2234774"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18345" y="3268862"/>
            <a:ext cx="2234774"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6552622" y="3957638"/>
            <a:ext cx="2234774"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自我评价</a:t>
            </a:r>
          </a:p>
        </p:txBody>
      </p:sp>
    </p:spTree>
    <p:extLst>
      <p:ext uri="{BB962C8B-B14F-4D97-AF65-F5344CB8AC3E}">
        <p14:creationId xmlns:p14="http://schemas.microsoft.com/office/powerpoint/2010/main" val="235680168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4221"/>
            <a:ext cx="9144000" cy="531795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0835" y="804339"/>
            <a:ext cx="3453596" cy="3453596"/>
          </a:xfrm>
          <a:prstGeom prst="rect">
            <a:avLst/>
          </a:prstGeom>
        </p:spPr>
      </p:pic>
      <p:sp>
        <p:nvSpPr>
          <p:cNvPr id="6" name="椭圆 5"/>
          <p:cNvSpPr/>
          <p:nvPr/>
        </p:nvSpPr>
        <p:spPr>
          <a:xfrm>
            <a:off x="2165660" y="1917032"/>
            <a:ext cx="1483920" cy="1483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 name="文本框 6"/>
          <p:cNvSpPr txBox="1"/>
          <p:nvPr/>
        </p:nvSpPr>
        <p:spPr>
          <a:xfrm>
            <a:off x="2350169" y="1977139"/>
            <a:ext cx="1299411" cy="1107996"/>
          </a:xfrm>
          <a:prstGeom prst="rect">
            <a:avLst/>
          </a:prstGeom>
          <a:noFill/>
        </p:spPr>
        <p:txBody>
          <a:bodyPr wrap="square" rtlCol="0">
            <a:spAutoFit/>
          </a:bodyPr>
          <a:lstStyle/>
          <a:p>
            <a:r>
              <a:rPr lang="en-US" altLang="zh-CN" sz="6600" b="1">
                <a:solidFill>
                  <a:srgbClr val="F1285F"/>
                </a:solidFill>
                <a:latin typeface="微软雅黑" panose="020B0503020204020204" pitchFamily="34" charset="-122"/>
                <a:ea typeface="微软雅黑" panose="020B0503020204020204" pitchFamily="34" charset="-122"/>
              </a:rPr>
              <a:t>03</a:t>
            </a:r>
            <a:endParaRPr lang="zh-CN" altLang="en-US" sz="6600" b="1">
              <a:solidFill>
                <a:srgbClr val="F1285F"/>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919211" y="1977139"/>
            <a:ext cx="3148143" cy="923330"/>
          </a:xfrm>
          <a:prstGeom prst="rect">
            <a:avLst/>
          </a:prstGeom>
          <a:noFill/>
        </p:spPr>
        <p:txBody>
          <a:bodyPr wrap="square" rtlCol="0">
            <a:spAutoFit/>
          </a:bodyPr>
          <a:lstStyle/>
          <a:p>
            <a:r>
              <a:rPr lang="zh-CN" altLang="en-US" sz="5400" b="1">
                <a:solidFill>
                  <a:srgbClr val="3E559A"/>
                </a:solidFill>
                <a:latin typeface="微软雅黑" panose="020B0503020204020204" pitchFamily="34" charset="-122"/>
                <a:ea typeface="微软雅黑" panose="020B0503020204020204" pitchFamily="34" charset="-122"/>
              </a:rPr>
              <a:t>工作体会</a:t>
            </a:r>
          </a:p>
        </p:txBody>
      </p:sp>
    </p:spTree>
    <p:extLst>
      <p:ext uri="{BB962C8B-B14F-4D97-AF65-F5344CB8AC3E}">
        <p14:creationId xmlns:p14="http://schemas.microsoft.com/office/powerpoint/2010/main" val="152256903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工作体会</a:t>
            </a:r>
          </a:p>
        </p:txBody>
      </p:sp>
      <p:graphicFrame>
        <p:nvGraphicFramePr>
          <p:cNvPr id="3" name="Chart 2"/>
          <p:cNvGraphicFramePr/>
          <p:nvPr/>
        </p:nvGraphicFramePr>
        <p:xfrm>
          <a:off x="682030" y="1502621"/>
          <a:ext cx="3993555" cy="2361340"/>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5090502" y="1741899"/>
            <a:ext cx="3877771" cy="520564"/>
            <a:chOff x="6787336" y="2322532"/>
            <a:chExt cx="5170361" cy="694085"/>
          </a:xfrm>
        </p:grpSpPr>
        <p:sp>
          <p:nvSpPr>
            <p:cNvPr id="5" name="Oval 33"/>
            <p:cNvSpPr/>
            <p:nvPr/>
          </p:nvSpPr>
          <p:spPr>
            <a:xfrm>
              <a:off x="6787336" y="2322532"/>
              <a:ext cx="694176" cy="6940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fontAlgn="base">
                <a:spcBef>
                  <a:spcPct val="0"/>
                </a:spcBef>
                <a:spcAft>
                  <a:spcPct val="0"/>
                </a:spcAft>
              </a:pPr>
              <a:endParaRPr lang="id-ID" sz="1200" dirty="0">
                <a:solidFill>
                  <a:prstClr val="white"/>
                </a:solidFill>
                <a:ea typeface="微软雅黑" panose="020B0503020204020204" pitchFamily="34" charset="-122"/>
                <a:cs typeface="+mn-ea"/>
                <a:sym typeface="+mn-lt"/>
              </a:endParaRPr>
            </a:p>
          </p:txBody>
        </p:sp>
        <p:sp>
          <p:nvSpPr>
            <p:cNvPr id="6" name="Freeform 91"/>
            <p:cNvSpPr>
              <a:spLocks noEditPoints="1"/>
            </p:cNvSpPr>
            <p:nvPr/>
          </p:nvSpPr>
          <p:spPr bwMode="auto">
            <a:xfrm>
              <a:off x="6945522" y="2448987"/>
              <a:ext cx="403914" cy="403914"/>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rgbClr val="FFFFFF"/>
            </a:solidFill>
            <a:ln w="9525">
              <a:noFill/>
              <a:round/>
            </a:ln>
          </p:spPr>
          <p:txBody>
            <a:bodyPr vert="horz" wrap="square" lIns="34290" tIns="17145" rIns="34290" bIns="17145" numCol="1" anchor="t" anchorCtr="0" compatLnSpc="1"/>
            <a:lstStyle/>
            <a:p>
              <a:pPr fontAlgn="base">
                <a:spcBef>
                  <a:spcPct val="0"/>
                </a:spcBef>
                <a:spcAft>
                  <a:spcPct val="0"/>
                </a:spcAft>
              </a:pPr>
              <a:endParaRPr lang="en-US" sz="1200">
                <a:solidFill>
                  <a:srgbClr val="737572"/>
                </a:solidFill>
                <a:latin typeface="Arial" pitchFamily="34" charset="0"/>
                <a:ea typeface="微软雅黑" panose="020B0503020204020204" pitchFamily="34" charset="-122"/>
                <a:cs typeface="+mn-ea"/>
                <a:sym typeface="+mn-lt"/>
              </a:endParaRPr>
            </a:p>
          </p:txBody>
        </p:sp>
        <p:sp>
          <p:nvSpPr>
            <p:cNvPr id="7" name="TextBox 26"/>
            <p:cNvSpPr txBox="1"/>
            <p:nvPr/>
          </p:nvSpPr>
          <p:spPr>
            <a:xfrm>
              <a:off x="7639699" y="2377187"/>
              <a:ext cx="4317998" cy="615553"/>
            </a:xfrm>
            <a:prstGeom prst="rect">
              <a:avLst/>
            </a:prstGeom>
            <a:noFill/>
          </p:spPr>
          <p:txBody>
            <a:bodyPr wrap="square" rtlCol="0">
              <a:spAutoFit/>
            </a:bodyPr>
            <a:lstStyle/>
            <a:p>
              <a:pPr algn="ct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a:t>
              </a: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5090502" y="2464895"/>
            <a:ext cx="3877771" cy="556759"/>
            <a:chOff x="6787336" y="3286526"/>
            <a:chExt cx="5170361" cy="742345"/>
          </a:xfrm>
        </p:grpSpPr>
        <p:sp>
          <p:nvSpPr>
            <p:cNvPr id="9" name="Oval 36"/>
            <p:cNvSpPr/>
            <p:nvPr/>
          </p:nvSpPr>
          <p:spPr>
            <a:xfrm>
              <a:off x="6787336" y="3286526"/>
              <a:ext cx="694176" cy="6940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fontAlgn="base">
                <a:spcBef>
                  <a:spcPct val="0"/>
                </a:spcBef>
                <a:spcAft>
                  <a:spcPct val="0"/>
                </a:spcAft>
              </a:pPr>
              <a:endParaRPr lang="id-ID" sz="1200" dirty="0">
                <a:solidFill>
                  <a:prstClr val="white"/>
                </a:solidFill>
                <a:ea typeface="微软雅黑" panose="020B0503020204020204" pitchFamily="34" charset="-122"/>
                <a:cs typeface="+mn-ea"/>
                <a:sym typeface="+mn-lt"/>
              </a:endParaRPr>
            </a:p>
          </p:txBody>
        </p:sp>
        <p:sp>
          <p:nvSpPr>
            <p:cNvPr id="10" name="Freeform 144"/>
            <p:cNvSpPr>
              <a:spLocks noEditPoints="1"/>
            </p:cNvSpPr>
            <p:nvPr/>
          </p:nvSpPr>
          <p:spPr bwMode="auto">
            <a:xfrm>
              <a:off x="6920534" y="3445096"/>
              <a:ext cx="427479" cy="331572"/>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FFFFFF"/>
            </a:solidFill>
            <a:ln w="9525">
              <a:noFill/>
              <a:round/>
            </a:ln>
          </p:spPr>
          <p:txBody>
            <a:bodyPr vert="horz" wrap="square" lIns="34290" tIns="17145" rIns="34290" bIns="17145" numCol="1" anchor="t" anchorCtr="0" compatLnSpc="1"/>
            <a:lstStyle/>
            <a:p>
              <a:pPr fontAlgn="base">
                <a:spcBef>
                  <a:spcPct val="0"/>
                </a:spcBef>
                <a:spcAft>
                  <a:spcPct val="0"/>
                </a:spcAft>
              </a:pPr>
              <a:endParaRPr lang="en-US" sz="1200">
                <a:solidFill>
                  <a:srgbClr val="737572"/>
                </a:solidFill>
                <a:latin typeface="Arial" pitchFamily="34" charset="0"/>
                <a:ea typeface="微软雅黑" panose="020B0503020204020204" pitchFamily="34" charset="-122"/>
                <a:cs typeface="+mn-ea"/>
                <a:sym typeface="+mn-lt"/>
              </a:endParaRPr>
            </a:p>
          </p:txBody>
        </p:sp>
        <p:sp>
          <p:nvSpPr>
            <p:cNvPr id="11" name="TextBox 26"/>
            <p:cNvSpPr txBox="1"/>
            <p:nvPr/>
          </p:nvSpPr>
          <p:spPr>
            <a:xfrm>
              <a:off x="7639699" y="3413318"/>
              <a:ext cx="4317998" cy="615553"/>
            </a:xfrm>
            <a:prstGeom prst="rect">
              <a:avLst/>
            </a:prstGeom>
            <a:noFill/>
          </p:spPr>
          <p:txBody>
            <a:bodyPr wrap="square" rtlCol="0">
              <a:spAutoFit/>
            </a:bodyPr>
            <a:lstStyle/>
            <a:p>
              <a:pPr algn="ct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a:t>
              </a: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grpSp>
      <p:grpSp>
        <p:nvGrpSpPr>
          <p:cNvPr id="12" name="组合 11"/>
          <p:cNvGrpSpPr/>
          <p:nvPr/>
        </p:nvGrpSpPr>
        <p:grpSpPr>
          <a:xfrm>
            <a:off x="5090503" y="3152271"/>
            <a:ext cx="3901244" cy="581025"/>
            <a:chOff x="6787336" y="4203030"/>
            <a:chExt cx="5201659" cy="774700"/>
          </a:xfrm>
        </p:grpSpPr>
        <p:sp>
          <p:nvSpPr>
            <p:cNvPr id="13" name="Oval 37"/>
            <p:cNvSpPr/>
            <p:nvPr/>
          </p:nvSpPr>
          <p:spPr>
            <a:xfrm>
              <a:off x="6787336" y="4203030"/>
              <a:ext cx="694176" cy="694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fontAlgn="base">
                <a:spcBef>
                  <a:spcPct val="0"/>
                </a:spcBef>
                <a:spcAft>
                  <a:spcPct val="0"/>
                </a:spcAft>
              </a:pPr>
              <a:endParaRPr lang="id-ID" sz="1200" dirty="0">
                <a:solidFill>
                  <a:prstClr val="white"/>
                </a:solidFill>
                <a:ea typeface="微软雅黑" panose="020B0503020204020204" pitchFamily="34" charset="-122"/>
                <a:cs typeface="+mn-ea"/>
                <a:sym typeface="+mn-lt"/>
              </a:endParaRPr>
            </a:p>
          </p:txBody>
        </p:sp>
        <p:sp>
          <p:nvSpPr>
            <p:cNvPr id="14" name="Freeform 148"/>
            <p:cNvSpPr>
              <a:spLocks noEditPoints="1"/>
            </p:cNvSpPr>
            <p:nvPr/>
          </p:nvSpPr>
          <p:spPr bwMode="auto">
            <a:xfrm>
              <a:off x="6976820" y="4362177"/>
              <a:ext cx="346267" cy="333813"/>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rgbClr val="FFFFFF"/>
            </a:solidFill>
            <a:ln w="9525">
              <a:noFill/>
              <a:round/>
            </a:ln>
          </p:spPr>
          <p:txBody>
            <a:bodyPr vert="horz" wrap="square" lIns="34290" tIns="17145" rIns="34290" bIns="17145" numCol="1" anchor="t" anchorCtr="0" compatLnSpc="1"/>
            <a:lstStyle/>
            <a:p>
              <a:pPr fontAlgn="base">
                <a:spcBef>
                  <a:spcPct val="0"/>
                </a:spcBef>
                <a:spcAft>
                  <a:spcPct val="0"/>
                </a:spcAft>
              </a:pPr>
              <a:endParaRPr lang="en-US" sz="1200">
                <a:solidFill>
                  <a:srgbClr val="737572"/>
                </a:solidFill>
                <a:latin typeface="Arial" pitchFamily="34" charset="0"/>
                <a:ea typeface="微软雅黑" panose="020B0503020204020204" pitchFamily="34" charset="-122"/>
                <a:cs typeface="+mn-ea"/>
                <a:sym typeface="+mn-lt"/>
              </a:endParaRPr>
            </a:p>
          </p:txBody>
        </p:sp>
        <p:sp>
          <p:nvSpPr>
            <p:cNvPr id="15" name="TextBox 26"/>
            <p:cNvSpPr txBox="1"/>
            <p:nvPr/>
          </p:nvSpPr>
          <p:spPr>
            <a:xfrm>
              <a:off x="7670996" y="4362177"/>
              <a:ext cx="4317999" cy="615553"/>
            </a:xfrm>
            <a:prstGeom prst="rect">
              <a:avLst/>
            </a:prstGeom>
            <a:noFill/>
          </p:spPr>
          <p:txBody>
            <a:bodyPr wrap="square" rtlCol="0">
              <a:spAutoFit/>
            </a:bodyPr>
            <a:lstStyle/>
            <a:p>
              <a:pPr algn="ct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a:t>
              </a: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71032983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工作体会</a:t>
            </a:r>
          </a:p>
        </p:txBody>
      </p:sp>
      <p:sp>
        <p:nvSpPr>
          <p:cNvPr id="3" name="MH_Other_1"/>
          <p:cNvSpPr/>
          <p:nvPr>
            <p:custDataLst>
              <p:tags r:id="rId1"/>
            </p:custDataLst>
          </p:nvPr>
        </p:nvSpPr>
        <p:spPr>
          <a:xfrm rot="8194362">
            <a:off x="1601908" y="1616931"/>
            <a:ext cx="1402769" cy="1401141"/>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chemeClr val="accent1"/>
          </a:solidFill>
          <a:ln w="25400" cap="flat" cmpd="sng" algn="ctr">
            <a:noFill/>
            <a:prstDash val="solid"/>
          </a:ln>
          <a:effectLst/>
        </p:spPr>
        <p:txBody>
          <a:bodyPr lIns="51435" tIns="25718" rIns="51435" bIns="25718" anchor="ct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4" name="MH_SubTitle_1"/>
          <p:cNvSpPr/>
          <p:nvPr>
            <p:custDataLst>
              <p:tags r:id="rId2"/>
            </p:custDataLst>
          </p:nvPr>
        </p:nvSpPr>
        <p:spPr>
          <a:xfrm>
            <a:off x="1715954" y="1688619"/>
            <a:ext cx="1174677" cy="1176307"/>
          </a:xfrm>
          <a:prstGeom prst="ellipse">
            <a:avLst/>
          </a:prstGeom>
          <a:solidFill>
            <a:srgbClr val="FFFFFF"/>
          </a:solidFill>
          <a:ln w="25400" cap="flat" cmpd="sng" algn="ctr">
            <a:solidFill>
              <a:sysClr val="window" lastClr="FFFFFF"/>
            </a:solidFill>
            <a:prstDash val="solid"/>
          </a:ln>
          <a:effectLst/>
        </p:spPr>
        <p:txBody>
          <a:bodyPr lIns="0" tIns="216000" rIns="0" bIns="0" anchor="ctr">
            <a:normAutofit/>
          </a:bodyPr>
          <a:lstStyle/>
          <a:p>
            <a:pPr algn="ctr">
              <a:lnSpc>
                <a:spcPct val="120000"/>
              </a:lnSpc>
              <a:defRPr/>
            </a:pPr>
            <a:r>
              <a:rPr lang="zh-CN" altLang="en-US" sz="1200" kern="0" dirty="0">
                <a:solidFill>
                  <a:srgbClr val="5E5E5E"/>
                </a:solidFill>
                <a:ea typeface="微软雅黑" panose="020B0503020204020204" pitchFamily="34" charset="-122"/>
                <a:cs typeface="Arial" pitchFamily="34" charset="0"/>
              </a:rPr>
              <a:t>双击输入替换内容</a:t>
            </a:r>
            <a:endParaRPr lang="en-US" altLang="zh-CN" sz="1200" kern="0" dirty="0">
              <a:solidFill>
                <a:srgbClr val="5E5E5E"/>
              </a:solidFill>
              <a:ea typeface="微软雅黑" panose="020B0503020204020204" pitchFamily="34" charset="-122"/>
              <a:cs typeface="Arial" pitchFamily="34" charset="0"/>
            </a:endParaRPr>
          </a:p>
        </p:txBody>
      </p:sp>
      <p:sp>
        <p:nvSpPr>
          <p:cNvPr id="5" name="MH_Other_2"/>
          <p:cNvSpPr/>
          <p:nvPr>
            <p:custDataLst>
              <p:tags r:id="rId3"/>
            </p:custDataLst>
          </p:nvPr>
        </p:nvSpPr>
        <p:spPr>
          <a:xfrm>
            <a:off x="1743651" y="1688617"/>
            <a:ext cx="1119284" cy="410567"/>
          </a:xfrm>
          <a:custGeom>
            <a:avLst/>
            <a:gdLst/>
            <a:ahLst/>
            <a:cxnLst/>
            <a:rect l="l" t="t" r="r" b="b"/>
            <a:pathLst>
              <a:path w="1515812" h="554986">
                <a:moveTo>
                  <a:pt x="757906" y="0"/>
                </a:moveTo>
                <a:cubicBezTo>
                  <a:pt x="1113292" y="0"/>
                  <a:pt x="1414211" y="233204"/>
                  <a:pt x="1515812" y="554986"/>
                </a:cubicBezTo>
                <a:lnTo>
                  <a:pt x="0" y="554986"/>
                </a:lnTo>
                <a:cubicBezTo>
                  <a:pt x="101601" y="233204"/>
                  <a:pt x="402520" y="0"/>
                  <a:pt x="757906" y="0"/>
                </a:cubicBezTo>
                <a:close/>
              </a:path>
            </a:pathLst>
          </a:custGeom>
          <a:solidFill>
            <a:schemeClr val="accent1"/>
          </a:solidFill>
          <a:ln w="25400" cap="flat" cmpd="sng" algn="ctr">
            <a:solidFill>
              <a:sysClr val="window" lastClr="FFFFFF"/>
            </a:solidFill>
            <a:prstDash val="solid"/>
          </a:ln>
          <a:effectLst/>
        </p:spPr>
        <p:txBody>
          <a:bodyPr lIns="0" tIns="0" rIns="0" bIns="0" anchor="ctr"/>
          <a:lstStyle/>
          <a:p>
            <a:pPr algn="ctr">
              <a:defRPr/>
            </a:pPr>
            <a:r>
              <a:rPr lang="en-US" sz="1200" kern="0" dirty="0">
                <a:ln w="18415" cmpd="sng">
                  <a:noFill/>
                  <a:prstDash val="solid"/>
                </a:ln>
                <a:solidFill>
                  <a:srgbClr val="FFFFFF"/>
                </a:solidFill>
                <a:latin typeface="微软雅黑" panose="020B0503020204020204" pitchFamily="34" charset="-122"/>
                <a:ea typeface="微软雅黑" panose="020B0503020204020204" pitchFamily="34" charset="-122"/>
                <a:cs typeface="Times New Roman" pitchFamily="18" charset="0"/>
              </a:rPr>
              <a:t>01</a:t>
            </a:r>
          </a:p>
        </p:txBody>
      </p:sp>
      <p:sp>
        <p:nvSpPr>
          <p:cNvPr id="6" name="MH_Other_3"/>
          <p:cNvSpPr/>
          <p:nvPr>
            <p:custDataLst>
              <p:tags r:id="rId4"/>
            </p:custDataLst>
          </p:nvPr>
        </p:nvSpPr>
        <p:spPr>
          <a:xfrm rot="8194362">
            <a:off x="3115464" y="1616931"/>
            <a:ext cx="1401141" cy="1401141"/>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chemeClr val="accent2"/>
          </a:solidFill>
          <a:ln w="25400" cap="flat" cmpd="sng" algn="ctr">
            <a:noFill/>
            <a:prstDash val="solid"/>
          </a:ln>
          <a:effectLst/>
        </p:spPr>
        <p:txBody>
          <a:bodyPr lIns="51435" tIns="25718" rIns="51435" bIns="25718" anchor="ct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7" name="MH_SubTitle_2"/>
          <p:cNvSpPr/>
          <p:nvPr>
            <p:custDataLst>
              <p:tags r:id="rId5"/>
            </p:custDataLst>
          </p:nvPr>
        </p:nvSpPr>
        <p:spPr>
          <a:xfrm>
            <a:off x="3227883" y="1688619"/>
            <a:ext cx="1176307" cy="1176307"/>
          </a:xfrm>
          <a:prstGeom prst="ellipse">
            <a:avLst/>
          </a:prstGeom>
          <a:solidFill>
            <a:srgbClr val="FFFFFF"/>
          </a:solidFill>
          <a:ln w="25400" cap="flat" cmpd="sng" algn="ctr">
            <a:solidFill>
              <a:sysClr val="window" lastClr="FFFFFF"/>
            </a:solidFill>
            <a:prstDash val="solid"/>
          </a:ln>
          <a:effectLst/>
        </p:spPr>
        <p:txBody>
          <a:bodyPr lIns="0" tIns="216000" rIns="0" bIns="0" anchor="ctr">
            <a:normAutofit/>
          </a:bodyPr>
          <a:lstStyle/>
          <a:p>
            <a:pPr algn="ctr">
              <a:lnSpc>
                <a:spcPct val="120000"/>
              </a:lnSpc>
              <a:defRPr/>
            </a:pPr>
            <a:r>
              <a:rPr lang="zh-CN" altLang="en-US" sz="1200" dirty="0">
                <a:solidFill>
                  <a:srgbClr val="5E5E5E"/>
                </a:solidFill>
                <a:ea typeface="微软雅黑" panose="020B0503020204020204" pitchFamily="34" charset="-122"/>
              </a:rPr>
              <a:t>双击输入替换内容</a:t>
            </a:r>
            <a:endParaRPr lang="en-US" altLang="zh-CN" sz="1200" kern="0" dirty="0">
              <a:solidFill>
                <a:srgbClr val="5E5E5E"/>
              </a:solidFill>
              <a:ea typeface="微软雅黑" panose="020B0503020204020204" pitchFamily="34" charset="-122"/>
              <a:cs typeface="Arial" pitchFamily="34" charset="0"/>
            </a:endParaRPr>
          </a:p>
        </p:txBody>
      </p:sp>
      <p:sp>
        <p:nvSpPr>
          <p:cNvPr id="8" name="MH_Other_4"/>
          <p:cNvSpPr/>
          <p:nvPr>
            <p:custDataLst>
              <p:tags r:id="rId6"/>
            </p:custDataLst>
          </p:nvPr>
        </p:nvSpPr>
        <p:spPr>
          <a:xfrm>
            <a:off x="3255578" y="1688617"/>
            <a:ext cx="1120913" cy="410567"/>
          </a:xfrm>
          <a:custGeom>
            <a:avLst/>
            <a:gdLst/>
            <a:ahLst/>
            <a:cxnLst/>
            <a:rect l="l" t="t" r="r" b="b"/>
            <a:pathLst>
              <a:path w="1515812" h="554986">
                <a:moveTo>
                  <a:pt x="757906" y="0"/>
                </a:moveTo>
                <a:cubicBezTo>
                  <a:pt x="1113292" y="0"/>
                  <a:pt x="1414211" y="233204"/>
                  <a:pt x="1515812" y="554986"/>
                </a:cubicBezTo>
                <a:lnTo>
                  <a:pt x="0" y="554986"/>
                </a:lnTo>
                <a:cubicBezTo>
                  <a:pt x="101601" y="233204"/>
                  <a:pt x="402520" y="0"/>
                  <a:pt x="757906" y="0"/>
                </a:cubicBezTo>
                <a:close/>
              </a:path>
            </a:pathLst>
          </a:custGeom>
          <a:solidFill>
            <a:schemeClr val="accent2"/>
          </a:solidFill>
          <a:ln w="25400" cap="flat" cmpd="sng" algn="ctr">
            <a:solidFill>
              <a:sysClr val="window" lastClr="FFFFFF"/>
            </a:solidFill>
            <a:prstDash val="solid"/>
          </a:ln>
          <a:effectLst/>
        </p:spPr>
        <p:txBody>
          <a:bodyPr lIns="0" tIns="0" rIns="0" bIns="0" anchor="ctr"/>
          <a:lstStyle/>
          <a:p>
            <a:pPr algn="ctr">
              <a:defRPr/>
            </a:pPr>
            <a:r>
              <a:rPr lang="en-US" sz="1200" kern="0" dirty="0">
                <a:ln w="18415" cmpd="sng">
                  <a:noFill/>
                  <a:prstDash val="solid"/>
                </a:ln>
                <a:solidFill>
                  <a:srgbClr val="FFFFFF"/>
                </a:solidFill>
                <a:latin typeface="微软雅黑" panose="020B0503020204020204" pitchFamily="34" charset="-122"/>
                <a:ea typeface="微软雅黑" panose="020B0503020204020204" pitchFamily="34" charset="-122"/>
                <a:cs typeface="Times New Roman" pitchFamily="18" charset="0"/>
              </a:rPr>
              <a:t>02</a:t>
            </a:r>
          </a:p>
        </p:txBody>
      </p:sp>
      <p:sp>
        <p:nvSpPr>
          <p:cNvPr id="9" name="MH_Other_5"/>
          <p:cNvSpPr/>
          <p:nvPr>
            <p:custDataLst>
              <p:tags r:id="rId7"/>
            </p:custDataLst>
          </p:nvPr>
        </p:nvSpPr>
        <p:spPr>
          <a:xfrm rot="8194362">
            <a:off x="4629023" y="1616931"/>
            <a:ext cx="1401141" cy="1401141"/>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chemeClr val="accent1"/>
          </a:solidFill>
          <a:ln w="25400" cap="flat" cmpd="sng" algn="ctr">
            <a:noFill/>
            <a:prstDash val="solid"/>
          </a:ln>
          <a:effectLst/>
        </p:spPr>
        <p:txBody>
          <a:bodyPr lIns="51435" tIns="25718" rIns="51435" bIns="25718" anchor="ct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0" name="MH_SubTitle_3"/>
          <p:cNvSpPr/>
          <p:nvPr>
            <p:custDataLst>
              <p:tags r:id="rId8"/>
            </p:custDataLst>
          </p:nvPr>
        </p:nvSpPr>
        <p:spPr>
          <a:xfrm>
            <a:off x="4741440" y="1688619"/>
            <a:ext cx="1174678" cy="1176307"/>
          </a:xfrm>
          <a:prstGeom prst="ellipse">
            <a:avLst/>
          </a:prstGeom>
          <a:solidFill>
            <a:srgbClr val="FFFFFF"/>
          </a:solidFill>
          <a:ln w="25400" cap="flat" cmpd="sng" algn="ctr">
            <a:solidFill>
              <a:sysClr val="window" lastClr="FFFFFF"/>
            </a:solidFill>
            <a:prstDash val="solid"/>
          </a:ln>
          <a:effectLst/>
        </p:spPr>
        <p:txBody>
          <a:bodyPr lIns="0" tIns="216000" rIns="0" bIns="0" anchor="ctr">
            <a:normAutofit/>
          </a:bodyPr>
          <a:lstStyle/>
          <a:p>
            <a:pPr algn="ctr">
              <a:lnSpc>
                <a:spcPct val="120000"/>
              </a:lnSpc>
              <a:defRPr/>
            </a:pPr>
            <a:r>
              <a:rPr lang="zh-CN" altLang="en-US" sz="1200" kern="0" dirty="0">
                <a:solidFill>
                  <a:srgbClr val="5E5E5E"/>
                </a:solidFill>
                <a:ea typeface="微软雅黑" panose="020B0503020204020204" pitchFamily="34" charset="-122"/>
                <a:cs typeface="Arial" pitchFamily="34" charset="0"/>
              </a:rPr>
              <a:t>双击输入替换内容</a:t>
            </a:r>
            <a:endParaRPr lang="en-US" altLang="zh-CN" sz="1200" kern="0" dirty="0">
              <a:solidFill>
                <a:srgbClr val="5E5E5E"/>
              </a:solidFill>
              <a:ea typeface="微软雅黑" panose="020B0503020204020204" pitchFamily="34" charset="-122"/>
              <a:cs typeface="Arial" pitchFamily="34" charset="0"/>
            </a:endParaRPr>
          </a:p>
        </p:txBody>
      </p:sp>
      <p:sp>
        <p:nvSpPr>
          <p:cNvPr id="11" name="MH_Other_6"/>
          <p:cNvSpPr/>
          <p:nvPr>
            <p:custDataLst>
              <p:tags r:id="rId9"/>
            </p:custDataLst>
          </p:nvPr>
        </p:nvSpPr>
        <p:spPr>
          <a:xfrm>
            <a:off x="4769137" y="1688617"/>
            <a:ext cx="1120913" cy="410567"/>
          </a:xfrm>
          <a:custGeom>
            <a:avLst/>
            <a:gdLst/>
            <a:ahLst/>
            <a:cxnLst/>
            <a:rect l="l" t="t" r="r" b="b"/>
            <a:pathLst>
              <a:path w="1515812" h="554986">
                <a:moveTo>
                  <a:pt x="757906" y="0"/>
                </a:moveTo>
                <a:cubicBezTo>
                  <a:pt x="1113292" y="0"/>
                  <a:pt x="1414211" y="233204"/>
                  <a:pt x="1515812" y="554986"/>
                </a:cubicBezTo>
                <a:lnTo>
                  <a:pt x="0" y="554986"/>
                </a:lnTo>
                <a:cubicBezTo>
                  <a:pt x="101601" y="233204"/>
                  <a:pt x="402520" y="0"/>
                  <a:pt x="757906" y="0"/>
                </a:cubicBezTo>
                <a:close/>
              </a:path>
            </a:pathLst>
          </a:custGeom>
          <a:solidFill>
            <a:schemeClr val="accent1"/>
          </a:solidFill>
          <a:ln w="25400" cap="flat" cmpd="sng" algn="ctr">
            <a:solidFill>
              <a:sysClr val="window" lastClr="FFFFFF"/>
            </a:solidFill>
            <a:prstDash val="solid"/>
          </a:ln>
          <a:effectLst/>
        </p:spPr>
        <p:txBody>
          <a:bodyPr lIns="0" tIns="0" rIns="0" bIns="0" anchor="ctr"/>
          <a:lstStyle/>
          <a:p>
            <a:pPr algn="ctr">
              <a:defRPr/>
            </a:pPr>
            <a:r>
              <a:rPr lang="en-US" sz="1200" kern="0" dirty="0">
                <a:ln w="18415" cmpd="sng">
                  <a:noFill/>
                  <a:prstDash val="solid"/>
                </a:ln>
                <a:solidFill>
                  <a:srgbClr val="FFFFFF"/>
                </a:solidFill>
                <a:latin typeface="微软雅黑" panose="020B0503020204020204" pitchFamily="34" charset="-122"/>
                <a:ea typeface="微软雅黑" panose="020B0503020204020204" pitchFamily="34" charset="-122"/>
                <a:cs typeface="Times New Roman" pitchFamily="18" charset="0"/>
              </a:rPr>
              <a:t>03</a:t>
            </a:r>
          </a:p>
        </p:txBody>
      </p:sp>
      <p:sp>
        <p:nvSpPr>
          <p:cNvPr id="12" name="MH_Other_7"/>
          <p:cNvSpPr/>
          <p:nvPr>
            <p:custDataLst>
              <p:tags r:id="rId10"/>
            </p:custDataLst>
          </p:nvPr>
        </p:nvSpPr>
        <p:spPr>
          <a:xfrm rot="8194362">
            <a:off x="6140951" y="1599010"/>
            <a:ext cx="1401141" cy="1401141"/>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chemeClr val="accent2"/>
          </a:solidFill>
          <a:ln w="25400" cap="flat" cmpd="sng" algn="ctr">
            <a:noFill/>
            <a:prstDash val="solid"/>
          </a:ln>
          <a:effectLst/>
        </p:spPr>
        <p:txBody>
          <a:bodyPr lIns="51435" tIns="25718" rIns="51435" bIns="25718" anchor="ct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3" name="MH_SubTitle_4"/>
          <p:cNvSpPr/>
          <p:nvPr>
            <p:custDataLst>
              <p:tags r:id="rId11"/>
            </p:custDataLst>
          </p:nvPr>
        </p:nvSpPr>
        <p:spPr>
          <a:xfrm>
            <a:off x="6254999" y="1670697"/>
            <a:ext cx="1174677" cy="1176307"/>
          </a:xfrm>
          <a:prstGeom prst="ellipse">
            <a:avLst/>
          </a:prstGeom>
          <a:solidFill>
            <a:srgbClr val="FFFFFF"/>
          </a:solidFill>
          <a:ln w="25400" cap="flat" cmpd="sng" algn="ctr">
            <a:solidFill>
              <a:sysClr val="window" lastClr="FFFFFF"/>
            </a:solidFill>
            <a:prstDash val="solid"/>
          </a:ln>
          <a:effectLst/>
        </p:spPr>
        <p:txBody>
          <a:bodyPr lIns="0" tIns="216000" rIns="0" bIns="0" anchor="ctr">
            <a:normAutofit/>
          </a:bodyPr>
          <a:lstStyle/>
          <a:p>
            <a:pPr algn="ctr">
              <a:lnSpc>
                <a:spcPct val="120000"/>
              </a:lnSpc>
              <a:defRPr/>
            </a:pPr>
            <a:r>
              <a:rPr lang="zh-CN" altLang="en-US" sz="1200" dirty="0">
                <a:solidFill>
                  <a:srgbClr val="5E5E5E"/>
                </a:solidFill>
                <a:ea typeface="微软雅黑" panose="020B0503020204020204" pitchFamily="34" charset="-122"/>
              </a:rPr>
              <a:t>双击输入替换内容</a:t>
            </a:r>
            <a:endParaRPr lang="en-US" altLang="zh-CN" sz="1200" kern="0" dirty="0">
              <a:solidFill>
                <a:srgbClr val="5E5E5E"/>
              </a:solidFill>
              <a:ea typeface="微软雅黑" panose="020B0503020204020204" pitchFamily="34" charset="-122"/>
              <a:cs typeface="Arial" pitchFamily="34" charset="0"/>
            </a:endParaRPr>
          </a:p>
        </p:txBody>
      </p:sp>
      <p:sp>
        <p:nvSpPr>
          <p:cNvPr id="14" name="MH_Other_8"/>
          <p:cNvSpPr/>
          <p:nvPr>
            <p:custDataLst>
              <p:tags r:id="rId12"/>
            </p:custDataLst>
          </p:nvPr>
        </p:nvSpPr>
        <p:spPr>
          <a:xfrm>
            <a:off x="6281065" y="1670696"/>
            <a:ext cx="1120913" cy="410567"/>
          </a:xfrm>
          <a:custGeom>
            <a:avLst/>
            <a:gdLst/>
            <a:ahLst/>
            <a:cxnLst/>
            <a:rect l="l" t="t" r="r" b="b"/>
            <a:pathLst>
              <a:path w="1515812" h="554986">
                <a:moveTo>
                  <a:pt x="757906" y="0"/>
                </a:moveTo>
                <a:cubicBezTo>
                  <a:pt x="1113292" y="0"/>
                  <a:pt x="1414211" y="233204"/>
                  <a:pt x="1515812" y="554986"/>
                </a:cubicBezTo>
                <a:lnTo>
                  <a:pt x="0" y="554986"/>
                </a:lnTo>
                <a:cubicBezTo>
                  <a:pt x="101601" y="233204"/>
                  <a:pt x="402520" y="0"/>
                  <a:pt x="757906" y="0"/>
                </a:cubicBezTo>
                <a:close/>
              </a:path>
            </a:pathLst>
          </a:custGeom>
          <a:solidFill>
            <a:schemeClr val="accent2"/>
          </a:solidFill>
          <a:ln w="25400" cap="flat" cmpd="sng" algn="ctr">
            <a:solidFill>
              <a:sysClr val="window" lastClr="FFFFFF"/>
            </a:solidFill>
            <a:prstDash val="solid"/>
          </a:ln>
          <a:effectLst/>
        </p:spPr>
        <p:txBody>
          <a:bodyPr lIns="0" tIns="0" rIns="0" bIns="0" anchor="ctr"/>
          <a:lstStyle/>
          <a:p>
            <a:pPr algn="ctr">
              <a:defRPr/>
            </a:pPr>
            <a:r>
              <a:rPr lang="en-US" sz="1200" kern="0" dirty="0">
                <a:ln w="18415" cmpd="sng">
                  <a:noFill/>
                  <a:prstDash val="solid"/>
                </a:ln>
                <a:solidFill>
                  <a:srgbClr val="FFFFFF"/>
                </a:solidFill>
                <a:latin typeface="微软雅黑" panose="020B0503020204020204" pitchFamily="34" charset="-122"/>
                <a:ea typeface="微软雅黑" panose="020B0503020204020204" pitchFamily="34" charset="-122"/>
                <a:cs typeface="Times New Roman" pitchFamily="18" charset="0"/>
              </a:rPr>
              <a:t>04</a:t>
            </a:r>
          </a:p>
        </p:txBody>
      </p:sp>
      <p:sp>
        <p:nvSpPr>
          <p:cNvPr id="15" name="TextBox 26"/>
          <p:cNvSpPr txBox="1"/>
          <p:nvPr/>
        </p:nvSpPr>
        <p:spPr>
          <a:xfrm>
            <a:off x="1647819" y="3322474"/>
            <a:ext cx="1283926" cy="1015663"/>
          </a:xfrm>
          <a:prstGeom prst="rect">
            <a:avLst/>
          </a:prstGeom>
          <a:noFill/>
        </p:spPr>
        <p:txBody>
          <a:bodyPr wrap="square" rtlCol="0">
            <a:spAutoFit/>
          </a:bodyPr>
          <a:lstStyle/>
          <a:p>
            <a:pPr algn="ct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TextBox 26"/>
          <p:cNvSpPr txBox="1"/>
          <p:nvPr/>
        </p:nvSpPr>
        <p:spPr>
          <a:xfrm>
            <a:off x="3110685" y="3322474"/>
            <a:ext cx="1283926" cy="1015663"/>
          </a:xfrm>
          <a:prstGeom prst="rect">
            <a:avLst/>
          </a:prstGeom>
          <a:noFill/>
        </p:spPr>
        <p:txBody>
          <a:bodyPr wrap="square" rtlCol="0">
            <a:spAutoFit/>
          </a:bodyPr>
          <a:lstStyle/>
          <a:p>
            <a:pPr algn="ct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 name="TextBox 26"/>
          <p:cNvSpPr txBox="1"/>
          <p:nvPr/>
        </p:nvSpPr>
        <p:spPr>
          <a:xfrm>
            <a:off x="4682182" y="3307885"/>
            <a:ext cx="1283926" cy="1015663"/>
          </a:xfrm>
          <a:prstGeom prst="rect">
            <a:avLst/>
          </a:prstGeom>
          <a:noFill/>
        </p:spPr>
        <p:txBody>
          <a:bodyPr wrap="square" rtlCol="0">
            <a:spAutoFit/>
          </a:bodyPr>
          <a:lstStyle/>
          <a:p>
            <a:pPr algn="ct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TextBox 26"/>
          <p:cNvSpPr txBox="1"/>
          <p:nvPr/>
        </p:nvSpPr>
        <p:spPr>
          <a:xfrm>
            <a:off x="6213661" y="3307885"/>
            <a:ext cx="1283926" cy="1015663"/>
          </a:xfrm>
          <a:prstGeom prst="rect">
            <a:avLst/>
          </a:prstGeom>
          <a:noFill/>
        </p:spPr>
        <p:txBody>
          <a:bodyPr wrap="square" rtlCol="0">
            <a:spAutoFit/>
          </a:bodyPr>
          <a:lstStyle/>
          <a:p>
            <a:pPr algn="ct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912754345"/>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10" grpId="0" animBg="1"/>
      <p:bldP spid="11" grpId="0" animBg="1"/>
      <p:bldP spid="13" grpId="0" animBg="1"/>
      <p:bldP spid="14" grpId="0" animBg="1"/>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工作体会</a:t>
            </a:r>
          </a:p>
        </p:txBody>
      </p:sp>
      <p:sp>
        <p:nvSpPr>
          <p:cNvPr id="3" name="MH_SubTitle_1"/>
          <p:cNvSpPr>
            <a:spLocks/>
          </p:cNvSpPr>
          <p:nvPr>
            <p:custDataLst>
              <p:tags r:id="rId1"/>
            </p:custDataLst>
          </p:nvPr>
        </p:nvSpPr>
        <p:spPr bwMode="auto">
          <a:xfrm>
            <a:off x="1337072" y="1268018"/>
            <a:ext cx="1372697" cy="3328987"/>
          </a:xfrm>
          <a:custGeom>
            <a:avLst/>
            <a:gdLst>
              <a:gd name="T0" fmla="*/ 659518 w 1313001"/>
              <a:gd name="T1" fmla="*/ 166539 h 3552826"/>
              <a:gd name="T2" fmla="*/ 165332 w 1313001"/>
              <a:gd name="T3" fmla="*/ 661328 h 3552826"/>
              <a:gd name="T4" fmla="*/ 659518 w 1313001"/>
              <a:gd name="T5" fmla="*/ 1156117 h 3552826"/>
              <a:gd name="T6" fmla="*/ 1153704 w 1313001"/>
              <a:gd name="T7" fmla="*/ 661328 h 3552826"/>
              <a:gd name="T8" fmla="*/ 659518 w 1313001"/>
              <a:gd name="T9" fmla="*/ 166539 h 3552826"/>
              <a:gd name="T10" fmla="*/ 656501 w 1313001"/>
              <a:gd name="T11" fmla="*/ 0 h 3552826"/>
              <a:gd name="T12" fmla="*/ 1313001 w 1313001"/>
              <a:gd name="T13" fmla="*/ 657931 h 3552826"/>
              <a:gd name="T14" fmla="*/ 1313001 w 1313001"/>
              <a:gd name="T15" fmla="*/ 3552826 h 3552826"/>
              <a:gd name="T16" fmla="*/ 0 w 1313001"/>
              <a:gd name="T17" fmla="*/ 3552826 h 3552826"/>
              <a:gd name="T18" fmla="*/ 0 w 1313001"/>
              <a:gd name="T19" fmla="*/ 657931 h 3552826"/>
              <a:gd name="T20" fmla="*/ 656501 w 1313001"/>
              <a:gd name="T21" fmla="*/ 0 h 35528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13001"/>
              <a:gd name="T34" fmla="*/ 0 h 3552826"/>
              <a:gd name="T35" fmla="*/ 1313001 w 1313001"/>
              <a:gd name="T36" fmla="*/ 3552826 h 35528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13001" h="3552826">
                <a:moveTo>
                  <a:pt x="659518" y="166539"/>
                </a:moveTo>
                <a:cubicBezTo>
                  <a:pt x="386587" y="166539"/>
                  <a:pt x="165332" y="388064"/>
                  <a:pt x="165332" y="661328"/>
                </a:cubicBezTo>
                <a:cubicBezTo>
                  <a:pt x="165332" y="934592"/>
                  <a:pt x="386587" y="1156117"/>
                  <a:pt x="659518" y="1156117"/>
                </a:cubicBezTo>
                <a:cubicBezTo>
                  <a:pt x="932449" y="1156117"/>
                  <a:pt x="1153704" y="934592"/>
                  <a:pt x="1153704" y="661328"/>
                </a:cubicBezTo>
                <a:cubicBezTo>
                  <a:pt x="1153704" y="388064"/>
                  <a:pt x="932449" y="166539"/>
                  <a:pt x="659518" y="166539"/>
                </a:cubicBezTo>
                <a:close/>
                <a:moveTo>
                  <a:pt x="656501" y="0"/>
                </a:moveTo>
                <a:cubicBezTo>
                  <a:pt x="1016149" y="0"/>
                  <a:pt x="1313001" y="297499"/>
                  <a:pt x="1313001" y="657931"/>
                </a:cubicBezTo>
                <a:cubicBezTo>
                  <a:pt x="1313001" y="3552826"/>
                  <a:pt x="1313001" y="3552826"/>
                  <a:pt x="1313001" y="3552826"/>
                </a:cubicBezTo>
                <a:cubicBezTo>
                  <a:pt x="0" y="3552826"/>
                  <a:pt x="0" y="3552826"/>
                  <a:pt x="0" y="3552826"/>
                </a:cubicBezTo>
                <a:cubicBezTo>
                  <a:pt x="0" y="657931"/>
                  <a:pt x="0" y="657931"/>
                  <a:pt x="0" y="657931"/>
                </a:cubicBezTo>
                <a:cubicBezTo>
                  <a:pt x="0" y="297499"/>
                  <a:pt x="296852" y="0"/>
                  <a:pt x="65650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4000" tIns="1107000" rIns="5400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defRPr/>
            </a:pPr>
            <a:r>
              <a:rPr lang="zh-CN" altLang="en-US" sz="1200" dirty="0">
                <a:solidFill>
                  <a:srgbClr val="FFFFFF"/>
                </a:solidFill>
                <a:latin typeface="微软雅黑" panose="020B0503020204020204" pitchFamily="34" charset="-122"/>
                <a:ea typeface="微软雅黑" panose="020B0503020204020204" pitchFamily="34" charset="-122"/>
              </a:rPr>
              <a:t>双击输入替换内容双击输入替换内容</a:t>
            </a:r>
          </a:p>
        </p:txBody>
      </p:sp>
      <p:sp>
        <p:nvSpPr>
          <p:cNvPr id="4" name="MH_SubTitle_2"/>
          <p:cNvSpPr>
            <a:spLocks/>
          </p:cNvSpPr>
          <p:nvPr>
            <p:custDataLst>
              <p:tags r:id="rId2"/>
            </p:custDataLst>
          </p:nvPr>
        </p:nvSpPr>
        <p:spPr bwMode="auto">
          <a:xfrm>
            <a:off x="2875755" y="1268018"/>
            <a:ext cx="1374358" cy="3328987"/>
          </a:xfrm>
          <a:custGeom>
            <a:avLst/>
            <a:gdLst>
              <a:gd name="T0" fmla="*/ 657105 w 1314208"/>
              <a:gd name="T1" fmla="*/ 166539 h 3552826"/>
              <a:gd name="T2" fmla="*/ 166539 w 1314208"/>
              <a:gd name="T3" fmla="*/ 661328 h 3552826"/>
              <a:gd name="T4" fmla="*/ 657105 w 1314208"/>
              <a:gd name="T5" fmla="*/ 1156117 h 3552826"/>
              <a:gd name="T6" fmla="*/ 1147671 w 1314208"/>
              <a:gd name="T7" fmla="*/ 661328 h 3552826"/>
              <a:gd name="T8" fmla="*/ 657105 w 1314208"/>
              <a:gd name="T9" fmla="*/ 166539 h 3552826"/>
              <a:gd name="T10" fmla="*/ 657104 w 1314208"/>
              <a:gd name="T11" fmla="*/ 0 h 3552826"/>
              <a:gd name="T12" fmla="*/ 1314208 w 1314208"/>
              <a:gd name="T13" fmla="*/ 657931 h 3552826"/>
              <a:gd name="T14" fmla="*/ 1314208 w 1314208"/>
              <a:gd name="T15" fmla="*/ 3552826 h 3552826"/>
              <a:gd name="T16" fmla="*/ 0 w 1314208"/>
              <a:gd name="T17" fmla="*/ 3552826 h 3552826"/>
              <a:gd name="T18" fmla="*/ 0 w 1314208"/>
              <a:gd name="T19" fmla="*/ 657931 h 3552826"/>
              <a:gd name="T20" fmla="*/ 657104 w 1314208"/>
              <a:gd name="T21" fmla="*/ 0 h 35528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14208"/>
              <a:gd name="T34" fmla="*/ 0 h 3552826"/>
              <a:gd name="T35" fmla="*/ 1314208 w 1314208"/>
              <a:gd name="T36" fmla="*/ 3552826 h 35528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14208" h="3552826">
                <a:moveTo>
                  <a:pt x="657105" y="166539"/>
                </a:moveTo>
                <a:cubicBezTo>
                  <a:pt x="386173" y="166539"/>
                  <a:pt x="166539" y="388064"/>
                  <a:pt x="166539" y="661328"/>
                </a:cubicBezTo>
                <a:cubicBezTo>
                  <a:pt x="166539" y="934592"/>
                  <a:pt x="386173" y="1156117"/>
                  <a:pt x="657105" y="1156117"/>
                </a:cubicBezTo>
                <a:cubicBezTo>
                  <a:pt x="928037" y="1156117"/>
                  <a:pt x="1147671" y="934592"/>
                  <a:pt x="1147671" y="661328"/>
                </a:cubicBezTo>
                <a:cubicBezTo>
                  <a:pt x="1147671" y="388064"/>
                  <a:pt x="928037" y="166539"/>
                  <a:pt x="657105" y="166539"/>
                </a:cubicBezTo>
                <a:close/>
                <a:moveTo>
                  <a:pt x="657104" y="0"/>
                </a:moveTo>
                <a:cubicBezTo>
                  <a:pt x="1017083" y="0"/>
                  <a:pt x="1314208" y="297499"/>
                  <a:pt x="1314208" y="657931"/>
                </a:cubicBezTo>
                <a:cubicBezTo>
                  <a:pt x="1314208" y="1641966"/>
                  <a:pt x="1314208" y="2568791"/>
                  <a:pt x="1314208" y="3552826"/>
                </a:cubicBezTo>
                <a:cubicBezTo>
                  <a:pt x="874234" y="3552826"/>
                  <a:pt x="439974" y="3552826"/>
                  <a:pt x="0" y="3552826"/>
                </a:cubicBezTo>
                <a:cubicBezTo>
                  <a:pt x="0" y="2568791"/>
                  <a:pt x="0" y="1641966"/>
                  <a:pt x="0" y="657931"/>
                </a:cubicBezTo>
                <a:cubicBezTo>
                  <a:pt x="0" y="297499"/>
                  <a:pt x="297125" y="0"/>
                  <a:pt x="657104" y="0"/>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4000" tIns="1107000" rIns="5400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defRPr/>
            </a:pPr>
            <a:r>
              <a:rPr lang="zh-CN" altLang="en-US" sz="1200" dirty="0">
                <a:solidFill>
                  <a:srgbClr val="FFFFFF"/>
                </a:solidFill>
                <a:latin typeface="微软雅黑" panose="020B0503020204020204" pitchFamily="34" charset="-122"/>
                <a:ea typeface="微软雅黑" panose="020B0503020204020204" pitchFamily="34" charset="-122"/>
              </a:rPr>
              <a:t>双击输入替换内容双击输入替换内容</a:t>
            </a:r>
          </a:p>
        </p:txBody>
      </p:sp>
      <p:sp>
        <p:nvSpPr>
          <p:cNvPr id="5" name="MH_SubTitle_3"/>
          <p:cNvSpPr>
            <a:spLocks/>
          </p:cNvSpPr>
          <p:nvPr>
            <p:custDataLst>
              <p:tags r:id="rId3"/>
            </p:custDataLst>
          </p:nvPr>
        </p:nvSpPr>
        <p:spPr bwMode="auto">
          <a:xfrm>
            <a:off x="4416098" y="1268018"/>
            <a:ext cx="1372698" cy="3328987"/>
          </a:xfrm>
          <a:custGeom>
            <a:avLst/>
            <a:gdLst>
              <a:gd name="connsiteX0" fmla="*/ 656501 w 1313001"/>
              <a:gd name="connsiteY0" fmla="*/ 166539 h 3552826"/>
              <a:gd name="connsiteX1" fmla="*/ 165332 w 1313001"/>
              <a:gd name="connsiteY1" fmla="*/ 661328 h 3552826"/>
              <a:gd name="connsiteX2" fmla="*/ 656501 w 1313001"/>
              <a:gd name="connsiteY2" fmla="*/ 1156117 h 3552826"/>
              <a:gd name="connsiteX3" fmla="*/ 1147670 w 1313001"/>
              <a:gd name="connsiteY3" fmla="*/ 661328 h 3552826"/>
              <a:gd name="connsiteX4" fmla="*/ 656501 w 1313001"/>
              <a:gd name="connsiteY4" fmla="*/ 166539 h 3552826"/>
              <a:gd name="connsiteX5" fmla="*/ 656501 w 1313001"/>
              <a:gd name="connsiteY5" fmla="*/ 0 h 3552826"/>
              <a:gd name="connsiteX6" fmla="*/ 1313001 w 1313001"/>
              <a:gd name="connsiteY6" fmla="*/ 657931 h 3552826"/>
              <a:gd name="connsiteX7" fmla="*/ 1313001 w 1313001"/>
              <a:gd name="connsiteY7" fmla="*/ 3552826 h 3552826"/>
              <a:gd name="connsiteX8" fmla="*/ 0 w 1313001"/>
              <a:gd name="connsiteY8" fmla="*/ 3552826 h 3552826"/>
              <a:gd name="connsiteX9" fmla="*/ 0 w 1313001"/>
              <a:gd name="connsiteY9" fmla="*/ 657931 h 3552826"/>
              <a:gd name="connsiteX10" fmla="*/ 656501 w 1313001"/>
              <a:gd name="connsiteY10" fmla="*/ 0 h 355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001" h="3552826">
                <a:moveTo>
                  <a:pt x="656501" y="166539"/>
                </a:moveTo>
                <a:cubicBezTo>
                  <a:pt x="385236" y="166539"/>
                  <a:pt x="165332" y="388064"/>
                  <a:pt x="165332" y="661328"/>
                </a:cubicBezTo>
                <a:cubicBezTo>
                  <a:pt x="165332" y="934592"/>
                  <a:pt x="385236" y="1156117"/>
                  <a:pt x="656501" y="1156117"/>
                </a:cubicBezTo>
                <a:cubicBezTo>
                  <a:pt x="927766" y="1156117"/>
                  <a:pt x="1147670" y="934592"/>
                  <a:pt x="1147670" y="661328"/>
                </a:cubicBezTo>
                <a:cubicBezTo>
                  <a:pt x="1147670" y="388064"/>
                  <a:pt x="927766" y="166539"/>
                  <a:pt x="656501" y="166539"/>
                </a:cubicBezTo>
                <a:close/>
                <a:moveTo>
                  <a:pt x="656501" y="0"/>
                </a:moveTo>
                <a:cubicBezTo>
                  <a:pt x="1016149" y="0"/>
                  <a:pt x="1313001" y="297499"/>
                  <a:pt x="1313001" y="657931"/>
                </a:cubicBezTo>
                <a:cubicBezTo>
                  <a:pt x="1313001" y="1641966"/>
                  <a:pt x="1313001" y="2568791"/>
                  <a:pt x="1313001" y="3552826"/>
                </a:cubicBezTo>
                <a:cubicBezTo>
                  <a:pt x="873431" y="3552826"/>
                  <a:pt x="439570" y="3552826"/>
                  <a:pt x="0" y="3552826"/>
                </a:cubicBezTo>
                <a:cubicBezTo>
                  <a:pt x="0" y="2568791"/>
                  <a:pt x="0" y="1641966"/>
                  <a:pt x="0" y="657931"/>
                </a:cubicBezTo>
                <a:cubicBezTo>
                  <a:pt x="0" y="297499"/>
                  <a:pt x="296853" y="0"/>
                  <a:pt x="656501" y="0"/>
                </a:cubicBezTo>
                <a:close/>
              </a:path>
            </a:pathLst>
          </a:custGeom>
          <a:solidFill>
            <a:schemeClr val="accent3"/>
          </a:solidFill>
          <a:ln>
            <a:noFill/>
          </a:ln>
          <a:extLst/>
        </p:spPr>
        <p:txBody>
          <a:bodyPr lIns="54000" tIns="1107000" rIns="54000" bIns="0"/>
          <a:lstStyle/>
          <a:p>
            <a:pPr>
              <a:lnSpc>
                <a:spcPct val="120000"/>
              </a:lnSpc>
              <a:defRPr/>
            </a:pPr>
            <a:r>
              <a:rPr lang="zh-CN" altLang="en-US" sz="1200" dirty="0">
                <a:solidFill>
                  <a:srgbClr val="FFFFFF"/>
                </a:solidFill>
                <a:latin typeface="微软雅黑" panose="020B0503020204020204" pitchFamily="34" charset="-122"/>
                <a:ea typeface="微软雅黑" panose="020B0503020204020204" pitchFamily="34" charset="-122"/>
              </a:rPr>
              <a:t>双击输入替换内容双击输入替换内容</a:t>
            </a:r>
          </a:p>
        </p:txBody>
      </p:sp>
      <p:sp>
        <p:nvSpPr>
          <p:cNvPr id="6" name="MH_SubTitle_4"/>
          <p:cNvSpPr>
            <a:spLocks/>
          </p:cNvSpPr>
          <p:nvPr>
            <p:custDataLst>
              <p:tags r:id="rId4"/>
            </p:custDataLst>
          </p:nvPr>
        </p:nvSpPr>
        <p:spPr bwMode="auto">
          <a:xfrm>
            <a:off x="5956441" y="1268018"/>
            <a:ext cx="1372698" cy="3328987"/>
          </a:xfrm>
          <a:custGeom>
            <a:avLst/>
            <a:gdLst>
              <a:gd name="connsiteX0" fmla="*/ 653484 w 1313001"/>
              <a:gd name="connsiteY0" fmla="*/ 166539 h 3552826"/>
              <a:gd name="connsiteX1" fmla="*/ 159298 w 1313001"/>
              <a:gd name="connsiteY1" fmla="*/ 661328 h 3552826"/>
              <a:gd name="connsiteX2" fmla="*/ 653484 w 1313001"/>
              <a:gd name="connsiteY2" fmla="*/ 1156117 h 3552826"/>
              <a:gd name="connsiteX3" fmla="*/ 1147670 w 1313001"/>
              <a:gd name="connsiteY3" fmla="*/ 661328 h 3552826"/>
              <a:gd name="connsiteX4" fmla="*/ 653484 w 1313001"/>
              <a:gd name="connsiteY4" fmla="*/ 166539 h 3552826"/>
              <a:gd name="connsiteX5" fmla="*/ 656501 w 1313001"/>
              <a:gd name="connsiteY5" fmla="*/ 0 h 3552826"/>
              <a:gd name="connsiteX6" fmla="*/ 1313001 w 1313001"/>
              <a:gd name="connsiteY6" fmla="*/ 657931 h 3552826"/>
              <a:gd name="connsiteX7" fmla="*/ 1313001 w 1313001"/>
              <a:gd name="connsiteY7" fmla="*/ 3552826 h 3552826"/>
              <a:gd name="connsiteX8" fmla="*/ 0 w 1313001"/>
              <a:gd name="connsiteY8" fmla="*/ 3552826 h 3552826"/>
              <a:gd name="connsiteX9" fmla="*/ 0 w 1313001"/>
              <a:gd name="connsiteY9" fmla="*/ 657931 h 3552826"/>
              <a:gd name="connsiteX10" fmla="*/ 656501 w 1313001"/>
              <a:gd name="connsiteY10" fmla="*/ 0 h 355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001" h="3552826">
                <a:moveTo>
                  <a:pt x="653484" y="166539"/>
                </a:moveTo>
                <a:cubicBezTo>
                  <a:pt x="380553" y="166539"/>
                  <a:pt x="159298" y="388064"/>
                  <a:pt x="159298" y="661328"/>
                </a:cubicBezTo>
                <a:cubicBezTo>
                  <a:pt x="159298" y="934592"/>
                  <a:pt x="380553" y="1156117"/>
                  <a:pt x="653484" y="1156117"/>
                </a:cubicBezTo>
                <a:cubicBezTo>
                  <a:pt x="926415" y="1156117"/>
                  <a:pt x="1147670" y="934592"/>
                  <a:pt x="1147670" y="661328"/>
                </a:cubicBezTo>
                <a:cubicBezTo>
                  <a:pt x="1147670" y="388064"/>
                  <a:pt x="926415" y="166539"/>
                  <a:pt x="653484" y="166539"/>
                </a:cubicBezTo>
                <a:close/>
                <a:moveTo>
                  <a:pt x="656501" y="0"/>
                </a:moveTo>
                <a:cubicBezTo>
                  <a:pt x="1016149" y="0"/>
                  <a:pt x="1313001" y="297499"/>
                  <a:pt x="1313001" y="657931"/>
                </a:cubicBezTo>
                <a:cubicBezTo>
                  <a:pt x="1313001" y="3552826"/>
                  <a:pt x="1313001" y="3552826"/>
                  <a:pt x="1313001" y="3552826"/>
                </a:cubicBezTo>
                <a:cubicBezTo>
                  <a:pt x="0" y="3552826"/>
                  <a:pt x="0" y="3552826"/>
                  <a:pt x="0" y="3552826"/>
                </a:cubicBezTo>
                <a:cubicBezTo>
                  <a:pt x="0" y="657931"/>
                  <a:pt x="0" y="657931"/>
                  <a:pt x="0" y="657931"/>
                </a:cubicBezTo>
                <a:cubicBezTo>
                  <a:pt x="0" y="297499"/>
                  <a:pt x="296853" y="0"/>
                  <a:pt x="656501" y="0"/>
                </a:cubicBezTo>
                <a:close/>
              </a:path>
            </a:pathLst>
          </a:custGeom>
          <a:solidFill>
            <a:schemeClr val="accent4"/>
          </a:solidFill>
          <a:ln>
            <a:noFill/>
          </a:ln>
          <a:extLst/>
        </p:spPr>
        <p:txBody>
          <a:bodyPr lIns="54000" tIns="1107000" rIns="54000" bIns="0"/>
          <a:lstStyle/>
          <a:p>
            <a:pPr>
              <a:lnSpc>
                <a:spcPct val="120000"/>
              </a:lnSpc>
              <a:defRPr/>
            </a:pPr>
            <a:r>
              <a:rPr lang="zh-CN" altLang="en-US" sz="1200" dirty="0">
                <a:solidFill>
                  <a:srgbClr val="FFFFFF"/>
                </a:solidFill>
                <a:latin typeface="微软雅黑" panose="020B0503020204020204" pitchFamily="34" charset="-122"/>
                <a:ea typeface="微软雅黑" panose="020B0503020204020204" pitchFamily="34" charset="-122"/>
              </a:rPr>
              <a:t>双击输入替换内容双击输入替换内容</a:t>
            </a:r>
          </a:p>
        </p:txBody>
      </p:sp>
      <p:grpSp>
        <p:nvGrpSpPr>
          <p:cNvPr id="7" name="组合 6"/>
          <p:cNvGrpSpPr/>
          <p:nvPr/>
        </p:nvGrpSpPr>
        <p:grpSpPr>
          <a:xfrm>
            <a:off x="6226997" y="1516427"/>
            <a:ext cx="826607" cy="742253"/>
            <a:chOff x="8302663" y="2021902"/>
            <a:chExt cx="1102142" cy="989671"/>
          </a:xfrm>
        </p:grpSpPr>
        <p:sp>
          <p:nvSpPr>
            <p:cNvPr id="8" name="MH_Other_3"/>
            <p:cNvSpPr>
              <a:spLocks noChangeArrowheads="1"/>
            </p:cNvSpPr>
            <p:nvPr>
              <p:custDataLst>
                <p:tags r:id="rId15"/>
              </p:custDataLst>
            </p:nvPr>
          </p:nvSpPr>
          <p:spPr bwMode="auto">
            <a:xfrm>
              <a:off x="8302663" y="2021902"/>
              <a:ext cx="1102142" cy="989671"/>
            </a:xfrm>
            <a:prstGeom prst="ellipse">
              <a:avLst/>
            </a:prstGeom>
            <a:solidFill>
              <a:srgbClr val="FFFFFF"/>
            </a:solidFill>
            <a:ln w="50800">
              <a:solidFill>
                <a:schemeClr val="accent3"/>
              </a:solidFill>
              <a:round/>
              <a:headEnd/>
              <a:tailEnd/>
            </a:ln>
            <a:extLst/>
          </p:spPr>
          <p:txBody>
            <a:bodyPr/>
            <a:lstStyle/>
            <a:p>
              <a:pPr>
                <a:defRPr/>
              </a:pPr>
              <a:endParaRPr lang="zh-CN" altLang="en-US" sz="1200">
                <a:solidFill>
                  <a:srgbClr val="737572"/>
                </a:solidFill>
                <a:ea typeface="微软雅黑" panose="020B0503020204020204" pitchFamily="34" charset="-122"/>
              </a:endParaRPr>
            </a:p>
          </p:txBody>
        </p:sp>
        <p:sp>
          <p:nvSpPr>
            <p:cNvPr id="9" name="MH_Other_5"/>
            <p:cNvSpPr>
              <a:spLocks noEditPoints="1"/>
            </p:cNvSpPr>
            <p:nvPr>
              <p:custDataLst>
                <p:tags r:id="rId16"/>
              </p:custDataLst>
            </p:nvPr>
          </p:nvSpPr>
          <p:spPr bwMode="auto">
            <a:xfrm>
              <a:off x="8811683" y="2305515"/>
              <a:ext cx="405003" cy="255848"/>
            </a:xfrm>
            <a:custGeom>
              <a:avLst/>
              <a:gdLst>
                <a:gd name="T0" fmla="*/ 0 w 241"/>
                <a:gd name="T1" fmla="*/ 0 h 170"/>
                <a:gd name="T2" fmla="*/ 2147483646 w 241"/>
                <a:gd name="T3" fmla="*/ 0 h 170"/>
                <a:gd name="T4" fmla="*/ 2147483646 w 241"/>
                <a:gd name="T5" fmla="*/ 2147483646 h 170"/>
                <a:gd name="T6" fmla="*/ 0 w 241"/>
                <a:gd name="T7" fmla="*/ 2147483646 h 170"/>
                <a:gd name="T8" fmla="*/ 0 w 241"/>
                <a:gd name="T9" fmla="*/ 0 h 170"/>
                <a:gd name="T10" fmla="*/ 0 w 241"/>
                <a:gd name="T11" fmla="*/ 0 h 170"/>
                <a:gd name="T12" fmla="*/ 2147483646 w 241"/>
                <a:gd name="T13" fmla="*/ 2147483646 h 170"/>
                <a:gd name="T14" fmla="*/ 2147483646 w 241"/>
                <a:gd name="T15" fmla="*/ 2147483646 h 170"/>
                <a:gd name="T16" fmla="*/ 2147483646 w 241"/>
                <a:gd name="T17" fmla="*/ 2147483646 h 170"/>
                <a:gd name="T18" fmla="*/ 2147483646 w 241"/>
                <a:gd name="T19" fmla="*/ 2147483646 h 170"/>
                <a:gd name="T20" fmla="*/ 2147483646 w 241"/>
                <a:gd name="T21" fmla="*/ 2147483646 h 170"/>
                <a:gd name="T22" fmla="*/ 2147483646 w 241"/>
                <a:gd name="T23" fmla="*/ 2147483646 h 170"/>
                <a:gd name="T24" fmla="*/ 2147483646 w 241"/>
                <a:gd name="T25" fmla="*/ 2147483646 h 170"/>
                <a:gd name="T26" fmla="*/ 2147483646 w 241"/>
                <a:gd name="T27" fmla="*/ 2147483646 h 170"/>
                <a:gd name="T28" fmla="*/ 2147483646 w 241"/>
                <a:gd name="T29" fmla="*/ 2147483646 h 170"/>
                <a:gd name="T30" fmla="*/ 2147483646 w 241"/>
                <a:gd name="T31" fmla="*/ 2147483646 h 170"/>
                <a:gd name="T32" fmla="*/ 2147483646 w 241"/>
                <a:gd name="T33" fmla="*/ 2147483646 h 170"/>
                <a:gd name="T34" fmla="*/ 2147483646 w 241"/>
                <a:gd name="T35" fmla="*/ 2147483646 h 170"/>
                <a:gd name="T36" fmla="*/ 2147483646 w 241"/>
                <a:gd name="T37" fmla="*/ 2147483646 h 170"/>
                <a:gd name="T38" fmla="*/ 2147483646 w 241"/>
                <a:gd name="T39" fmla="*/ 2147483646 h 170"/>
                <a:gd name="T40" fmla="*/ 2147483646 w 241"/>
                <a:gd name="T41" fmla="*/ 2147483646 h 1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1" h="170">
                  <a:moveTo>
                    <a:pt x="0" y="0"/>
                  </a:moveTo>
                  <a:lnTo>
                    <a:pt x="241" y="0"/>
                  </a:lnTo>
                  <a:lnTo>
                    <a:pt x="241" y="170"/>
                  </a:lnTo>
                  <a:lnTo>
                    <a:pt x="0" y="170"/>
                  </a:lnTo>
                  <a:lnTo>
                    <a:pt x="0" y="0"/>
                  </a:lnTo>
                  <a:close/>
                  <a:moveTo>
                    <a:pt x="33" y="71"/>
                  </a:moveTo>
                  <a:lnTo>
                    <a:pt x="33" y="33"/>
                  </a:lnTo>
                  <a:lnTo>
                    <a:pt x="208" y="33"/>
                  </a:lnTo>
                  <a:lnTo>
                    <a:pt x="33" y="71"/>
                  </a:lnTo>
                  <a:close/>
                  <a:moveTo>
                    <a:pt x="33" y="104"/>
                  </a:moveTo>
                  <a:lnTo>
                    <a:pt x="33" y="71"/>
                  </a:lnTo>
                  <a:lnTo>
                    <a:pt x="175" y="71"/>
                  </a:lnTo>
                  <a:lnTo>
                    <a:pt x="33" y="104"/>
                  </a:lnTo>
                  <a:close/>
                  <a:moveTo>
                    <a:pt x="33" y="142"/>
                  </a:moveTo>
                  <a:lnTo>
                    <a:pt x="33" y="104"/>
                  </a:lnTo>
                  <a:lnTo>
                    <a:pt x="132" y="104"/>
                  </a:lnTo>
                  <a:lnTo>
                    <a:pt x="33" y="1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sp>
          <p:nvSpPr>
            <p:cNvPr id="10" name="MH_Other_6"/>
            <p:cNvSpPr>
              <a:spLocks noEditPoints="1"/>
            </p:cNvSpPr>
            <p:nvPr>
              <p:custDataLst>
                <p:tags r:id="rId17"/>
              </p:custDataLst>
            </p:nvPr>
          </p:nvSpPr>
          <p:spPr bwMode="auto">
            <a:xfrm>
              <a:off x="8490777" y="2368981"/>
              <a:ext cx="725909" cy="372862"/>
            </a:xfrm>
            <a:custGeom>
              <a:avLst/>
              <a:gdLst>
                <a:gd name="T0" fmla="*/ 2147483646 w 91"/>
                <a:gd name="T1" fmla="*/ 2147483646 h 52"/>
                <a:gd name="T2" fmla="*/ 2147483646 w 91"/>
                <a:gd name="T3" fmla="*/ 2147483646 h 52"/>
                <a:gd name="T4" fmla="*/ 2147483646 w 91"/>
                <a:gd name="T5" fmla="*/ 2147483646 h 52"/>
                <a:gd name="T6" fmla="*/ 2147483646 w 91"/>
                <a:gd name="T7" fmla="*/ 2147483646 h 52"/>
                <a:gd name="T8" fmla="*/ 2147483646 w 91"/>
                <a:gd name="T9" fmla="*/ 2147483646 h 52"/>
                <a:gd name="T10" fmla="*/ 2147483646 w 91"/>
                <a:gd name="T11" fmla="*/ 2147483646 h 52"/>
                <a:gd name="T12" fmla="*/ 2147483646 w 91"/>
                <a:gd name="T13" fmla="*/ 2147483646 h 52"/>
                <a:gd name="T14" fmla="*/ 2147483646 w 91"/>
                <a:gd name="T15" fmla="*/ 2147483646 h 52"/>
                <a:gd name="T16" fmla="*/ 2147483646 w 91"/>
                <a:gd name="T17" fmla="*/ 2147483646 h 52"/>
                <a:gd name="T18" fmla="*/ 2147483646 w 91"/>
                <a:gd name="T19" fmla="*/ 2147483646 h 52"/>
                <a:gd name="T20" fmla="*/ 2147483646 w 91"/>
                <a:gd name="T21" fmla="*/ 2147483646 h 52"/>
                <a:gd name="T22" fmla="*/ 2147483646 w 91"/>
                <a:gd name="T23" fmla="*/ 2147483646 h 52"/>
                <a:gd name="T24" fmla="*/ 2147483646 w 91"/>
                <a:gd name="T25" fmla="*/ 2147483646 h 52"/>
                <a:gd name="T26" fmla="*/ 2147483646 w 91"/>
                <a:gd name="T27" fmla="*/ 2147483646 h 52"/>
                <a:gd name="T28" fmla="*/ 2147483646 w 91"/>
                <a:gd name="T29" fmla="*/ 2147483646 h 52"/>
                <a:gd name="T30" fmla="*/ 2147483646 w 91"/>
                <a:gd name="T31" fmla="*/ 2147483646 h 52"/>
                <a:gd name="T32" fmla="*/ 2147483646 w 91"/>
                <a:gd name="T33" fmla="*/ 0 h 52"/>
                <a:gd name="T34" fmla="*/ 2147483646 w 91"/>
                <a:gd name="T35" fmla="*/ 0 h 52"/>
                <a:gd name="T36" fmla="*/ 2147483646 w 91"/>
                <a:gd name="T37" fmla="*/ 2147483646 h 52"/>
                <a:gd name="T38" fmla="*/ 2147483646 w 91"/>
                <a:gd name="T39" fmla="*/ 2147483646 h 52"/>
                <a:gd name="T40" fmla="*/ 2147483646 w 91"/>
                <a:gd name="T41" fmla="*/ 2147483646 h 52"/>
                <a:gd name="T42" fmla="*/ 2147483646 w 91"/>
                <a:gd name="T43" fmla="*/ 2147483646 h 52"/>
                <a:gd name="T44" fmla="*/ 0 w 91"/>
                <a:gd name="T45" fmla="*/ 2147483646 h 52"/>
                <a:gd name="T46" fmla="*/ 0 w 91"/>
                <a:gd name="T47" fmla="*/ 2147483646 h 52"/>
                <a:gd name="T48" fmla="*/ 2147483646 w 91"/>
                <a:gd name="T49" fmla="*/ 2147483646 h 52"/>
                <a:gd name="T50" fmla="*/ 2147483646 w 91"/>
                <a:gd name="T51" fmla="*/ 2147483646 h 52"/>
                <a:gd name="T52" fmla="*/ 2147483646 w 91"/>
                <a:gd name="T53" fmla="*/ 2147483646 h 52"/>
                <a:gd name="T54" fmla="*/ 2147483646 w 91"/>
                <a:gd name="T55" fmla="*/ 2147483646 h 52"/>
                <a:gd name="T56" fmla="*/ 2147483646 w 91"/>
                <a:gd name="T57" fmla="*/ 2147483646 h 52"/>
                <a:gd name="T58" fmla="*/ 2147483646 w 91"/>
                <a:gd name="T59" fmla="*/ 2147483646 h 52"/>
                <a:gd name="T60" fmla="*/ 2147483646 w 91"/>
                <a:gd name="T61" fmla="*/ 2147483646 h 52"/>
                <a:gd name="T62" fmla="*/ 2147483646 w 91"/>
                <a:gd name="T63" fmla="*/ 2147483646 h 52"/>
                <a:gd name="T64" fmla="*/ 2147483646 w 91"/>
                <a:gd name="T65" fmla="*/ 2147483646 h 52"/>
                <a:gd name="T66" fmla="*/ 2147483646 w 91"/>
                <a:gd name="T67" fmla="*/ 2147483646 h 52"/>
                <a:gd name="T68" fmla="*/ 2147483646 w 91"/>
                <a:gd name="T69" fmla="*/ 2147483646 h 52"/>
                <a:gd name="T70" fmla="*/ 2147483646 w 91"/>
                <a:gd name="T71" fmla="*/ 2147483646 h 52"/>
                <a:gd name="T72" fmla="*/ 2147483646 w 91"/>
                <a:gd name="T73" fmla="*/ 2147483646 h 52"/>
                <a:gd name="T74" fmla="*/ 2147483646 w 91"/>
                <a:gd name="T75" fmla="*/ 2147483646 h 52"/>
                <a:gd name="T76" fmla="*/ 2147483646 w 91"/>
                <a:gd name="T77" fmla="*/ 2147483646 h 52"/>
                <a:gd name="T78" fmla="*/ 2147483646 w 91"/>
                <a:gd name="T79" fmla="*/ 2147483646 h 52"/>
                <a:gd name="T80" fmla="*/ 2147483646 w 91"/>
                <a:gd name="T81" fmla="*/ 2147483646 h 52"/>
                <a:gd name="T82" fmla="*/ 2147483646 w 91"/>
                <a:gd name="T83" fmla="*/ 2147483646 h 52"/>
                <a:gd name="T84" fmla="*/ 2147483646 w 91"/>
                <a:gd name="T85" fmla="*/ 2147483646 h 52"/>
                <a:gd name="T86" fmla="*/ 2147483646 w 91"/>
                <a:gd name="T87" fmla="*/ 2147483646 h 52"/>
                <a:gd name="T88" fmla="*/ 2147483646 w 91"/>
                <a:gd name="T89" fmla="*/ 2147483646 h 52"/>
                <a:gd name="T90" fmla="*/ 2147483646 w 91"/>
                <a:gd name="T91" fmla="*/ 2147483646 h 52"/>
                <a:gd name="T92" fmla="*/ 2147483646 w 91"/>
                <a:gd name="T93" fmla="*/ 2147483646 h 52"/>
                <a:gd name="T94" fmla="*/ 2147483646 w 91"/>
                <a:gd name="T95" fmla="*/ 2147483646 h 52"/>
                <a:gd name="T96" fmla="*/ 2147483646 w 91"/>
                <a:gd name="T97" fmla="*/ 2147483646 h 5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1" h="52">
                  <a:moveTo>
                    <a:pt x="18" y="34"/>
                  </a:moveTo>
                  <a:cubicBezTo>
                    <a:pt x="23" y="34"/>
                    <a:pt x="27" y="38"/>
                    <a:pt x="27" y="43"/>
                  </a:cubicBezTo>
                  <a:cubicBezTo>
                    <a:pt x="27" y="48"/>
                    <a:pt x="23" y="52"/>
                    <a:pt x="18" y="52"/>
                  </a:cubicBezTo>
                  <a:cubicBezTo>
                    <a:pt x="13" y="52"/>
                    <a:pt x="9" y="48"/>
                    <a:pt x="9" y="43"/>
                  </a:cubicBezTo>
                  <a:cubicBezTo>
                    <a:pt x="9" y="38"/>
                    <a:pt x="13" y="34"/>
                    <a:pt x="18" y="34"/>
                  </a:cubicBezTo>
                  <a:close/>
                  <a:moveTo>
                    <a:pt x="2" y="41"/>
                  </a:moveTo>
                  <a:cubicBezTo>
                    <a:pt x="4" y="41"/>
                    <a:pt x="4" y="41"/>
                    <a:pt x="4" y="41"/>
                  </a:cubicBezTo>
                  <a:cubicBezTo>
                    <a:pt x="5" y="41"/>
                    <a:pt x="5" y="41"/>
                    <a:pt x="5" y="41"/>
                  </a:cubicBezTo>
                  <a:cubicBezTo>
                    <a:pt x="6" y="36"/>
                    <a:pt x="11" y="31"/>
                    <a:pt x="18" y="31"/>
                  </a:cubicBezTo>
                  <a:cubicBezTo>
                    <a:pt x="24" y="31"/>
                    <a:pt x="29" y="36"/>
                    <a:pt x="30" y="41"/>
                  </a:cubicBezTo>
                  <a:cubicBezTo>
                    <a:pt x="58" y="41"/>
                    <a:pt x="58" y="41"/>
                    <a:pt x="58" y="41"/>
                  </a:cubicBezTo>
                  <a:cubicBezTo>
                    <a:pt x="58" y="36"/>
                    <a:pt x="64" y="31"/>
                    <a:pt x="70" y="31"/>
                  </a:cubicBezTo>
                  <a:cubicBezTo>
                    <a:pt x="76" y="31"/>
                    <a:pt x="81" y="36"/>
                    <a:pt x="82" y="41"/>
                  </a:cubicBezTo>
                  <a:cubicBezTo>
                    <a:pt x="91" y="41"/>
                    <a:pt x="91" y="41"/>
                    <a:pt x="91" y="41"/>
                  </a:cubicBezTo>
                  <a:cubicBezTo>
                    <a:pt x="91" y="27"/>
                    <a:pt x="91" y="27"/>
                    <a:pt x="91" y="27"/>
                  </a:cubicBezTo>
                  <a:cubicBezTo>
                    <a:pt x="37" y="27"/>
                    <a:pt x="37" y="27"/>
                    <a:pt x="37" y="27"/>
                  </a:cubicBezTo>
                  <a:cubicBezTo>
                    <a:pt x="37" y="0"/>
                    <a:pt x="37" y="0"/>
                    <a:pt x="37" y="0"/>
                  </a:cubicBezTo>
                  <a:cubicBezTo>
                    <a:pt x="12" y="0"/>
                    <a:pt x="12" y="0"/>
                    <a:pt x="12" y="0"/>
                  </a:cubicBezTo>
                  <a:cubicBezTo>
                    <a:pt x="2" y="18"/>
                    <a:pt x="2" y="18"/>
                    <a:pt x="2" y="18"/>
                  </a:cubicBezTo>
                  <a:cubicBezTo>
                    <a:pt x="2" y="27"/>
                    <a:pt x="2" y="27"/>
                    <a:pt x="2" y="27"/>
                  </a:cubicBezTo>
                  <a:cubicBezTo>
                    <a:pt x="2" y="30"/>
                    <a:pt x="2" y="30"/>
                    <a:pt x="2" y="30"/>
                  </a:cubicBezTo>
                  <a:cubicBezTo>
                    <a:pt x="2" y="35"/>
                    <a:pt x="2" y="35"/>
                    <a:pt x="2" y="35"/>
                  </a:cubicBezTo>
                  <a:cubicBezTo>
                    <a:pt x="0" y="35"/>
                    <a:pt x="0" y="35"/>
                    <a:pt x="0" y="35"/>
                  </a:cubicBezTo>
                  <a:cubicBezTo>
                    <a:pt x="0" y="41"/>
                    <a:pt x="0" y="41"/>
                    <a:pt x="0" y="41"/>
                  </a:cubicBezTo>
                  <a:cubicBezTo>
                    <a:pt x="2" y="41"/>
                    <a:pt x="2" y="41"/>
                    <a:pt x="2" y="41"/>
                  </a:cubicBezTo>
                  <a:close/>
                  <a:moveTo>
                    <a:pt x="18" y="39"/>
                  </a:moveTo>
                  <a:cubicBezTo>
                    <a:pt x="20" y="39"/>
                    <a:pt x="22" y="41"/>
                    <a:pt x="22" y="43"/>
                  </a:cubicBezTo>
                  <a:cubicBezTo>
                    <a:pt x="22" y="46"/>
                    <a:pt x="20" y="48"/>
                    <a:pt x="18" y="48"/>
                  </a:cubicBezTo>
                  <a:cubicBezTo>
                    <a:pt x="15" y="48"/>
                    <a:pt x="13" y="46"/>
                    <a:pt x="13" y="43"/>
                  </a:cubicBezTo>
                  <a:cubicBezTo>
                    <a:pt x="13" y="41"/>
                    <a:pt x="15" y="39"/>
                    <a:pt x="18" y="39"/>
                  </a:cubicBezTo>
                  <a:close/>
                  <a:moveTo>
                    <a:pt x="70" y="34"/>
                  </a:moveTo>
                  <a:cubicBezTo>
                    <a:pt x="75" y="34"/>
                    <a:pt x="79" y="38"/>
                    <a:pt x="79" y="43"/>
                  </a:cubicBezTo>
                  <a:cubicBezTo>
                    <a:pt x="79" y="48"/>
                    <a:pt x="75" y="52"/>
                    <a:pt x="70" y="52"/>
                  </a:cubicBezTo>
                  <a:cubicBezTo>
                    <a:pt x="65" y="52"/>
                    <a:pt x="61" y="48"/>
                    <a:pt x="61" y="43"/>
                  </a:cubicBezTo>
                  <a:cubicBezTo>
                    <a:pt x="61" y="38"/>
                    <a:pt x="65" y="34"/>
                    <a:pt x="70" y="34"/>
                  </a:cubicBezTo>
                  <a:close/>
                  <a:moveTo>
                    <a:pt x="70" y="39"/>
                  </a:moveTo>
                  <a:cubicBezTo>
                    <a:pt x="72" y="39"/>
                    <a:pt x="74" y="41"/>
                    <a:pt x="74" y="43"/>
                  </a:cubicBezTo>
                  <a:cubicBezTo>
                    <a:pt x="74" y="46"/>
                    <a:pt x="72" y="48"/>
                    <a:pt x="70" y="48"/>
                  </a:cubicBezTo>
                  <a:cubicBezTo>
                    <a:pt x="67" y="48"/>
                    <a:pt x="66" y="46"/>
                    <a:pt x="66" y="43"/>
                  </a:cubicBezTo>
                  <a:cubicBezTo>
                    <a:pt x="66" y="41"/>
                    <a:pt x="67" y="39"/>
                    <a:pt x="70" y="39"/>
                  </a:cubicBezTo>
                  <a:close/>
                  <a:moveTo>
                    <a:pt x="5" y="18"/>
                  </a:moveTo>
                  <a:cubicBezTo>
                    <a:pt x="12" y="18"/>
                    <a:pt x="12" y="18"/>
                    <a:pt x="12" y="18"/>
                  </a:cubicBezTo>
                  <a:cubicBezTo>
                    <a:pt x="12" y="5"/>
                    <a:pt x="12" y="5"/>
                    <a:pt x="12" y="5"/>
                  </a:cubicBezTo>
                  <a:cubicBezTo>
                    <a:pt x="5" y="18"/>
                    <a:pt x="5" y="18"/>
                    <a:pt x="5" y="18"/>
                  </a:cubicBezTo>
                  <a:close/>
                  <a:moveTo>
                    <a:pt x="15" y="18"/>
                  </a:moveTo>
                  <a:cubicBezTo>
                    <a:pt x="27" y="18"/>
                    <a:pt x="27" y="18"/>
                    <a:pt x="27" y="18"/>
                  </a:cubicBezTo>
                  <a:cubicBezTo>
                    <a:pt x="27" y="5"/>
                    <a:pt x="27" y="5"/>
                    <a:pt x="27" y="5"/>
                  </a:cubicBezTo>
                  <a:cubicBezTo>
                    <a:pt x="15" y="5"/>
                    <a:pt x="15" y="5"/>
                    <a:pt x="15" y="5"/>
                  </a:cubicBezTo>
                  <a:cubicBezTo>
                    <a:pt x="15" y="18"/>
                    <a:pt x="15" y="18"/>
                    <a:pt x="15" y="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grpSp>
      <p:grpSp>
        <p:nvGrpSpPr>
          <p:cNvPr id="11" name="组合 10"/>
          <p:cNvGrpSpPr/>
          <p:nvPr/>
        </p:nvGrpSpPr>
        <p:grpSpPr>
          <a:xfrm>
            <a:off x="4688314" y="1516427"/>
            <a:ext cx="828267" cy="742253"/>
            <a:chOff x="6251085" y="2021902"/>
            <a:chExt cx="1104356" cy="989671"/>
          </a:xfrm>
        </p:grpSpPr>
        <p:sp>
          <p:nvSpPr>
            <p:cNvPr id="12" name="MH_Other_4"/>
            <p:cNvSpPr>
              <a:spLocks noChangeArrowheads="1"/>
            </p:cNvSpPr>
            <p:nvPr>
              <p:custDataLst>
                <p:tags r:id="rId12"/>
              </p:custDataLst>
            </p:nvPr>
          </p:nvSpPr>
          <p:spPr bwMode="auto">
            <a:xfrm>
              <a:off x="6251085" y="2021902"/>
              <a:ext cx="1104356" cy="989671"/>
            </a:xfrm>
            <a:prstGeom prst="ellipse">
              <a:avLst/>
            </a:prstGeom>
            <a:solidFill>
              <a:srgbClr val="FFFFFF"/>
            </a:solidFill>
            <a:ln w="50800">
              <a:solidFill>
                <a:schemeClr val="accent2"/>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srgbClr val="737572"/>
                </a:solidFill>
                <a:ea typeface="微软雅黑" panose="020B0503020204020204" pitchFamily="34" charset="-122"/>
              </a:endParaRPr>
            </a:p>
          </p:txBody>
        </p:sp>
        <p:sp>
          <p:nvSpPr>
            <p:cNvPr id="13" name="MH_Other_7"/>
            <p:cNvSpPr>
              <a:spLocks/>
            </p:cNvSpPr>
            <p:nvPr>
              <p:custDataLst>
                <p:tags r:id="rId13"/>
              </p:custDataLst>
            </p:nvPr>
          </p:nvSpPr>
          <p:spPr bwMode="auto">
            <a:xfrm>
              <a:off x="6485677" y="2240066"/>
              <a:ext cx="597547" cy="529543"/>
            </a:xfrm>
            <a:custGeom>
              <a:avLst/>
              <a:gdLst>
                <a:gd name="T0" fmla="*/ 2147483646 w 355"/>
                <a:gd name="T1" fmla="*/ 2147483646 h 351"/>
                <a:gd name="T2" fmla="*/ 2147483646 w 355"/>
                <a:gd name="T3" fmla="*/ 2147483646 h 351"/>
                <a:gd name="T4" fmla="*/ 2147483646 w 355"/>
                <a:gd name="T5" fmla="*/ 2147483646 h 351"/>
                <a:gd name="T6" fmla="*/ 2147483646 w 355"/>
                <a:gd name="T7" fmla="*/ 2147483646 h 351"/>
                <a:gd name="T8" fmla="*/ 2147483646 w 355"/>
                <a:gd name="T9" fmla="*/ 2147483646 h 351"/>
                <a:gd name="T10" fmla="*/ 2147483646 w 355"/>
                <a:gd name="T11" fmla="*/ 2147483646 h 351"/>
                <a:gd name="T12" fmla="*/ 2147483646 w 355"/>
                <a:gd name="T13" fmla="*/ 2147483646 h 351"/>
                <a:gd name="T14" fmla="*/ 2147483646 w 355"/>
                <a:gd name="T15" fmla="*/ 2147483646 h 351"/>
                <a:gd name="T16" fmla="*/ 2147483646 w 355"/>
                <a:gd name="T17" fmla="*/ 2147483646 h 351"/>
                <a:gd name="T18" fmla="*/ 2147483646 w 355"/>
                <a:gd name="T19" fmla="*/ 2147483646 h 351"/>
                <a:gd name="T20" fmla="*/ 2147483646 w 355"/>
                <a:gd name="T21" fmla="*/ 2147483646 h 351"/>
                <a:gd name="T22" fmla="*/ 2147483646 w 355"/>
                <a:gd name="T23" fmla="*/ 2147483646 h 351"/>
                <a:gd name="T24" fmla="*/ 2147483646 w 355"/>
                <a:gd name="T25" fmla="*/ 2147483646 h 351"/>
                <a:gd name="T26" fmla="*/ 2147483646 w 355"/>
                <a:gd name="T27" fmla="*/ 2147483646 h 351"/>
                <a:gd name="T28" fmla="*/ 2147483646 w 355"/>
                <a:gd name="T29" fmla="*/ 2147483646 h 351"/>
                <a:gd name="T30" fmla="*/ 2147483646 w 355"/>
                <a:gd name="T31" fmla="*/ 2147483646 h 351"/>
                <a:gd name="T32" fmla="*/ 2147483646 w 355"/>
                <a:gd name="T33" fmla="*/ 2147483646 h 351"/>
                <a:gd name="T34" fmla="*/ 2147483646 w 355"/>
                <a:gd name="T35" fmla="*/ 2147483646 h 351"/>
                <a:gd name="T36" fmla="*/ 2147483646 w 355"/>
                <a:gd name="T37" fmla="*/ 2147483646 h 351"/>
                <a:gd name="T38" fmla="*/ 0 w 355"/>
                <a:gd name="T39" fmla="*/ 2147483646 h 351"/>
                <a:gd name="T40" fmla="*/ 2147483646 w 355"/>
                <a:gd name="T41" fmla="*/ 2147483646 h 351"/>
                <a:gd name="T42" fmla="*/ 2147483646 w 355"/>
                <a:gd name="T43" fmla="*/ 2147483646 h 351"/>
                <a:gd name="T44" fmla="*/ 2147483646 w 355"/>
                <a:gd name="T45" fmla="*/ 2147483646 h 351"/>
                <a:gd name="T46" fmla="*/ 2147483646 w 355"/>
                <a:gd name="T47" fmla="*/ 2147483646 h 351"/>
                <a:gd name="T48" fmla="*/ 2147483646 w 355"/>
                <a:gd name="T49" fmla="*/ 2147483646 h 351"/>
                <a:gd name="T50" fmla="*/ 2147483646 w 355"/>
                <a:gd name="T51" fmla="*/ 2147483646 h 351"/>
                <a:gd name="T52" fmla="*/ 2147483646 w 355"/>
                <a:gd name="T53" fmla="*/ 0 h 351"/>
                <a:gd name="T54" fmla="*/ 2147483646 w 355"/>
                <a:gd name="T55" fmla="*/ 2147483646 h 351"/>
                <a:gd name="T56" fmla="*/ 2147483646 w 355"/>
                <a:gd name="T57" fmla="*/ 2147483646 h 351"/>
                <a:gd name="T58" fmla="*/ 2147483646 w 355"/>
                <a:gd name="T59" fmla="*/ 2147483646 h 351"/>
                <a:gd name="T60" fmla="*/ 2147483646 w 355"/>
                <a:gd name="T61" fmla="*/ 2147483646 h 351"/>
                <a:gd name="T62" fmla="*/ 2147483646 w 355"/>
                <a:gd name="T63" fmla="*/ 2147483646 h 351"/>
                <a:gd name="T64" fmla="*/ 2147483646 w 355"/>
                <a:gd name="T65" fmla="*/ 2147483646 h 351"/>
                <a:gd name="T66" fmla="*/ 2147483646 w 355"/>
                <a:gd name="T67" fmla="*/ 2147483646 h 351"/>
                <a:gd name="T68" fmla="*/ 2147483646 w 355"/>
                <a:gd name="T69" fmla="*/ 2147483646 h 351"/>
                <a:gd name="T70" fmla="*/ 2147483646 w 355"/>
                <a:gd name="T71" fmla="*/ 2147483646 h 35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5" h="351">
                  <a:moveTo>
                    <a:pt x="345" y="48"/>
                  </a:moveTo>
                  <a:lnTo>
                    <a:pt x="345" y="48"/>
                  </a:lnTo>
                  <a:lnTo>
                    <a:pt x="355" y="76"/>
                  </a:lnTo>
                  <a:lnTo>
                    <a:pt x="312" y="123"/>
                  </a:lnTo>
                  <a:lnTo>
                    <a:pt x="279" y="114"/>
                  </a:lnTo>
                  <a:lnTo>
                    <a:pt x="114" y="275"/>
                  </a:lnTo>
                  <a:lnTo>
                    <a:pt x="114" y="280"/>
                  </a:lnTo>
                  <a:lnTo>
                    <a:pt x="123" y="313"/>
                  </a:lnTo>
                  <a:lnTo>
                    <a:pt x="76" y="351"/>
                  </a:lnTo>
                  <a:lnTo>
                    <a:pt x="47" y="346"/>
                  </a:lnTo>
                  <a:lnTo>
                    <a:pt x="47" y="341"/>
                  </a:lnTo>
                  <a:lnTo>
                    <a:pt x="80" y="313"/>
                  </a:lnTo>
                  <a:lnTo>
                    <a:pt x="66" y="289"/>
                  </a:lnTo>
                  <a:lnTo>
                    <a:pt x="43" y="275"/>
                  </a:lnTo>
                  <a:lnTo>
                    <a:pt x="14" y="308"/>
                  </a:lnTo>
                  <a:lnTo>
                    <a:pt x="9" y="308"/>
                  </a:lnTo>
                  <a:lnTo>
                    <a:pt x="0" y="275"/>
                  </a:lnTo>
                  <a:lnTo>
                    <a:pt x="43" y="232"/>
                  </a:lnTo>
                  <a:lnTo>
                    <a:pt x="76" y="242"/>
                  </a:lnTo>
                  <a:lnTo>
                    <a:pt x="80" y="242"/>
                  </a:lnTo>
                  <a:lnTo>
                    <a:pt x="241" y="81"/>
                  </a:lnTo>
                  <a:lnTo>
                    <a:pt x="241" y="76"/>
                  </a:lnTo>
                  <a:lnTo>
                    <a:pt x="232" y="43"/>
                  </a:lnTo>
                  <a:lnTo>
                    <a:pt x="279" y="0"/>
                  </a:lnTo>
                  <a:lnTo>
                    <a:pt x="308" y="10"/>
                  </a:lnTo>
                  <a:lnTo>
                    <a:pt x="274" y="43"/>
                  </a:lnTo>
                  <a:lnTo>
                    <a:pt x="289" y="67"/>
                  </a:lnTo>
                  <a:lnTo>
                    <a:pt x="312" y="81"/>
                  </a:lnTo>
                  <a:lnTo>
                    <a:pt x="345" y="4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sp>
          <p:nvSpPr>
            <p:cNvPr id="14" name="MH_Other_8"/>
            <p:cNvSpPr>
              <a:spLocks/>
            </p:cNvSpPr>
            <p:nvPr>
              <p:custDataLst>
                <p:tags r:id="rId14"/>
              </p:custDataLst>
            </p:nvPr>
          </p:nvSpPr>
          <p:spPr bwMode="auto">
            <a:xfrm>
              <a:off x="6516660" y="2248001"/>
              <a:ext cx="604187" cy="543427"/>
            </a:xfrm>
            <a:custGeom>
              <a:avLst/>
              <a:gdLst>
                <a:gd name="T0" fmla="*/ 2147483646 w 76"/>
                <a:gd name="T1" fmla="*/ 2147483646 h 76"/>
                <a:gd name="T2" fmla="*/ 2147483646 w 76"/>
                <a:gd name="T3" fmla="*/ 2147483646 h 76"/>
                <a:gd name="T4" fmla="*/ 2147483646 w 76"/>
                <a:gd name="T5" fmla="*/ 2147483646 h 76"/>
                <a:gd name="T6" fmla="*/ 2147483646 w 76"/>
                <a:gd name="T7" fmla="*/ 2147483646 h 76"/>
                <a:gd name="T8" fmla="*/ 2147483646 w 76"/>
                <a:gd name="T9" fmla="*/ 2147483646 h 76"/>
                <a:gd name="T10" fmla="*/ 2147483646 w 76"/>
                <a:gd name="T11" fmla="*/ 2147483646 h 76"/>
                <a:gd name="T12" fmla="*/ 2147483646 w 76"/>
                <a:gd name="T13" fmla="*/ 2147483646 h 76"/>
                <a:gd name="T14" fmla="*/ 2147483646 w 76"/>
                <a:gd name="T15" fmla="*/ 2147483646 h 76"/>
                <a:gd name="T16" fmla="*/ 2147483646 w 76"/>
                <a:gd name="T17" fmla="*/ 2147483646 h 76"/>
                <a:gd name="T18" fmla="*/ 2147483646 w 76"/>
                <a:gd name="T19" fmla="*/ 2147483646 h 76"/>
                <a:gd name="T20" fmla="*/ 2147483646 w 76"/>
                <a:gd name="T21" fmla="*/ 2147483646 h 76"/>
                <a:gd name="T22" fmla="*/ 2147483646 w 76"/>
                <a:gd name="T23" fmla="*/ 2147483646 h 76"/>
                <a:gd name="T24" fmla="*/ 2147483646 w 76"/>
                <a:gd name="T25" fmla="*/ 2147483646 h 76"/>
                <a:gd name="T26" fmla="*/ 2147483646 w 76"/>
                <a:gd name="T27" fmla="*/ 2147483646 h 76"/>
                <a:gd name="T28" fmla="*/ 2147483646 w 76"/>
                <a:gd name="T29" fmla="*/ 2147483646 h 76"/>
                <a:gd name="T30" fmla="*/ 0 w 76"/>
                <a:gd name="T31" fmla="*/ 2147483646 h 76"/>
                <a:gd name="T32" fmla="*/ 2147483646 w 76"/>
                <a:gd name="T33" fmla="*/ 0 h 76"/>
                <a:gd name="T34" fmla="*/ 2147483646 w 76"/>
                <a:gd name="T35" fmla="*/ 2147483646 h 76"/>
                <a:gd name="T36" fmla="*/ 2147483646 w 76"/>
                <a:gd name="T37" fmla="*/ 2147483646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6" h="76">
                  <a:moveTo>
                    <a:pt x="21" y="18"/>
                  </a:moveTo>
                  <a:cubicBezTo>
                    <a:pt x="46" y="43"/>
                    <a:pt x="46" y="43"/>
                    <a:pt x="46" y="43"/>
                  </a:cubicBezTo>
                  <a:cubicBezTo>
                    <a:pt x="52" y="37"/>
                    <a:pt x="52" y="37"/>
                    <a:pt x="52" y="37"/>
                  </a:cubicBezTo>
                  <a:cubicBezTo>
                    <a:pt x="55" y="40"/>
                    <a:pt x="55" y="40"/>
                    <a:pt x="55" y="40"/>
                  </a:cubicBezTo>
                  <a:cubicBezTo>
                    <a:pt x="53" y="42"/>
                    <a:pt x="53" y="42"/>
                    <a:pt x="53" y="42"/>
                  </a:cubicBezTo>
                  <a:cubicBezTo>
                    <a:pt x="74" y="63"/>
                    <a:pt x="74" y="63"/>
                    <a:pt x="74" y="63"/>
                  </a:cubicBezTo>
                  <a:cubicBezTo>
                    <a:pt x="76" y="65"/>
                    <a:pt x="76" y="70"/>
                    <a:pt x="73" y="73"/>
                  </a:cubicBezTo>
                  <a:cubicBezTo>
                    <a:pt x="73" y="73"/>
                    <a:pt x="73" y="73"/>
                    <a:pt x="73" y="73"/>
                  </a:cubicBezTo>
                  <a:cubicBezTo>
                    <a:pt x="70" y="76"/>
                    <a:pt x="65" y="76"/>
                    <a:pt x="63" y="74"/>
                  </a:cubicBezTo>
                  <a:cubicBezTo>
                    <a:pt x="56" y="67"/>
                    <a:pt x="49" y="60"/>
                    <a:pt x="42" y="53"/>
                  </a:cubicBezTo>
                  <a:cubicBezTo>
                    <a:pt x="40" y="55"/>
                    <a:pt x="40" y="55"/>
                    <a:pt x="40" y="55"/>
                  </a:cubicBezTo>
                  <a:cubicBezTo>
                    <a:pt x="37" y="52"/>
                    <a:pt x="37" y="52"/>
                    <a:pt x="37" y="52"/>
                  </a:cubicBezTo>
                  <a:cubicBezTo>
                    <a:pt x="43" y="46"/>
                    <a:pt x="43" y="46"/>
                    <a:pt x="43" y="46"/>
                  </a:cubicBezTo>
                  <a:cubicBezTo>
                    <a:pt x="18" y="21"/>
                    <a:pt x="18" y="21"/>
                    <a:pt x="18" y="21"/>
                  </a:cubicBezTo>
                  <a:cubicBezTo>
                    <a:pt x="11" y="20"/>
                    <a:pt x="11" y="20"/>
                    <a:pt x="11" y="20"/>
                  </a:cubicBezTo>
                  <a:cubicBezTo>
                    <a:pt x="0" y="9"/>
                    <a:pt x="0" y="9"/>
                    <a:pt x="0" y="9"/>
                  </a:cubicBezTo>
                  <a:cubicBezTo>
                    <a:pt x="9" y="0"/>
                    <a:pt x="9" y="0"/>
                    <a:pt x="9" y="0"/>
                  </a:cubicBezTo>
                  <a:cubicBezTo>
                    <a:pt x="21" y="11"/>
                    <a:pt x="21" y="11"/>
                    <a:pt x="21" y="11"/>
                  </a:cubicBezTo>
                  <a:cubicBezTo>
                    <a:pt x="21" y="18"/>
                    <a:pt x="21" y="18"/>
                    <a:pt x="21" y="1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grpSp>
      <p:grpSp>
        <p:nvGrpSpPr>
          <p:cNvPr id="15" name="组合 14"/>
          <p:cNvGrpSpPr/>
          <p:nvPr/>
        </p:nvGrpSpPr>
        <p:grpSpPr>
          <a:xfrm>
            <a:off x="1612608" y="1516427"/>
            <a:ext cx="826607" cy="742253"/>
            <a:chOff x="2150144" y="2021902"/>
            <a:chExt cx="1102142" cy="989671"/>
          </a:xfrm>
        </p:grpSpPr>
        <p:sp>
          <p:nvSpPr>
            <p:cNvPr id="16" name="MH_Other_1"/>
            <p:cNvSpPr>
              <a:spLocks noChangeArrowheads="1"/>
            </p:cNvSpPr>
            <p:nvPr>
              <p:custDataLst>
                <p:tags r:id="rId9"/>
              </p:custDataLst>
            </p:nvPr>
          </p:nvSpPr>
          <p:spPr bwMode="auto">
            <a:xfrm>
              <a:off x="2150144" y="2021902"/>
              <a:ext cx="1102142" cy="989671"/>
            </a:xfrm>
            <a:prstGeom prst="ellipse">
              <a:avLst/>
            </a:prstGeom>
            <a:solidFill>
              <a:srgbClr val="FFFFFF"/>
            </a:solidFill>
            <a:ln w="50800">
              <a:solidFill>
                <a:schemeClr val="accent4"/>
              </a:solidFill>
              <a:round/>
              <a:headEnd/>
              <a:tailEnd/>
            </a:ln>
            <a:extLst/>
          </p:spPr>
          <p:txBody>
            <a:bodyPr/>
            <a:lstStyle/>
            <a:p>
              <a:pPr>
                <a:defRPr/>
              </a:pPr>
              <a:endParaRPr lang="zh-CN" altLang="en-US" sz="1200">
                <a:solidFill>
                  <a:srgbClr val="737572"/>
                </a:solidFill>
                <a:ea typeface="微软雅黑" panose="020B0503020204020204" pitchFamily="34" charset="-122"/>
              </a:endParaRPr>
            </a:p>
          </p:txBody>
        </p:sp>
        <p:sp>
          <p:nvSpPr>
            <p:cNvPr id="17" name="MH_Other_9"/>
            <p:cNvSpPr>
              <a:spLocks/>
            </p:cNvSpPr>
            <p:nvPr>
              <p:custDataLst>
                <p:tags r:id="rId10"/>
              </p:custDataLst>
            </p:nvPr>
          </p:nvSpPr>
          <p:spPr bwMode="auto">
            <a:xfrm>
              <a:off x="2530803" y="2204367"/>
              <a:ext cx="349676" cy="172547"/>
            </a:xfrm>
            <a:custGeom>
              <a:avLst/>
              <a:gdLst>
                <a:gd name="T0" fmla="*/ 170 w 208"/>
                <a:gd name="T1" fmla="*/ 0 h 114"/>
                <a:gd name="T2" fmla="*/ 208 w 208"/>
                <a:gd name="T3" fmla="*/ 114 h 114"/>
                <a:gd name="T4" fmla="*/ 18 w 208"/>
                <a:gd name="T5" fmla="*/ 114 h 114"/>
                <a:gd name="T6" fmla="*/ 0 w 208"/>
                <a:gd name="T7" fmla="*/ 62 h 114"/>
                <a:gd name="T8" fmla="*/ 170 w 208"/>
                <a:gd name="T9" fmla="*/ 0 h 114"/>
                <a:gd name="T10" fmla="*/ 170 w 208"/>
                <a:gd name="T11" fmla="*/ 0 h 114"/>
              </a:gdLst>
              <a:ahLst/>
              <a:cxnLst>
                <a:cxn ang="0">
                  <a:pos x="T0" y="T1"/>
                </a:cxn>
                <a:cxn ang="0">
                  <a:pos x="T2" y="T3"/>
                </a:cxn>
                <a:cxn ang="0">
                  <a:pos x="T4" y="T5"/>
                </a:cxn>
                <a:cxn ang="0">
                  <a:pos x="T6" y="T7"/>
                </a:cxn>
                <a:cxn ang="0">
                  <a:pos x="T8" y="T9"/>
                </a:cxn>
                <a:cxn ang="0">
                  <a:pos x="T10" y="T11"/>
                </a:cxn>
              </a:cxnLst>
              <a:rect l="0" t="0" r="r" b="b"/>
              <a:pathLst>
                <a:path w="208" h="114">
                  <a:moveTo>
                    <a:pt x="170" y="0"/>
                  </a:moveTo>
                  <a:lnTo>
                    <a:pt x="208" y="114"/>
                  </a:lnTo>
                  <a:lnTo>
                    <a:pt x="18" y="114"/>
                  </a:lnTo>
                  <a:lnTo>
                    <a:pt x="0" y="62"/>
                  </a:lnTo>
                  <a:lnTo>
                    <a:pt x="170" y="0"/>
                  </a:lnTo>
                  <a:lnTo>
                    <a:pt x="170" y="0"/>
                  </a:lnTo>
                  <a:close/>
                </a:path>
              </a:pathLst>
            </a:custGeom>
            <a:solidFill>
              <a:schemeClr val="accent4"/>
            </a:solidFill>
            <a:ln>
              <a:noFill/>
            </a:ln>
            <a:extLst/>
          </p:spPr>
          <p:txBody>
            <a:bodyPr/>
            <a:lstStyle/>
            <a:p>
              <a:pPr>
                <a:defRPr/>
              </a:pPr>
              <a:endParaRPr lang="zh-CN" altLang="en-US" sz="1200">
                <a:solidFill>
                  <a:srgbClr val="737572"/>
                </a:solidFill>
                <a:ea typeface="微软雅黑" panose="020B0503020204020204" pitchFamily="34" charset="-122"/>
              </a:endParaRPr>
            </a:p>
          </p:txBody>
        </p:sp>
        <p:sp>
          <p:nvSpPr>
            <p:cNvPr id="18" name="MH_Other_10"/>
            <p:cNvSpPr>
              <a:spLocks noEditPoints="1"/>
            </p:cNvSpPr>
            <p:nvPr>
              <p:custDataLst>
                <p:tags r:id="rId11"/>
              </p:custDataLst>
            </p:nvPr>
          </p:nvSpPr>
          <p:spPr bwMode="auto">
            <a:xfrm>
              <a:off x="2282931" y="2297583"/>
              <a:ext cx="708204" cy="537478"/>
            </a:xfrm>
            <a:custGeom>
              <a:avLst/>
              <a:gdLst>
                <a:gd name="T0" fmla="*/ 2147483646 w 89"/>
                <a:gd name="T1" fmla="*/ 2147483646 h 75"/>
                <a:gd name="T2" fmla="*/ 2147483646 w 89"/>
                <a:gd name="T3" fmla="*/ 0 h 75"/>
                <a:gd name="T4" fmla="*/ 2147483646 w 89"/>
                <a:gd name="T5" fmla="*/ 2147483646 h 75"/>
                <a:gd name="T6" fmla="*/ 2147483646 w 89"/>
                <a:gd name="T7" fmla="*/ 2147483646 h 75"/>
                <a:gd name="T8" fmla="*/ 2147483646 w 89"/>
                <a:gd name="T9" fmla="*/ 2147483646 h 75"/>
                <a:gd name="T10" fmla="*/ 2147483646 w 89"/>
                <a:gd name="T11" fmla="*/ 2147483646 h 75"/>
                <a:gd name="T12" fmla="*/ 2147483646 w 89"/>
                <a:gd name="T13" fmla="*/ 2147483646 h 75"/>
                <a:gd name="T14" fmla="*/ 2147483646 w 89"/>
                <a:gd name="T15" fmla="*/ 2147483646 h 75"/>
                <a:gd name="T16" fmla="*/ 2147483646 w 89"/>
                <a:gd name="T17" fmla="*/ 2147483646 h 75"/>
                <a:gd name="T18" fmla="*/ 2147483646 w 89"/>
                <a:gd name="T19" fmla="*/ 2147483646 h 75"/>
                <a:gd name="T20" fmla="*/ 2147483646 w 89"/>
                <a:gd name="T21" fmla="*/ 2147483646 h 75"/>
                <a:gd name="T22" fmla="*/ 2147483646 w 89"/>
                <a:gd name="T23" fmla="*/ 2147483646 h 75"/>
                <a:gd name="T24" fmla="*/ 2147483646 w 89"/>
                <a:gd name="T25" fmla="*/ 2147483646 h 75"/>
                <a:gd name="T26" fmla="*/ 2147483646 w 89"/>
                <a:gd name="T27" fmla="*/ 2147483646 h 75"/>
                <a:gd name="T28" fmla="*/ 2147483646 w 89"/>
                <a:gd name="T29" fmla="*/ 2147483646 h 75"/>
                <a:gd name="T30" fmla="*/ 2147483646 w 89"/>
                <a:gd name="T31" fmla="*/ 2147483646 h 75"/>
                <a:gd name="T32" fmla="*/ 2147483646 w 89"/>
                <a:gd name="T33" fmla="*/ 2147483646 h 75"/>
                <a:gd name="T34" fmla="*/ 2147483646 w 89"/>
                <a:gd name="T35" fmla="*/ 2147483646 h 75"/>
                <a:gd name="T36" fmla="*/ 2147483646 w 89"/>
                <a:gd name="T37" fmla="*/ 2147483646 h 75"/>
                <a:gd name="T38" fmla="*/ 2147483646 w 89"/>
                <a:gd name="T39" fmla="*/ 2147483646 h 75"/>
                <a:gd name="T40" fmla="*/ 2147483646 w 89"/>
                <a:gd name="T41" fmla="*/ 2147483646 h 75"/>
                <a:gd name="T42" fmla="*/ 2147483646 w 89"/>
                <a:gd name="T43" fmla="*/ 2147483646 h 75"/>
                <a:gd name="T44" fmla="*/ 2147483646 w 89"/>
                <a:gd name="T45" fmla="*/ 2147483646 h 75"/>
                <a:gd name="T46" fmla="*/ 2147483646 w 89"/>
                <a:gd name="T47" fmla="*/ 2147483646 h 75"/>
                <a:gd name="T48" fmla="*/ 2147483646 w 89"/>
                <a:gd name="T49" fmla="*/ 2147483646 h 75"/>
                <a:gd name="T50" fmla="*/ 2147483646 w 89"/>
                <a:gd name="T51" fmla="*/ 2147483646 h 75"/>
                <a:gd name="T52" fmla="*/ 2147483646 w 89"/>
                <a:gd name="T53" fmla="*/ 2147483646 h 75"/>
                <a:gd name="T54" fmla="*/ 2147483646 w 89"/>
                <a:gd name="T55" fmla="*/ 2147483646 h 75"/>
                <a:gd name="T56" fmla="*/ 2147483646 w 89"/>
                <a:gd name="T57" fmla="*/ 2147483646 h 75"/>
                <a:gd name="T58" fmla="*/ 2147483646 w 89"/>
                <a:gd name="T59" fmla="*/ 2147483646 h 75"/>
                <a:gd name="T60" fmla="*/ 2147483646 w 89"/>
                <a:gd name="T61" fmla="*/ 2147483646 h 75"/>
                <a:gd name="T62" fmla="*/ 2147483646 w 89"/>
                <a:gd name="T63" fmla="*/ 2147483646 h 75"/>
                <a:gd name="T64" fmla="*/ 2147483646 w 89"/>
                <a:gd name="T65" fmla="*/ 2147483646 h 75"/>
                <a:gd name="T66" fmla="*/ 2147483646 w 89"/>
                <a:gd name="T67" fmla="*/ 2147483646 h 75"/>
                <a:gd name="T68" fmla="*/ 2147483646 w 89"/>
                <a:gd name="T69" fmla="*/ 2147483646 h 75"/>
                <a:gd name="T70" fmla="*/ 2147483646 w 89"/>
                <a:gd name="T71" fmla="*/ 2147483646 h 75"/>
                <a:gd name="T72" fmla="*/ 2147483646 w 89"/>
                <a:gd name="T73" fmla="*/ 2147483646 h 75"/>
                <a:gd name="T74" fmla="*/ 2147483646 w 89"/>
                <a:gd name="T75" fmla="*/ 2147483646 h 75"/>
                <a:gd name="T76" fmla="*/ 2147483646 w 89"/>
                <a:gd name="T77" fmla="*/ 2147483646 h 75"/>
                <a:gd name="T78" fmla="*/ 2147483646 w 89"/>
                <a:gd name="T79" fmla="*/ 2147483646 h 75"/>
                <a:gd name="T80" fmla="*/ 2147483646 w 89"/>
                <a:gd name="T81" fmla="*/ 2147483646 h 75"/>
                <a:gd name="T82" fmla="*/ 2147483646 w 89"/>
                <a:gd name="T83" fmla="*/ 2147483646 h 75"/>
                <a:gd name="T84" fmla="*/ 2147483646 w 89"/>
                <a:gd name="T85" fmla="*/ 2147483646 h 75"/>
                <a:gd name="T86" fmla="*/ 2147483646 w 89"/>
                <a:gd name="T87" fmla="*/ 2147483646 h 75"/>
                <a:gd name="T88" fmla="*/ 2147483646 w 89"/>
                <a:gd name="T89" fmla="*/ 2147483646 h 75"/>
                <a:gd name="T90" fmla="*/ 2147483646 w 89"/>
                <a:gd name="T91" fmla="*/ 2147483646 h 75"/>
                <a:gd name="T92" fmla="*/ 2147483646 w 89"/>
                <a:gd name="T93" fmla="*/ 2147483646 h 75"/>
                <a:gd name="T94" fmla="*/ 2147483646 w 89"/>
                <a:gd name="T95" fmla="*/ 2147483646 h 75"/>
                <a:gd name="T96" fmla="*/ 2147483646 w 89"/>
                <a:gd name="T97" fmla="*/ 2147483646 h 75"/>
                <a:gd name="T98" fmla="*/ 2147483646 w 89"/>
                <a:gd name="T99" fmla="*/ 2147483646 h 75"/>
                <a:gd name="T100" fmla="*/ 2147483646 w 89"/>
                <a:gd name="T101" fmla="*/ 2147483646 h 75"/>
                <a:gd name="T102" fmla="*/ 2147483646 w 89"/>
                <a:gd name="T103" fmla="*/ 2147483646 h 75"/>
                <a:gd name="T104" fmla="*/ 2147483646 w 89"/>
                <a:gd name="T105" fmla="*/ 2147483646 h 7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9" h="75">
                  <a:moveTo>
                    <a:pt x="32" y="41"/>
                  </a:moveTo>
                  <a:cubicBezTo>
                    <a:pt x="43" y="41"/>
                    <a:pt x="43" y="41"/>
                    <a:pt x="43" y="41"/>
                  </a:cubicBezTo>
                  <a:cubicBezTo>
                    <a:pt x="43" y="39"/>
                    <a:pt x="43" y="37"/>
                    <a:pt x="42" y="36"/>
                  </a:cubicBezTo>
                  <a:cubicBezTo>
                    <a:pt x="38" y="36"/>
                    <a:pt x="34" y="36"/>
                    <a:pt x="30" y="36"/>
                  </a:cubicBezTo>
                  <a:cubicBezTo>
                    <a:pt x="31" y="37"/>
                    <a:pt x="31" y="39"/>
                    <a:pt x="32" y="41"/>
                  </a:cubicBezTo>
                  <a:close/>
                  <a:moveTo>
                    <a:pt x="0" y="0"/>
                  </a:moveTo>
                  <a:cubicBezTo>
                    <a:pt x="12" y="0"/>
                    <a:pt x="12" y="0"/>
                    <a:pt x="12" y="0"/>
                  </a:cubicBezTo>
                  <a:cubicBezTo>
                    <a:pt x="17" y="0"/>
                    <a:pt x="17" y="0"/>
                    <a:pt x="17" y="0"/>
                  </a:cubicBezTo>
                  <a:cubicBezTo>
                    <a:pt x="17" y="0"/>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8" y="4"/>
                    <a:pt x="18" y="4"/>
                    <a:pt x="18" y="4"/>
                  </a:cubicBezTo>
                  <a:cubicBezTo>
                    <a:pt x="18" y="4"/>
                    <a:pt x="19" y="4"/>
                    <a:pt x="19" y="4"/>
                  </a:cubicBezTo>
                  <a:cubicBezTo>
                    <a:pt x="19" y="4"/>
                    <a:pt x="19" y="4"/>
                    <a:pt x="19" y="4"/>
                  </a:cubicBezTo>
                  <a:cubicBezTo>
                    <a:pt x="19" y="4"/>
                    <a:pt x="19" y="5"/>
                    <a:pt x="19" y="5"/>
                  </a:cubicBezTo>
                  <a:cubicBezTo>
                    <a:pt x="20" y="8"/>
                    <a:pt x="21" y="10"/>
                    <a:pt x="22" y="13"/>
                  </a:cubicBezTo>
                  <a:cubicBezTo>
                    <a:pt x="39" y="13"/>
                    <a:pt x="39" y="13"/>
                    <a:pt x="39" y="13"/>
                  </a:cubicBezTo>
                  <a:cubicBezTo>
                    <a:pt x="44" y="13"/>
                    <a:pt x="44" y="13"/>
                    <a:pt x="44" y="13"/>
                  </a:cubicBezTo>
                  <a:cubicBezTo>
                    <a:pt x="62" y="13"/>
                    <a:pt x="62" y="13"/>
                    <a:pt x="62" y="13"/>
                  </a:cubicBezTo>
                  <a:cubicBezTo>
                    <a:pt x="67" y="13"/>
                    <a:pt x="67" y="13"/>
                    <a:pt x="67" y="13"/>
                  </a:cubicBezTo>
                  <a:cubicBezTo>
                    <a:pt x="84" y="13"/>
                    <a:pt x="84" y="13"/>
                    <a:pt x="84" y="13"/>
                  </a:cubicBezTo>
                  <a:cubicBezTo>
                    <a:pt x="85" y="13"/>
                    <a:pt x="85" y="13"/>
                    <a:pt x="85" y="13"/>
                  </a:cubicBezTo>
                  <a:cubicBezTo>
                    <a:pt x="89" y="13"/>
                    <a:pt x="89" y="13"/>
                    <a:pt x="89" y="13"/>
                  </a:cubicBezTo>
                  <a:cubicBezTo>
                    <a:pt x="85" y="24"/>
                    <a:pt x="81" y="34"/>
                    <a:pt x="77" y="45"/>
                  </a:cubicBezTo>
                  <a:cubicBezTo>
                    <a:pt x="74" y="45"/>
                    <a:pt x="74" y="45"/>
                    <a:pt x="74" y="45"/>
                  </a:cubicBezTo>
                  <a:cubicBezTo>
                    <a:pt x="72" y="45"/>
                    <a:pt x="72" y="45"/>
                    <a:pt x="72" y="45"/>
                  </a:cubicBezTo>
                  <a:cubicBezTo>
                    <a:pt x="62" y="45"/>
                    <a:pt x="62" y="45"/>
                    <a:pt x="62" y="45"/>
                  </a:cubicBezTo>
                  <a:cubicBezTo>
                    <a:pt x="58" y="45"/>
                    <a:pt x="58" y="45"/>
                    <a:pt x="58" y="45"/>
                  </a:cubicBezTo>
                  <a:cubicBezTo>
                    <a:pt x="48" y="45"/>
                    <a:pt x="48" y="45"/>
                    <a:pt x="48" y="45"/>
                  </a:cubicBezTo>
                  <a:cubicBezTo>
                    <a:pt x="44" y="45"/>
                    <a:pt x="44" y="45"/>
                    <a:pt x="44" y="45"/>
                  </a:cubicBezTo>
                  <a:cubicBezTo>
                    <a:pt x="33" y="45"/>
                    <a:pt x="33" y="45"/>
                    <a:pt x="33" y="45"/>
                  </a:cubicBezTo>
                  <a:cubicBezTo>
                    <a:pt x="34" y="48"/>
                    <a:pt x="35" y="51"/>
                    <a:pt x="36" y="54"/>
                  </a:cubicBezTo>
                  <a:cubicBezTo>
                    <a:pt x="74" y="54"/>
                    <a:pt x="74" y="54"/>
                    <a:pt x="74" y="54"/>
                  </a:cubicBezTo>
                  <a:cubicBezTo>
                    <a:pt x="73" y="58"/>
                    <a:pt x="73" y="58"/>
                    <a:pt x="73" y="58"/>
                  </a:cubicBezTo>
                  <a:cubicBezTo>
                    <a:pt x="38" y="58"/>
                    <a:pt x="38" y="58"/>
                    <a:pt x="38" y="58"/>
                  </a:cubicBezTo>
                  <a:cubicBezTo>
                    <a:pt x="33" y="58"/>
                    <a:pt x="33" y="58"/>
                    <a:pt x="33" y="58"/>
                  </a:cubicBezTo>
                  <a:cubicBezTo>
                    <a:pt x="33" y="58"/>
                    <a:pt x="33" y="58"/>
                    <a:pt x="33" y="58"/>
                  </a:cubicBezTo>
                  <a:cubicBezTo>
                    <a:pt x="33" y="58"/>
                    <a:pt x="33" y="58"/>
                    <a:pt x="33" y="58"/>
                  </a:cubicBezTo>
                  <a:cubicBezTo>
                    <a:pt x="32" y="54"/>
                    <a:pt x="30" y="50"/>
                    <a:pt x="29" y="45"/>
                  </a:cubicBezTo>
                  <a:cubicBezTo>
                    <a:pt x="28" y="45"/>
                    <a:pt x="28" y="45"/>
                    <a:pt x="28" y="45"/>
                  </a:cubicBezTo>
                  <a:cubicBezTo>
                    <a:pt x="24" y="32"/>
                    <a:pt x="19" y="18"/>
                    <a:pt x="14" y="5"/>
                  </a:cubicBezTo>
                  <a:cubicBezTo>
                    <a:pt x="0" y="5"/>
                    <a:pt x="0" y="5"/>
                    <a:pt x="0" y="5"/>
                  </a:cubicBezTo>
                  <a:cubicBezTo>
                    <a:pt x="0" y="0"/>
                    <a:pt x="0" y="0"/>
                    <a:pt x="0" y="0"/>
                  </a:cubicBezTo>
                  <a:close/>
                  <a:moveTo>
                    <a:pt x="67" y="63"/>
                  </a:moveTo>
                  <a:cubicBezTo>
                    <a:pt x="69" y="63"/>
                    <a:pt x="71" y="65"/>
                    <a:pt x="71" y="67"/>
                  </a:cubicBezTo>
                  <a:cubicBezTo>
                    <a:pt x="71" y="69"/>
                    <a:pt x="69" y="70"/>
                    <a:pt x="67" y="70"/>
                  </a:cubicBezTo>
                  <a:cubicBezTo>
                    <a:pt x="65" y="70"/>
                    <a:pt x="63" y="69"/>
                    <a:pt x="63" y="67"/>
                  </a:cubicBezTo>
                  <a:cubicBezTo>
                    <a:pt x="63" y="65"/>
                    <a:pt x="65" y="63"/>
                    <a:pt x="67" y="63"/>
                  </a:cubicBezTo>
                  <a:close/>
                  <a:moveTo>
                    <a:pt x="67" y="59"/>
                  </a:moveTo>
                  <a:cubicBezTo>
                    <a:pt x="71" y="59"/>
                    <a:pt x="75" y="62"/>
                    <a:pt x="75" y="67"/>
                  </a:cubicBezTo>
                  <a:cubicBezTo>
                    <a:pt x="75" y="71"/>
                    <a:pt x="71" y="75"/>
                    <a:pt x="67" y="75"/>
                  </a:cubicBezTo>
                  <a:cubicBezTo>
                    <a:pt x="63" y="75"/>
                    <a:pt x="59" y="71"/>
                    <a:pt x="59" y="67"/>
                  </a:cubicBezTo>
                  <a:cubicBezTo>
                    <a:pt x="59" y="62"/>
                    <a:pt x="63" y="59"/>
                    <a:pt x="67" y="59"/>
                  </a:cubicBezTo>
                  <a:close/>
                  <a:moveTo>
                    <a:pt x="25" y="21"/>
                  </a:moveTo>
                  <a:cubicBezTo>
                    <a:pt x="25" y="21"/>
                    <a:pt x="25" y="21"/>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1"/>
                    <a:pt x="25" y="21"/>
                    <a:pt x="25" y="21"/>
                  </a:cubicBezTo>
                  <a:close/>
                  <a:moveTo>
                    <a:pt x="25" y="22"/>
                  </a:moveTo>
                  <a:cubicBezTo>
                    <a:pt x="25" y="22"/>
                    <a:pt x="25" y="22"/>
                    <a:pt x="25" y="22"/>
                  </a:cubicBezTo>
                  <a:cubicBezTo>
                    <a:pt x="30" y="22"/>
                    <a:pt x="35" y="22"/>
                    <a:pt x="40" y="22"/>
                  </a:cubicBezTo>
                  <a:cubicBezTo>
                    <a:pt x="40" y="21"/>
                    <a:pt x="40" y="19"/>
                    <a:pt x="40" y="17"/>
                  </a:cubicBezTo>
                  <a:cubicBezTo>
                    <a:pt x="23" y="17"/>
                    <a:pt x="23" y="17"/>
                    <a:pt x="23" y="17"/>
                  </a:cubicBezTo>
                  <a:cubicBezTo>
                    <a:pt x="23" y="17"/>
                    <a:pt x="23" y="18"/>
                    <a:pt x="23" y="18"/>
                  </a:cubicBezTo>
                  <a:cubicBezTo>
                    <a:pt x="23" y="18"/>
                    <a:pt x="23"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5" y="22"/>
                    <a:pt x="25" y="22"/>
                    <a:pt x="25" y="22"/>
                  </a:cubicBezTo>
                  <a:close/>
                  <a:moveTo>
                    <a:pt x="27" y="27"/>
                  </a:move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9"/>
                    <a:pt x="28" y="30"/>
                    <a:pt x="28" y="31"/>
                  </a:cubicBezTo>
                  <a:cubicBezTo>
                    <a:pt x="33" y="31"/>
                    <a:pt x="37" y="31"/>
                    <a:pt x="42" y="31"/>
                  </a:cubicBezTo>
                  <a:cubicBezTo>
                    <a:pt x="41" y="30"/>
                    <a:pt x="41" y="28"/>
                    <a:pt x="41" y="27"/>
                  </a:cubicBezTo>
                  <a:cubicBezTo>
                    <a:pt x="36" y="27"/>
                    <a:pt x="31" y="27"/>
                    <a:pt x="27" y="27"/>
                  </a:cubicBezTo>
                  <a:close/>
                  <a:moveTo>
                    <a:pt x="17" y="0"/>
                  </a:moveTo>
                  <a:cubicBezTo>
                    <a:pt x="17" y="0"/>
                    <a:pt x="17" y="1"/>
                    <a:pt x="17" y="1"/>
                  </a:cubicBezTo>
                  <a:cubicBezTo>
                    <a:pt x="17" y="0"/>
                    <a:pt x="17" y="0"/>
                    <a:pt x="17" y="0"/>
                  </a:cubicBezTo>
                  <a:close/>
                  <a:moveTo>
                    <a:pt x="18" y="2"/>
                  </a:moveTo>
                  <a:cubicBezTo>
                    <a:pt x="18" y="2"/>
                    <a:pt x="18" y="2"/>
                    <a:pt x="18" y="2"/>
                  </a:cubicBezTo>
                  <a:cubicBezTo>
                    <a:pt x="18" y="2"/>
                    <a:pt x="18" y="2"/>
                    <a:pt x="18" y="2"/>
                  </a:cubicBezTo>
                  <a:close/>
                  <a:moveTo>
                    <a:pt x="18" y="2"/>
                  </a:moveTo>
                  <a:cubicBezTo>
                    <a:pt x="18" y="2"/>
                    <a:pt x="18" y="2"/>
                    <a:pt x="18" y="2"/>
                  </a:cubicBezTo>
                  <a:cubicBezTo>
                    <a:pt x="18" y="2"/>
                    <a:pt x="18" y="2"/>
                    <a:pt x="18" y="2"/>
                  </a:cubicBezTo>
                  <a:close/>
                  <a:moveTo>
                    <a:pt x="18" y="4"/>
                  </a:moveTo>
                  <a:cubicBezTo>
                    <a:pt x="18" y="4"/>
                    <a:pt x="19" y="4"/>
                    <a:pt x="19" y="4"/>
                  </a:cubicBezTo>
                  <a:cubicBezTo>
                    <a:pt x="18" y="4"/>
                    <a:pt x="18" y="4"/>
                    <a:pt x="18" y="4"/>
                  </a:cubicBezTo>
                  <a:close/>
                  <a:moveTo>
                    <a:pt x="39" y="63"/>
                  </a:moveTo>
                  <a:cubicBezTo>
                    <a:pt x="41" y="63"/>
                    <a:pt x="42" y="65"/>
                    <a:pt x="42" y="67"/>
                  </a:cubicBezTo>
                  <a:cubicBezTo>
                    <a:pt x="42" y="69"/>
                    <a:pt x="41" y="70"/>
                    <a:pt x="39" y="70"/>
                  </a:cubicBezTo>
                  <a:cubicBezTo>
                    <a:pt x="37" y="70"/>
                    <a:pt x="35" y="69"/>
                    <a:pt x="35" y="67"/>
                  </a:cubicBezTo>
                  <a:cubicBezTo>
                    <a:pt x="35" y="65"/>
                    <a:pt x="37" y="63"/>
                    <a:pt x="39" y="63"/>
                  </a:cubicBezTo>
                  <a:close/>
                  <a:moveTo>
                    <a:pt x="39" y="59"/>
                  </a:moveTo>
                  <a:cubicBezTo>
                    <a:pt x="43" y="59"/>
                    <a:pt x="46" y="62"/>
                    <a:pt x="46" y="67"/>
                  </a:cubicBezTo>
                  <a:cubicBezTo>
                    <a:pt x="46" y="71"/>
                    <a:pt x="43" y="75"/>
                    <a:pt x="39" y="75"/>
                  </a:cubicBezTo>
                  <a:cubicBezTo>
                    <a:pt x="34" y="75"/>
                    <a:pt x="31" y="71"/>
                    <a:pt x="31" y="67"/>
                  </a:cubicBezTo>
                  <a:cubicBezTo>
                    <a:pt x="31" y="62"/>
                    <a:pt x="34" y="59"/>
                    <a:pt x="39" y="59"/>
                  </a:cubicBezTo>
                  <a:close/>
                  <a:moveTo>
                    <a:pt x="47" y="41"/>
                  </a:moveTo>
                  <a:cubicBezTo>
                    <a:pt x="58" y="41"/>
                    <a:pt x="58" y="41"/>
                    <a:pt x="58" y="41"/>
                  </a:cubicBezTo>
                  <a:cubicBezTo>
                    <a:pt x="58" y="39"/>
                    <a:pt x="59" y="37"/>
                    <a:pt x="59" y="36"/>
                  </a:cubicBezTo>
                  <a:cubicBezTo>
                    <a:pt x="55" y="36"/>
                    <a:pt x="51" y="36"/>
                    <a:pt x="47" y="36"/>
                  </a:cubicBezTo>
                  <a:cubicBezTo>
                    <a:pt x="47" y="37"/>
                    <a:pt x="47" y="39"/>
                    <a:pt x="47" y="41"/>
                  </a:cubicBezTo>
                  <a:close/>
                  <a:moveTo>
                    <a:pt x="63" y="41"/>
                  </a:moveTo>
                  <a:cubicBezTo>
                    <a:pt x="74" y="41"/>
                    <a:pt x="74" y="41"/>
                    <a:pt x="74" y="41"/>
                  </a:cubicBezTo>
                  <a:cubicBezTo>
                    <a:pt x="75" y="39"/>
                    <a:pt x="75" y="37"/>
                    <a:pt x="76" y="36"/>
                  </a:cubicBezTo>
                  <a:cubicBezTo>
                    <a:pt x="72" y="36"/>
                    <a:pt x="68" y="36"/>
                    <a:pt x="63" y="36"/>
                  </a:cubicBezTo>
                  <a:cubicBezTo>
                    <a:pt x="63" y="37"/>
                    <a:pt x="63" y="39"/>
                    <a:pt x="63" y="41"/>
                  </a:cubicBezTo>
                  <a:close/>
                  <a:moveTo>
                    <a:pt x="27" y="27"/>
                  </a:moveTo>
                  <a:cubicBezTo>
                    <a:pt x="27" y="27"/>
                    <a:pt x="27" y="27"/>
                    <a:pt x="27" y="27"/>
                  </a:cubicBezTo>
                  <a:cubicBezTo>
                    <a:pt x="27" y="27"/>
                    <a:pt x="27" y="27"/>
                    <a:pt x="27" y="27"/>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2"/>
                  </a:moveTo>
                  <a:cubicBezTo>
                    <a:pt x="25" y="22"/>
                    <a:pt x="25" y="22"/>
                    <a:pt x="25" y="22"/>
                  </a:cubicBezTo>
                  <a:cubicBezTo>
                    <a:pt x="25" y="22"/>
                    <a:pt x="25" y="22"/>
                    <a:pt x="25" y="22"/>
                  </a:cubicBezTo>
                  <a:close/>
                  <a:moveTo>
                    <a:pt x="44" y="17"/>
                  </a:moveTo>
                  <a:cubicBezTo>
                    <a:pt x="44" y="19"/>
                    <a:pt x="45" y="21"/>
                    <a:pt x="45" y="22"/>
                  </a:cubicBezTo>
                  <a:cubicBezTo>
                    <a:pt x="50" y="22"/>
                    <a:pt x="55" y="22"/>
                    <a:pt x="61" y="22"/>
                  </a:cubicBezTo>
                  <a:cubicBezTo>
                    <a:pt x="61" y="21"/>
                    <a:pt x="61" y="19"/>
                    <a:pt x="61" y="17"/>
                  </a:cubicBezTo>
                  <a:cubicBezTo>
                    <a:pt x="44" y="17"/>
                    <a:pt x="44" y="17"/>
                    <a:pt x="44" y="17"/>
                  </a:cubicBezTo>
                  <a:close/>
                  <a:moveTo>
                    <a:pt x="46" y="27"/>
                  </a:moveTo>
                  <a:cubicBezTo>
                    <a:pt x="46" y="28"/>
                    <a:pt x="46" y="30"/>
                    <a:pt x="46" y="31"/>
                  </a:cubicBezTo>
                  <a:cubicBezTo>
                    <a:pt x="51" y="31"/>
                    <a:pt x="55" y="31"/>
                    <a:pt x="59" y="31"/>
                  </a:cubicBezTo>
                  <a:cubicBezTo>
                    <a:pt x="60" y="30"/>
                    <a:pt x="60" y="28"/>
                    <a:pt x="60" y="27"/>
                  </a:cubicBezTo>
                  <a:cubicBezTo>
                    <a:pt x="55" y="27"/>
                    <a:pt x="50" y="27"/>
                    <a:pt x="46" y="27"/>
                  </a:cubicBezTo>
                  <a:close/>
                  <a:moveTo>
                    <a:pt x="64" y="31"/>
                  </a:moveTo>
                  <a:cubicBezTo>
                    <a:pt x="64" y="30"/>
                    <a:pt x="64" y="28"/>
                    <a:pt x="65" y="27"/>
                  </a:cubicBezTo>
                  <a:cubicBezTo>
                    <a:pt x="70" y="27"/>
                    <a:pt x="74" y="27"/>
                    <a:pt x="79" y="27"/>
                  </a:cubicBezTo>
                  <a:cubicBezTo>
                    <a:pt x="78" y="28"/>
                    <a:pt x="78" y="30"/>
                    <a:pt x="77" y="31"/>
                  </a:cubicBezTo>
                  <a:cubicBezTo>
                    <a:pt x="73" y="31"/>
                    <a:pt x="69" y="31"/>
                    <a:pt x="64" y="31"/>
                  </a:cubicBezTo>
                  <a:close/>
                  <a:moveTo>
                    <a:pt x="65" y="22"/>
                  </a:moveTo>
                  <a:cubicBezTo>
                    <a:pt x="65" y="21"/>
                    <a:pt x="66" y="19"/>
                    <a:pt x="66" y="17"/>
                  </a:cubicBezTo>
                  <a:cubicBezTo>
                    <a:pt x="82" y="17"/>
                    <a:pt x="82" y="17"/>
                    <a:pt x="82" y="17"/>
                  </a:cubicBezTo>
                  <a:cubicBezTo>
                    <a:pt x="82" y="19"/>
                    <a:pt x="81" y="21"/>
                    <a:pt x="81" y="22"/>
                  </a:cubicBezTo>
                  <a:cubicBezTo>
                    <a:pt x="76" y="22"/>
                    <a:pt x="71" y="22"/>
                    <a:pt x="65"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grpSp>
      <p:grpSp>
        <p:nvGrpSpPr>
          <p:cNvPr id="19" name="组合 18"/>
          <p:cNvGrpSpPr/>
          <p:nvPr/>
        </p:nvGrpSpPr>
        <p:grpSpPr>
          <a:xfrm>
            <a:off x="3147971" y="1516427"/>
            <a:ext cx="828267" cy="742253"/>
            <a:chOff x="4197294" y="2021902"/>
            <a:chExt cx="1104356" cy="989671"/>
          </a:xfrm>
        </p:grpSpPr>
        <p:sp>
          <p:nvSpPr>
            <p:cNvPr id="20" name="MH_Other_2"/>
            <p:cNvSpPr>
              <a:spLocks noChangeArrowheads="1"/>
            </p:cNvSpPr>
            <p:nvPr>
              <p:custDataLst>
                <p:tags r:id="rId5"/>
              </p:custDataLst>
            </p:nvPr>
          </p:nvSpPr>
          <p:spPr bwMode="auto">
            <a:xfrm>
              <a:off x="4197294" y="2021902"/>
              <a:ext cx="1104356" cy="989671"/>
            </a:xfrm>
            <a:prstGeom prst="ellipse">
              <a:avLst/>
            </a:prstGeom>
            <a:solidFill>
              <a:srgbClr val="FFFFFF"/>
            </a:solidFill>
            <a:ln w="50800">
              <a:solidFill>
                <a:schemeClr val="accent1"/>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srgbClr val="737572"/>
                </a:solidFill>
                <a:ea typeface="微软雅黑" panose="020B0503020204020204" pitchFamily="34" charset="-122"/>
              </a:endParaRPr>
            </a:p>
          </p:txBody>
        </p:sp>
        <p:sp>
          <p:nvSpPr>
            <p:cNvPr id="21" name="MH_Other_11"/>
            <p:cNvSpPr>
              <a:spLocks/>
            </p:cNvSpPr>
            <p:nvPr>
              <p:custDataLst>
                <p:tags r:id="rId6"/>
              </p:custDataLst>
            </p:nvPr>
          </p:nvSpPr>
          <p:spPr bwMode="auto">
            <a:xfrm>
              <a:off x="4456232" y="2519714"/>
              <a:ext cx="595333" cy="241964"/>
            </a:xfrm>
            <a:custGeom>
              <a:avLst/>
              <a:gdLst>
                <a:gd name="T0" fmla="*/ 0 w 75"/>
                <a:gd name="T1" fmla="*/ 2147483646 h 34"/>
                <a:gd name="T2" fmla="*/ 2147483646 w 75"/>
                <a:gd name="T3" fmla="*/ 2147483646 h 34"/>
                <a:gd name="T4" fmla="*/ 2147483646 w 75"/>
                <a:gd name="T5" fmla="*/ 0 h 34"/>
                <a:gd name="T6" fmla="*/ 2147483646 w 75"/>
                <a:gd name="T7" fmla="*/ 2147483646 h 34"/>
                <a:gd name="T8" fmla="*/ 2147483646 w 75"/>
                <a:gd name="T9" fmla="*/ 0 h 34"/>
                <a:gd name="T10" fmla="*/ 2147483646 w 75"/>
                <a:gd name="T11" fmla="*/ 2147483646 h 34"/>
                <a:gd name="T12" fmla="*/ 2147483646 w 75"/>
                <a:gd name="T13" fmla="*/ 2147483646 h 34"/>
                <a:gd name="T14" fmla="*/ 2147483646 w 75"/>
                <a:gd name="T15" fmla="*/ 2147483646 h 34"/>
                <a:gd name="T16" fmla="*/ 2147483646 w 75"/>
                <a:gd name="T17" fmla="*/ 2147483646 h 34"/>
                <a:gd name="T18" fmla="*/ 0 w 75"/>
                <a:gd name="T19" fmla="*/ 2147483646 h 34"/>
                <a:gd name="T20" fmla="*/ 0 w 75"/>
                <a:gd name="T21" fmla="*/ 2147483646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5" h="34">
                  <a:moveTo>
                    <a:pt x="0" y="16"/>
                  </a:moveTo>
                  <a:cubicBezTo>
                    <a:pt x="0" y="11"/>
                    <a:pt x="2" y="7"/>
                    <a:pt x="7" y="5"/>
                  </a:cubicBezTo>
                  <a:cubicBezTo>
                    <a:pt x="25" y="0"/>
                    <a:pt x="25" y="0"/>
                    <a:pt x="25" y="0"/>
                  </a:cubicBezTo>
                  <a:cubicBezTo>
                    <a:pt x="37" y="21"/>
                    <a:pt x="37" y="21"/>
                    <a:pt x="37" y="21"/>
                  </a:cubicBezTo>
                  <a:cubicBezTo>
                    <a:pt x="50" y="0"/>
                    <a:pt x="50" y="0"/>
                    <a:pt x="50" y="0"/>
                  </a:cubicBezTo>
                  <a:cubicBezTo>
                    <a:pt x="67" y="5"/>
                    <a:pt x="67" y="5"/>
                    <a:pt x="67" y="5"/>
                  </a:cubicBezTo>
                  <a:cubicBezTo>
                    <a:pt x="72" y="7"/>
                    <a:pt x="75" y="11"/>
                    <a:pt x="75" y="16"/>
                  </a:cubicBezTo>
                  <a:cubicBezTo>
                    <a:pt x="75" y="34"/>
                    <a:pt x="75" y="34"/>
                    <a:pt x="75" y="34"/>
                  </a:cubicBezTo>
                  <a:cubicBezTo>
                    <a:pt x="37" y="34"/>
                    <a:pt x="37" y="34"/>
                    <a:pt x="37" y="34"/>
                  </a:cubicBezTo>
                  <a:cubicBezTo>
                    <a:pt x="0" y="34"/>
                    <a:pt x="0" y="34"/>
                    <a:pt x="0" y="34"/>
                  </a:cubicBezTo>
                  <a:cubicBezTo>
                    <a:pt x="0" y="16"/>
                    <a:pt x="0" y="16"/>
                    <a:pt x="0" y="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sp>
          <p:nvSpPr>
            <p:cNvPr id="22" name="MH_Other_12"/>
            <p:cNvSpPr>
              <a:spLocks/>
            </p:cNvSpPr>
            <p:nvPr>
              <p:custDataLst>
                <p:tags r:id="rId7"/>
              </p:custDataLst>
            </p:nvPr>
          </p:nvSpPr>
          <p:spPr bwMode="auto">
            <a:xfrm>
              <a:off x="4615578" y="2228167"/>
              <a:ext cx="278855" cy="291546"/>
            </a:xfrm>
            <a:custGeom>
              <a:avLst/>
              <a:gdLst>
                <a:gd name="T0" fmla="*/ 2147483646 w 35"/>
                <a:gd name="T1" fmla="*/ 2147483646 h 41"/>
                <a:gd name="T2" fmla="*/ 2147483646 w 35"/>
                <a:gd name="T3" fmla="*/ 2147483646 h 41"/>
                <a:gd name="T4" fmla="*/ 2147483646 w 35"/>
                <a:gd name="T5" fmla="*/ 2147483646 h 41"/>
                <a:gd name="T6" fmla="*/ 2147483646 w 35"/>
                <a:gd name="T7" fmla="*/ 0 h 41"/>
                <a:gd name="T8" fmla="*/ 2147483646 w 35"/>
                <a:gd name="T9" fmla="*/ 2147483646 h 41"/>
                <a:gd name="T10" fmla="*/ 2147483646 w 35"/>
                <a:gd name="T11" fmla="*/ 2147483646 h 41"/>
                <a:gd name="T12" fmla="*/ 2147483646 w 35"/>
                <a:gd name="T13" fmla="*/ 2147483646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 h="41">
                  <a:moveTo>
                    <a:pt x="17" y="41"/>
                  </a:moveTo>
                  <a:cubicBezTo>
                    <a:pt x="12" y="41"/>
                    <a:pt x="8" y="37"/>
                    <a:pt x="5" y="32"/>
                  </a:cubicBezTo>
                  <a:cubicBezTo>
                    <a:pt x="1" y="26"/>
                    <a:pt x="0" y="18"/>
                    <a:pt x="1" y="12"/>
                  </a:cubicBezTo>
                  <a:cubicBezTo>
                    <a:pt x="3" y="5"/>
                    <a:pt x="8" y="0"/>
                    <a:pt x="17" y="0"/>
                  </a:cubicBezTo>
                  <a:cubicBezTo>
                    <a:pt x="26" y="0"/>
                    <a:pt x="31" y="5"/>
                    <a:pt x="33" y="12"/>
                  </a:cubicBezTo>
                  <a:cubicBezTo>
                    <a:pt x="35" y="18"/>
                    <a:pt x="33" y="26"/>
                    <a:pt x="29" y="32"/>
                  </a:cubicBezTo>
                  <a:cubicBezTo>
                    <a:pt x="26" y="37"/>
                    <a:pt x="22" y="41"/>
                    <a:pt x="17"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sp>
          <p:nvSpPr>
            <p:cNvPr id="23" name="MH_Other_13"/>
            <p:cNvSpPr>
              <a:spLocks/>
            </p:cNvSpPr>
            <p:nvPr>
              <p:custDataLst>
                <p:tags r:id="rId8"/>
              </p:custDataLst>
            </p:nvPr>
          </p:nvSpPr>
          <p:spPr bwMode="auto">
            <a:xfrm>
              <a:off x="4845744" y="2648628"/>
              <a:ext cx="119509" cy="71399"/>
            </a:xfrm>
            <a:custGeom>
              <a:avLst/>
              <a:gdLst>
                <a:gd name="T0" fmla="*/ 2147483646 w 15"/>
                <a:gd name="T1" fmla="*/ 0 h 10"/>
                <a:gd name="T2" fmla="*/ 2147483646 w 15"/>
                <a:gd name="T3" fmla="*/ 0 h 10"/>
                <a:gd name="T4" fmla="*/ 2147483646 w 15"/>
                <a:gd name="T5" fmla="*/ 2147483646 h 10"/>
                <a:gd name="T6" fmla="*/ 2147483646 w 15"/>
                <a:gd name="T7" fmla="*/ 2147483646 h 10"/>
                <a:gd name="T8" fmla="*/ 2147483646 w 15"/>
                <a:gd name="T9" fmla="*/ 2147483646 h 10"/>
                <a:gd name="T10" fmla="*/ 2147483646 w 15"/>
                <a:gd name="T11" fmla="*/ 2147483646 h 10"/>
                <a:gd name="T12" fmla="*/ 0 w 15"/>
                <a:gd name="T13" fmla="*/ 2147483646 h 10"/>
                <a:gd name="T14" fmla="*/ 0 w 15"/>
                <a:gd name="T15" fmla="*/ 2147483646 h 10"/>
                <a:gd name="T16" fmla="*/ 2147483646 w 15"/>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0">
                  <a:moveTo>
                    <a:pt x="2" y="0"/>
                  </a:moveTo>
                  <a:cubicBezTo>
                    <a:pt x="14" y="0"/>
                    <a:pt x="14" y="0"/>
                    <a:pt x="14" y="0"/>
                  </a:cubicBezTo>
                  <a:cubicBezTo>
                    <a:pt x="15" y="0"/>
                    <a:pt x="15" y="1"/>
                    <a:pt x="15" y="2"/>
                  </a:cubicBezTo>
                  <a:cubicBezTo>
                    <a:pt x="15" y="8"/>
                    <a:pt x="15" y="8"/>
                    <a:pt x="15" y="8"/>
                  </a:cubicBezTo>
                  <a:cubicBezTo>
                    <a:pt x="15" y="9"/>
                    <a:pt x="15" y="10"/>
                    <a:pt x="14" y="10"/>
                  </a:cubicBezTo>
                  <a:cubicBezTo>
                    <a:pt x="2" y="10"/>
                    <a:pt x="2" y="10"/>
                    <a:pt x="2" y="10"/>
                  </a:cubicBezTo>
                  <a:cubicBezTo>
                    <a:pt x="1" y="10"/>
                    <a:pt x="0" y="9"/>
                    <a:pt x="0" y="8"/>
                  </a:cubicBezTo>
                  <a:cubicBezTo>
                    <a:pt x="0" y="2"/>
                    <a:pt x="0" y="2"/>
                    <a:pt x="0" y="2"/>
                  </a:cubicBezTo>
                  <a:cubicBezTo>
                    <a:pt x="0" y="1"/>
                    <a:pt x="1" y="0"/>
                    <a:pt x="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grpSp>
    </p:spTree>
    <p:extLst>
      <p:ext uri="{BB962C8B-B14F-4D97-AF65-F5344CB8AC3E}">
        <p14:creationId xmlns:p14="http://schemas.microsoft.com/office/powerpoint/2010/main" val="574875328"/>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工作体会</a:t>
            </a:r>
          </a:p>
        </p:txBody>
      </p:sp>
      <p:cxnSp>
        <p:nvCxnSpPr>
          <p:cNvPr id="3" name="MH_Other_1"/>
          <p:cNvCxnSpPr/>
          <p:nvPr>
            <p:custDataLst>
              <p:tags r:id="rId1"/>
            </p:custDataLst>
          </p:nvPr>
        </p:nvCxnSpPr>
        <p:spPr>
          <a:xfrm>
            <a:off x="1559284" y="2080107"/>
            <a:ext cx="0" cy="94026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MH_Other_2"/>
          <p:cNvCxnSpPr/>
          <p:nvPr>
            <p:custDataLst>
              <p:tags r:id="rId2"/>
            </p:custDataLst>
          </p:nvPr>
        </p:nvCxnSpPr>
        <p:spPr>
          <a:xfrm>
            <a:off x="1559284" y="3020370"/>
            <a:ext cx="155063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MH_Other_3"/>
          <p:cNvCxnSpPr/>
          <p:nvPr>
            <p:custDataLst>
              <p:tags r:id="rId3"/>
            </p:custDataLst>
          </p:nvPr>
        </p:nvCxnSpPr>
        <p:spPr>
          <a:xfrm>
            <a:off x="3109919" y="3020370"/>
            <a:ext cx="155063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MH_Other_4"/>
          <p:cNvCxnSpPr/>
          <p:nvPr>
            <p:custDataLst>
              <p:tags r:id="rId4"/>
            </p:custDataLst>
          </p:nvPr>
        </p:nvCxnSpPr>
        <p:spPr>
          <a:xfrm>
            <a:off x="3109918" y="3020370"/>
            <a:ext cx="0" cy="93881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MH_Other_5"/>
          <p:cNvCxnSpPr/>
          <p:nvPr>
            <p:custDataLst>
              <p:tags r:id="rId5"/>
            </p:custDataLst>
          </p:nvPr>
        </p:nvCxnSpPr>
        <p:spPr>
          <a:xfrm>
            <a:off x="4660554" y="2080107"/>
            <a:ext cx="0" cy="94026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MH_Other_6"/>
          <p:cNvCxnSpPr/>
          <p:nvPr>
            <p:custDataLst>
              <p:tags r:id="rId6"/>
            </p:custDataLst>
          </p:nvPr>
        </p:nvCxnSpPr>
        <p:spPr>
          <a:xfrm>
            <a:off x="4660554" y="3020370"/>
            <a:ext cx="154918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MH_Other_7"/>
          <p:cNvCxnSpPr/>
          <p:nvPr>
            <p:custDataLst>
              <p:tags r:id="rId7"/>
            </p:custDataLst>
          </p:nvPr>
        </p:nvCxnSpPr>
        <p:spPr>
          <a:xfrm>
            <a:off x="6209735" y="3020370"/>
            <a:ext cx="0" cy="93881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MH_Other_8"/>
          <p:cNvCxnSpPr/>
          <p:nvPr>
            <p:custDataLst>
              <p:tags r:id="rId8"/>
            </p:custDataLst>
          </p:nvPr>
        </p:nvCxnSpPr>
        <p:spPr>
          <a:xfrm>
            <a:off x="6209735" y="3020370"/>
            <a:ext cx="1550634" cy="0"/>
          </a:xfrm>
          <a:prstGeom prst="line">
            <a:avLst/>
          </a:prstGeom>
          <a:ln>
            <a:solidFill>
              <a:schemeClr val="accent1"/>
            </a:solidFill>
            <a:tailEnd type="stealth"/>
          </a:ln>
        </p:spPr>
        <p:style>
          <a:lnRef idx="1">
            <a:schemeClr val="accent1"/>
          </a:lnRef>
          <a:fillRef idx="0">
            <a:schemeClr val="accent1"/>
          </a:fillRef>
          <a:effectRef idx="0">
            <a:schemeClr val="accent1"/>
          </a:effectRef>
          <a:fontRef idx="minor">
            <a:schemeClr val="tx1"/>
          </a:fontRef>
        </p:style>
      </p:cxnSp>
      <p:sp>
        <p:nvSpPr>
          <p:cNvPr id="12" name="MH_Other_9"/>
          <p:cNvSpPr/>
          <p:nvPr>
            <p:custDataLst>
              <p:tags r:id="rId9"/>
            </p:custDataLst>
          </p:nvPr>
        </p:nvSpPr>
        <p:spPr>
          <a:xfrm>
            <a:off x="1270084" y="1485722"/>
            <a:ext cx="594386" cy="5943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ea typeface="微软雅黑" panose="020B0503020204020204" pitchFamily="34" charset="-122"/>
            </a:endParaRPr>
          </a:p>
        </p:txBody>
      </p:sp>
      <p:sp>
        <p:nvSpPr>
          <p:cNvPr id="13" name="MH_Other_10"/>
          <p:cNvSpPr/>
          <p:nvPr>
            <p:custDataLst>
              <p:tags r:id="rId10"/>
            </p:custDataLst>
          </p:nvPr>
        </p:nvSpPr>
        <p:spPr>
          <a:xfrm>
            <a:off x="2812000" y="3959180"/>
            <a:ext cx="594385" cy="5958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ea typeface="微软雅黑" panose="020B0503020204020204" pitchFamily="34" charset="-122"/>
            </a:endParaRPr>
          </a:p>
        </p:txBody>
      </p:sp>
      <p:sp>
        <p:nvSpPr>
          <p:cNvPr id="14" name="MH_Other_11"/>
          <p:cNvSpPr/>
          <p:nvPr>
            <p:custDataLst>
              <p:tags r:id="rId11"/>
            </p:custDataLst>
          </p:nvPr>
        </p:nvSpPr>
        <p:spPr>
          <a:xfrm>
            <a:off x="4366995" y="1485722"/>
            <a:ext cx="595839" cy="5943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200" dirty="0">
                <a:solidFill>
                  <a:prstClr val="white"/>
                </a:solidFill>
                <a:ea typeface="微软雅黑" panose="020B0503020204020204" pitchFamily="34" charset="-122"/>
              </a:rPr>
              <a:t>1</a:t>
            </a:r>
            <a:endParaRPr lang="zh-CN" altLang="en-US" sz="1200" dirty="0">
              <a:solidFill>
                <a:prstClr val="white"/>
              </a:solidFill>
              <a:ea typeface="微软雅黑" panose="020B0503020204020204" pitchFamily="34" charset="-122"/>
            </a:endParaRPr>
          </a:p>
        </p:txBody>
      </p:sp>
      <p:sp>
        <p:nvSpPr>
          <p:cNvPr id="15" name="MH_Other_12"/>
          <p:cNvSpPr/>
          <p:nvPr>
            <p:custDataLst>
              <p:tags r:id="rId12"/>
            </p:custDataLst>
          </p:nvPr>
        </p:nvSpPr>
        <p:spPr>
          <a:xfrm>
            <a:off x="5913270" y="3959180"/>
            <a:ext cx="594385" cy="5958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0CB692"/>
              </a:solidFill>
              <a:ea typeface="微软雅黑" panose="020B0503020204020204" pitchFamily="34" charset="-122"/>
            </a:endParaRPr>
          </a:p>
        </p:txBody>
      </p:sp>
      <p:sp>
        <p:nvSpPr>
          <p:cNvPr id="16" name="MH_Other_13"/>
          <p:cNvSpPr>
            <a:spLocks/>
          </p:cNvSpPr>
          <p:nvPr>
            <p:custDataLst>
              <p:tags r:id="rId13"/>
            </p:custDataLst>
          </p:nvPr>
        </p:nvSpPr>
        <p:spPr bwMode="auto">
          <a:xfrm>
            <a:off x="4526853" y="1632501"/>
            <a:ext cx="277573" cy="300826"/>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ea typeface="微软雅黑" panose="020B0503020204020204" pitchFamily="34" charset="-122"/>
            </a:endParaRPr>
          </a:p>
        </p:txBody>
      </p:sp>
      <p:sp>
        <p:nvSpPr>
          <p:cNvPr id="17" name="MH_Other_14"/>
          <p:cNvSpPr>
            <a:spLocks/>
          </p:cNvSpPr>
          <p:nvPr>
            <p:custDataLst>
              <p:tags r:id="rId14"/>
            </p:custDataLst>
          </p:nvPr>
        </p:nvSpPr>
        <p:spPr bwMode="auto">
          <a:xfrm>
            <a:off x="1428490" y="1632501"/>
            <a:ext cx="277573" cy="300826"/>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ea typeface="微软雅黑" panose="020B0503020204020204" pitchFamily="34" charset="-122"/>
            </a:endParaRPr>
          </a:p>
        </p:txBody>
      </p:sp>
      <p:sp>
        <p:nvSpPr>
          <p:cNvPr id="18" name="MH_Other_15"/>
          <p:cNvSpPr>
            <a:spLocks/>
          </p:cNvSpPr>
          <p:nvPr>
            <p:custDataLst>
              <p:tags r:id="rId15"/>
            </p:custDataLst>
          </p:nvPr>
        </p:nvSpPr>
        <p:spPr bwMode="auto">
          <a:xfrm>
            <a:off x="2970406" y="4107412"/>
            <a:ext cx="277574" cy="300826"/>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ea typeface="微软雅黑" panose="020B0503020204020204" pitchFamily="34" charset="-122"/>
            </a:endParaRPr>
          </a:p>
        </p:txBody>
      </p:sp>
      <p:sp>
        <p:nvSpPr>
          <p:cNvPr id="19" name="MH_Other_16"/>
          <p:cNvSpPr>
            <a:spLocks/>
          </p:cNvSpPr>
          <p:nvPr>
            <p:custDataLst>
              <p:tags r:id="rId16"/>
            </p:custDataLst>
          </p:nvPr>
        </p:nvSpPr>
        <p:spPr bwMode="auto">
          <a:xfrm>
            <a:off x="6071675" y="4107412"/>
            <a:ext cx="277574" cy="300826"/>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ea typeface="微软雅黑" panose="020B0503020204020204" pitchFamily="34" charset="-122"/>
            </a:endParaRPr>
          </a:p>
        </p:txBody>
      </p:sp>
      <p:sp>
        <p:nvSpPr>
          <p:cNvPr id="20" name="矩形 19"/>
          <p:cNvSpPr/>
          <p:nvPr/>
        </p:nvSpPr>
        <p:spPr>
          <a:xfrm>
            <a:off x="1800012" y="2032285"/>
            <a:ext cx="2168465"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a:t>
            </a:r>
            <a:endParaRPr lang="zh-CN" altLang="en-US" sz="1200" dirty="0">
              <a:solidFill>
                <a:schemeClr val="bg1">
                  <a:lumMod val="50000"/>
                </a:schemeClr>
              </a:solidFill>
              <a:ea typeface="微软雅黑" panose="020B0503020204020204" pitchFamily="34" charset="-122"/>
            </a:endParaRPr>
          </a:p>
        </p:txBody>
      </p:sp>
      <p:sp>
        <p:nvSpPr>
          <p:cNvPr id="21" name="矩形 20"/>
          <p:cNvSpPr/>
          <p:nvPr/>
        </p:nvSpPr>
        <p:spPr>
          <a:xfrm>
            <a:off x="3421099" y="3267468"/>
            <a:ext cx="2168465"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a:t>
            </a:r>
            <a:endParaRPr lang="zh-CN" altLang="en-US" sz="1200" dirty="0">
              <a:solidFill>
                <a:schemeClr val="bg1">
                  <a:lumMod val="50000"/>
                </a:schemeClr>
              </a:solidFill>
              <a:ea typeface="微软雅黑" panose="020B0503020204020204" pitchFamily="34" charset="-122"/>
            </a:endParaRPr>
          </a:p>
        </p:txBody>
      </p:sp>
      <p:sp>
        <p:nvSpPr>
          <p:cNvPr id="22" name="矩形 21"/>
          <p:cNvSpPr/>
          <p:nvPr/>
        </p:nvSpPr>
        <p:spPr>
          <a:xfrm>
            <a:off x="5058491" y="2058672"/>
            <a:ext cx="2168465"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a:t>
            </a:r>
            <a:endParaRPr lang="zh-CN" altLang="en-US" sz="1200" dirty="0">
              <a:solidFill>
                <a:schemeClr val="bg1">
                  <a:lumMod val="50000"/>
                </a:schemeClr>
              </a:solidFill>
              <a:ea typeface="微软雅黑" panose="020B0503020204020204" pitchFamily="34" charset="-122"/>
            </a:endParaRPr>
          </a:p>
        </p:txBody>
      </p:sp>
      <p:sp>
        <p:nvSpPr>
          <p:cNvPr id="23" name="矩形 22"/>
          <p:cNvSpPr/>
          <p:nvPr/>
        </p:nvSpPr>
        <p:spPr>
          <a:xfrm>
            <a:off x="6548154" y="3257668"/>
            <a:ext cx="2168465"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a:t>
            </a:r>
            <a:endParaRPr lang="zh-CN" altLang="en-US" sz="1200" dirty="0">
              <a:solidFill>
                <a:schemeClr val="bg1">
                  <a:lumMod val="50000"/>
                </a:schemeClr>
              </a:solidFill>
              <a:ea typeface="微软雅黑" panose="020B0503020204020204" pitchFamily="34" charset="-122"/>
            </a:endParaRPr>
          </a:p>
        </p:txBody>
      </p:sp>
    </p:spTree>
    <p:extLst>
      <p:ext uri="{BB962C8B-B14F-4D97-AF65-F5344CB8AC3E}">
        <p14:creationId xmlns:p14="http://schemas.microsoft.com/office/powerpoint/2010/main" val="146069227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4221"/>
            <a:ext cx="9144000" cy="531795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0835" y="804339"/>
            <a:ext cx="3453596" cy="3453596"/>
          </a:xfrm>
          <a:prstGeom prst="rect">
            <a:avLst/>
          </a:prstGeom>
        </p:spPr>
      </p:pic>
      <p:sp>
        <p:nvSpPr>
          <p:cNvPr id="6" name="椭圆 5"/>
          <p:cNvSpPr/>
          <p:nvPr/>
        </p:nvSpPr>
        <p:spPr>
          <a:xfrm>
            <a:off x="2165660" y="1917032"/>
            <a:ext cx="1483920" cy="1483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 name="文本框 6"/>
          <p:cNvSpPr txBox="1"/>
          <p:nvPr/>
        </p:nvSpPr>
        <p:spPr>
          <a:xfrm>
            <a:off x="2350169" y="1977139"/>
            <a:ext cx="1299411" cy="1107996"/>
          </a:xfrm>
          <a:prstGeom prst="rect">
            <a:avLst/>
          </a:prstGeom>
          <a:noFill/>
        </p:spPr>
        <p:txBody>
          <a:bodyPr wrap="square" rtlCol="0">
            <a:spAutoFit/>
          </a:bodyPr>
          <a:lstStyle/>
          <a:p>
            <a:r>
              <a:rPr lang="en-US" altLang="zh-CN" sz="6600" b="1">
                <a:solidFill>
                  <a:srgbClr val="F1285F"/>
                </a:solidFill>
                <a:latin typeface="微软雅黑" panose="020B0503020204020204" pitchFamily="34" charset="-122"/>
                <a:ea typeface="微软雅黑" panose="020B0503020204020204" pitchFamily="34" charset="-122"/>
              </a:rPr>
              <a:t>04</a:t>
            </a:r>
            <a:endParaRPr lang="zh-CN" altLang="en-US" sz="6600" b="1">
              <a:solidFill>
                <a:srgbClr val="F1285F"/>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919211" y="1977139"/>
            <a:ext cx="3148143" cy="923330"/>
          </a:xfrm>
          <a:prstGeom prst="rect">
            <a:avLst/>
          </a:prstGeom>
          <a:noFill/>
        </p:spPr>
        <p:txBody>
          <a:bodyPr wrap="square" rtlCol="0">
            <a:spAutoFit/>
          </a:bodyPr>
          <a:lstStyle/>
          <a:p>
            <a:r>
              <a:rPr lang="zh-CN" altLang="en-US" sz="5400" b="1">
                <a:solidFill>
                  <a:srgbClr val="3E559A"/>
                </a:solidFill>
                <a:latin typeface="微软雅黑" panose="020B0503020204020204" pitchFamily="34" charset="-122"/>
                <a:ea typeface="微软雅黑" panose="020B0503020204020204" pitchFamily="34" charset="-122"/>
              </a:rPr>
              <a:t>工作规划</a:t>
            </a:r>
          </a:p>
        </p:txBody>
      </p:sp>
    </p:spTree>
    <p:extLst>
      <p:ext uri="{BB962C8B-B14F-4D97-AF65-F5344CB8AC3E}">
        <p14:creationId xmlns:p14="http://schemas.microsoft.com/office/powerpoint/2010/main" val="248826122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4221"/>
            <a:ext cx="9144000" cy="5317958"/>
          </a:xfrm>
          <a:prstGeom prst="rect">
            <a:avLst/>
          </a:prstGeom>
        </p:spPr>
      </p:pic>
      <p:pic>
        <p:nvPicPr>
          <p:cNvPr id="14" name="图片 13"/>
          <p:cNvPicPr>
            <a:picLocks noChangeAspect="1"/>
          </p:cNvPicPr>
          <p:nvPr/>
        </p:nvPicPr>
        <p:blipFill>
          <a:blip r:embed="rId4"/>
          <a:stretch>
            <a:fillRect/>
          </a:stretch>
        </p:blipFill>
        <p:spPr>
          <a:xfrm>
            <a:off x="2801654" y="240656"/>
            <a:ext cx="3279932" cy="3143738"/>
          </a:xfrm>
          <a:prstGeom prst="rect">
            <a:avLst/>
          </a:prstGeom>
        </p:spPr>
      </p:pic>
      <p:sp>
        <p:nvSpPr>
          <p:cNvPr id="6" name="上凸带形 5"/>
          <p:cNvSpPr/>
          <p:nvPr/>
        </p:nvSpPr>
        <p:spPr>
          <a:xfrm>
            <a:off x="2801654" y="1343125"/>
            <a:ext cx="3495489" cy="1028181"/>
          </a:xfrm>
          <a:prstGeom prst="ribbon2">
            <a:avLst>
              <a:gd name="adj1" fmla="val 19434"/>
              <a:gd name="adj2" fmla="val 50000"/>
            </a:avLst>
          </a:prstGeom>
          <a:solidFill>
            <a:srgbClr val="4A67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 name="文本框 7"/>
          <p:cNvSpPr txBox="1"/>
          <p:nvPr/>
        </p:nvSpPr>
        <p:spPr>
          <a:xfrm>
            <a:off x="3934473" y="1491168"/>
            <a:ext cx="1281692" cy="584775"/>
          </a:xfrm>
          <a:prstGeom prst="rect">
            <a:avLst/>
          </a:prstGeom>
          <a:noFill/>
        </p:spPr>
        <p:txBody>
          <a:bodyPr wrap="square" rtlCol="0">
            <a:spAutoFit/>
          </a:bodyPr>
          <a:lstStyle/>
          <a:p>
            <a:pPr algn="dist"/>
            <a:r>
              <a:rPr lang="zh-CN" altLang="en-US" sz="3200" b="1">
                <a:solidFill>
                  <a:schemeClr val="bg1"/>
                </a:solidFill>
                <a:latin typeface="微软雅黑" panose="020B0503020204020204" pitchFamily="34" charset="-122"/>
                <a:ea typeface="微软雅黑" panose="020B0503020204020204" pitchFamily="34" charset="-122"/>
              </a:rPr>
              <a:t>目 录</a:t>
            </a:r>
          </a:p>
        </p:txBody>
      </p:sp>
      <p:sp>
        <p:nvSpPr>
          <p:cNvPr id="15" name="文本框 14"/>
          <p:cNvSpPr txBox="1"/>
          <p:nvPr/>
        </p:nvSpPr>
        <p:spPr>
          <a:xfrm>
            <a:off x="1525178" y="3092006"/>
            <a:ext cx="3130605" cy="584775"/>
          </a:xfrm>
          <a:prstGeom prst="rect">
            <a:avLst/>
          </a:prstGeom>
          <a:noFill/>
        </p:spPr>
        <p:txBody>
          <a:bodyPr wrap="square" rtlCol="0">
            <a:spAutoFit/>
          </a:bodyPr>
          <a:lstStyle/>
          <a:p>
            <a:r>
              <a:rPr lang="en-US" altLang="zh-CN" sz="3200" b="1">
                <a:solidFill>
                  <a:srgbClr val="F1285F"/>
                </a:solidFill>
                <a:latin typeface="微软雅黑" panose="020B0503020204020204" pitchFamily="34" charset="-122"/>
                <a:ea typeface="微软雅黑" panose="020B0503020204020204" pitchFamily="34" charset="-122"/>
              </a:rPr>
              <a:t>01. </a:t>
            </a:r>
            <a:r>
              <a:rPr lang="zh-CN" altLang="en-US" sz="3200" b="1">
                <a:solidFill>
                  <a:srgbClr val="F1285F"/>
                </a:solidFill>
                <a:latin typeface="微软雅黑" panose="020B0503020204020204" pitchFamily="34" charset="-122"/>
                <a:ea typeface="微软雅黑" panose="020B0503020204020204" pitchFamily="34" charset="-122"/>
              </a:rPr>
              <a:t>工作回顾</a:t>
            </a:r>
          </a:p>
        </p:txBody>
      </p:sp>
      <p:sp>
        <p:nvSpPr>
          <p:cNvPr id="16" name="文本框 15"/>
          <p:cNvSpPr txBox="1"/>
          <p:nvPr/>
        </p:nvSpPr>
        <p:spPr>
          <a:xfrm>
            <a:off x="5282679" y="3092006"/>
            <a:ext cx="3130605" cy="584775"/>
          </a:xfrm>
          <a:prstGeom prst="rect">
            <a:avLst/>
          </a:prstGeom>
          <a:noFill/>
        </p:spPr>
        <p:txBody>
          <a:bodyPr wrap="square" rtlCol="0">
            <a:spAutoFit/>
          </a:bodyPr>
          <a:lstStyle/>
          <a:p>
            <a:r>
              <a:rPr lang="en-US" altLang="zh-CN" sz="3200" b="1">
                <a:solidFill>
                  <a:srgbClr val="F1285F"/>
                </a:solidFill>
                <a:latin typeface="微软雅黑" panose="020B0503020204020204" pitchFamily="34" charset="-122"/>
                <a:ea typeface="微软雅黑" panose="020B0503020204020204" pitchFamily="34" charset="-122"/>
              </a:rPr>
              <a:t>02.</a:t>
            </a:r>
            <a:r>
              <a:rPr lang="zh-CN" altLang="en-US" sz="3200" b="1">
                <a:solidFill>
                  <a:srgbClr val="F1285F"/>
                </a:solidFill>
                <a:latin typeface="微软雅黑" panose="020B0503020204020204" pitchFamily="34" charset="-122"/>
                <a:ea typeface="微软雅黑" panose="020B0503020204020204" pitchFamily="34" charset="-122"/>
              </a:rPr>
              <a:t> 自我评价</a:t>
            </a:r>
          </a:p>
        </p:txBody>
      </p:sp>
      <p:sp>
        <p:nvSpPr>
          <p:cNvPr id="17" name="文本框 16"/>
          <p:cNvSpPr txBox="1"/>
          <p:nvPr/>
        </p:nvSpPr>
        <p:spPr>
          <a:xfrm>
            <a:off x="1525178" y="3764658"/>
            <a:ext cx="3130605" cy="584775"/>
          </a:xfrm>
          <a:prstGeom prst="rect">
            <a:avLst/>
          </a:prstGeom>
          <a:noFill/>
        </p:spPr>
        <p:txBody>
          <a:bodyPr wrap="square" rtlCol="0">
            <a:spAutoFit/>
          </a:bodyPr>
          <a:lstStyle/>
          <a:p>
            <a:r>
              <a:rPr lang="en-US" altLang="zh-CN" sz="3200" b="1">
                <a:solidFill>
                  <a:srgbClr val="F1285F"/>
                </a:solidFill>
                <a:latin typeface="微软雅黑" panose="020B0503020204020204" pitchFamily="34" charset="-122"/>
                <a:ea typeface="微软雅黑" panose="020B0503020204020204" pitchFamily="34" charset="-122"/>
              </a:rPr>
              <a:t>03. </a:t>
            </a:r>
            <a:r>
              <a:rPr lang="zh-CN" altLang="en-US" sz="3200" b="1">
                <a:solidFill>
                  <a:srgbClr val="F1285F"/>
                </a:solidFill>
                <a:latin typeface="微软雅黑" panose="020B0503020204020204" pitchFamily="34" charset="-122"/>
                <a:ea typeface="微软雅黑" panose="020B0503020204020204" pitchFamily="34" charset="-122"/>
              </a:rPr>
              <a:t>工作体会</a:t>
            </a:r>
          </a:p>
        </p:txBody>
      </p:sp>
      <p:sp>
        <p:nvSpPr>
          <p:cNvPr id="18" name="文本框 17"/>
          <p:cNvSpPr txBox="1"/>
          <p:nvPr/>
        </p:nvSpPr>
        <p:spPr>
          <a:xfrm>
            <a:off x="5282679" y="3764658"/>
            <a:ext cx="3130605" cy="584775"/>
          </a:xfrm>
          <a:prstGeom prst="rect">
            <a:avLst/>
          </a:prstGeom>
          <a:noFill/>
        </p:spPr>
        <p:txBody>
          <a:bodyPr wrap="square" rtlCol="0">
            <a:spAutoFit/>
          </a:bodyPr>
          <a:lstStyle/>
          <a:p>
            <a:r>
              <a:rPr lang="en-US" altLang="zh-CN" sz="3200" b="1">
                <a:solidFill>
                  <a:srgbClr val="F1285F"/>
                </a:solidFill>
                <a:latin typeface="微软雅黑" panose="020B0503020204020204" pitchFamily="34" charset="-122"/>
                <a:ea typeface="微软雅黑" panose="020B0503020204020204" pitchFamily="34" charset="-122"/>
              </a:rPr>
              <a:t>04.</a:t>
            </a:r>
            <a:r>
              <a:rPr lang="zh-CN" altLang="en-US" sz="3200" b="1">
                <a:solidFill>
                  <a:srgbClr val="F1285F"/>
                </a:solidFill>
                <a:latin typeface="微软雅黑" panose="020B0503020204020204" pitchFamily="34" charset="-122"/>
                <a:ea typeface="微软雅黑" panose="020B0503020204020204" pitchFamily="34" charset="-122"/>
              </a:rPr>
              <a:t> 工作规划</a:t>
            </a:r>
          </a:p>
        </p:txBody>
      </p:sp>
    </p:spTree>
    <p:extLst>
      <p:ext uri="{BB962C8B-B14F-4D97-AF65-F5344CB8AC3E}">
        <p14:creationId xmlns:p14="http://schemas.microsoft.com/office/powerpoint/2010/main" val="4243787717"/>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工作规划</a:t>
            </a:r>
          </a:p>
        </p:txBody>
      </p:sp>
      <p:pic>
        <p:nvPicPr>
          <p:cNvPr id="3" name="Picture 2" descr="New Macbook Gold.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690" y="1755035"/>
            <a:ext cx="2929957" cy="1716299"/>
          </a:xfrm>
          <a:prstGeom prst="rect">
            <a:avLst/>
          </a:prstGeom>
        </p:spPr>
      </p:pic>
      <p:grpSp>
        <p:nvGrpSpPr>
          <p:cNvPr id="4" name="Group 1"/>
          <p:cNvGrpSpPr/>
          <p:nvPr/>
        </p:nvGrpSpPr>
        <p:grpSpPr>
          <a:xfrm>
            <a:off x="6590100" y="2129974"/>
            <a:ext cx="1889351" cy="1106596"/>
            <a:chOff x="17570424" y="5679930"/>
            <a:chExt cx="5038267" cy="2950923"/>
          </a:xfrm>
        </p:grpSpPr>
        <p:grpSp>
          <p:nvGrpSpPr>
            <p:cNvPr id="5" name="Group 9"/>
            <p:cNvGrpSpPr/>
            <p:nvPr/>
          </p:nvGrpSpPr>
          <p:grpSpPr>
            <a:xfrm>
              <a:off x="17570424" y="5679930"/>
              <a:ext cx="5038267" cy="2317072"/>
              <a:chOff x="714174" y="1849427"/>
              <a:chExt cx="2638626" cy="1491147"/>
            </a:xfrm>
          </p:grpSpPr>
          <p:cxnSp>
            <p:nvCxnSpPr>
              <p:cNvPr id="13" name="Straight Connector 11"/>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Rounded Rectangle 12"/>
              <p:cNvSpPr/>
              <p:nvPr/>
            </p:nvSpPr>
            <p:spPr>
              <a:xfrm>
                <a:off x="951571" y="1849427"/>
                <a:ext cx="198959" cy="13989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200" dirty="0">
                  <a:solidFill>
                    <a:prstClr val="white"/>
                  </a:solidFill>
                  <a:ea typeface="微软雅黑" panose="020B0503020204020204" pitchFamily="34" charset="-122"/>
                  <a:cs typeface="+mn-ea"/>
                  <a:sym typeface="+mn-lt"/>
                </a:endParaRPr>
              </a:p>
            </p:txBody>
          </p:sp>
          <p:sp>
            <p:nvSpPr>
              <p:cNvPr id="15" name="Rounded Rectangle 13"/>
              <p:cNvSpPr/>
              <p:nvPr/>
            </p:nvSpPr>
            <p:spPr>
              <a:xfrm>
                <a:off x="1336791" y="2323497"/>
                <a:ext cx="208834" cy="88676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200" dirty="0">
                  <a:solidFill>
                    <a:prstClr val="white"/>
                  </a:solidFill>
                  <a:ea typeface="微软雅黑" panose="020B0503020204020204" pitchFamily="34" charset="-122"/>
                  <a:cs typeface="+mn-ea"/>
                  <a:sym typeface="+mn-lt"/>
                </a:endParaRPr>
              </a:p>
            </p:txBody>
          </p:sp>
          <p:sp>
            <p:nvSpPr>
              <p:cNvPr id="16" name="Rounded Rectangle 14"/>
              <p:cNvSpPr/>
              <p:nvPr/>
            </p:nvSpPr>
            <p:spPr>
              <a:xfrm>
                <a:off x="1722011" y="2323497"/>
                <a:ext cx="202844" cy="9040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200" dirty="0">
                  <a:solidFill>
                    <a:prstClr val="white"/>
                  </a:solidFill>
                  <a:ea typeface="微软雅黑" panose="020B0503020204020204" pitchFamily="34" charset="-122"/>
                  <a:cs typeface="+mn-ea"/>
                  <a:sym typeface="+mn-lt"/>
                </a:endParaRPr>
              </a:p>
            </p:txBody>
          </p:sp>
          <p:sp>
            <p:nvSpPr>
              <p:cNvPr id="17" name="Rounded Rectangle 15"/>
              <p:cNvSpPr/>
              <p:nvPr/>
            </p:nvSpPr>
            <p:spPr>
              <a:xfrm>
                <a:off x="2107231" y="1970278"/>
                <a:ext cx="212902" cy="126422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200" dirty="0">
                  <a:solidFill>
                    <a:prstClr val="white"/>
                  </a:solidFill>
                  <a:ea typeface="微软雅黑" panose="020B0503020204020204" pitchFamily="34" charset="-122"/>
                  <a:cs typeface="+mn-ea"/>
                  <a:sym typeface="+mn-lt"/>
                </a:endParaRPr>
              </a:p>
            </p:txBody>
          </p:sp>
          <p:sp>
            <p:nvSpPr>
              <p:cNvPr id="18" name="Rounded Rectangle 16"/>
              <p:cNvSpPr/>
              <p:nvPr/>
            </p:nvSpPr>
            <p:spPr>
              <a:xfrm>
                <a:off x="2492451" y="1849427"/>
                <a:ext cx="192716" cy="137468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200" dirty="0">
                  <a:solidFill>
                    <a:prstClr val="white"/>
                  </a:solidFill>
                  <a:ea typeface="微软雅黑" panose="020B0503020204020204" pitchFamily="34" charset="-122"/>
                  <a:cs typeface="+mn-ea"/>
                  <a:sym typeface="+mn-lt"/>
                </a:endParaRPr>
              </a:p>
            </p:txBody>
          </p:sp>
          <p:sp>
            <p:nvSpPr>
              <p:cNvPr id="19" name="Rounded Rectangle 17"/>
              <p:cNvSpPr/>
              <p:nvPr/>
            </p:nvSpPr>
            <p:spPr>
              <a:xfrm>
                <a:off x="2877671" y="1970277"/>
                <a:ext cx="202844" cy="124690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200" dirty="0">
                  <a:solidFill>
                    <a:prstClr val="white"/>
                  </a:solidFill>
                  <a:ea typeface="微软雅黑" panose="020B0503020204020204" pitchFamily="34" charset="-122"/>
                  <a:cs typeface="+mn-ea"/>
                  <a:sym typeface="+mn-lt"/>
                </a:endParaRPr>
              </a:p>
            </p:txBody>
          </p:sp>
        </p:grpSp>
        <p:grpSp>
          <p:nvGrpSpPr>
            <p:cNvPr id="6" name="Group 18"/>
            <p:cNvGrpSpPr/>
            <p:nvPr/>
          </p:nvGrpSpPr>
          <p:grpSpPr>
            <a:xfrm>
              <a:off x="17997518" y="8138409"/>
              <a:ext cx="4189046" cy="492444"/>
              <a:chOff x="2405742" y="7502131"/>
              <a:chExt cx="4189046" cy="492444"/>
            </a:xfrm>
          </p:grpSpPr>
          <p:sp>
            <p:nvSpPr>
              <p:cNvPr id="7" name="Rectangle 1436"/>
              <p:cNvSpPr>
                <a:spLocks noChangeArrowheads="1"/>
              </p:cNvSpPr>
              <p:nvPr/>
            </p:nvSpPr>
            <p:spPr bwMode="auto">
              <a:xfrm>
                <a:off x="2405742" y="7502131"/>
                <a:ext cx="453117" cy="492444"/>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id-ID" sz="1200" dirty="0">
                    <a:solidFill>
                      <a:srgbClr val="737572"/>
                    </a:solidFill>
                    <a:latin typeface="Arial" pitchFamily="34" charset="0"/>
                    <a:ea typeface="微软雅黑" panose="020B0503020204020204" pitchFamily="34" charset="-122"/>
                    <a:cs typeface="+mn-ea"/>
                    <a:sym typeface="+mn-lt"/>
                  </a:rPr>
                  <a:t>34</a:t>
                </a:r>
                <a:endParaRPr lang="en-US" sz="1200" dirty="0">
                  <a:solidFill>
                    <a:srgbClr val="737572"/>
                  </a:solidFill>
                  <a:latin typeface="Arial" pitchFamily="34" charset="0"/>
                  <a:ea typeface="微软雅黑" panose="020B0503020204020204" pitchFamily="34" charset="-122"/>
                  <a:cs typeface="+mn-ea"/>
                  <a:sym typeface="+mn-lt"/>
                </a:endParaRPr>
              </a:p>
            </p:txBody>
          </p:sp>
          <p:sp>
            <p:nvSpPr>
              <p:cNvPr id="8" name="Rectangle 1436"/>
              <p:cNvSpPr>
                <a:spLocks noChangeArrowheads="1"/>
              </p:cNvSpPr>
              <p:nvPr/>
            </p:nvSpPr>
            <p:spPr bwMode="auto">
              <a:xfrm>
                <a:off x="3160147" y="7502131"/>
                <a:ext cx="453117" cy="492444"/>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solidFill>
                      <a:srgbClr val="737572"/>
                    </a:solidFill>
                    <a:latin typeface="Arial" pitchFamily="34" charset="0"/>
                    <a:ea typeface="微软雅黑" panose="020B0503020204020204" pitchFamily="34" charset="-122"/>
                    <a:cs typeface="+mn-ea"/>
                    <a:sym typeface="+mn-lt"/>
                  </a:rPr>
                  <a:t>54</a:t>
                </a:r>
              </a:p>
            </p:txBody>
          </p:sp>
          <p:sp>
            <p:nvSpPr>
              <p:cNvPr id="9" name="Rectangle 1436"/>
              <p:cNvSpPr>
                <a:spLocks noChangeArrowheads="1"/>
              </p:cNvSpPr>
              <p:nvPr/>
            </p:nvSpPr>
            <p:spPr bwMode="auto">
              <a:xfrm>
                <a:off x="3900099" y="7502131"/>
                <a:ext cx="453117" cy="492444"/>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solidFill>
                      <a:srgbClr val="737572"/>
                    </a:solidFill>
                    <a:latin typeface="Arial" pitchFamily="34" charset="0"/>
                    <a:ea typeface="微软雅黑" panose="020B0503020204020204" pitchFamily="34" charset="-122"/>
                    <a:cs typeface="+mn-ea"/>
                    <a:sym typeface="+mn-lt"/>
                  </a:rPr>
                  <a:t>32</a:t>
                </a:r>
              </a:p>
            </p:txBody>
          </p:sp>
          <p:sp>
            <p:nvSpPr>
              <p:cNvPr id="10" name="Rectangle 1436"/>
              <p:cNvSpPr>
                <a:spLocks noChangeArrowheads="1"/>
              </p:cNvSpPr>
              <p:nvPr/>
            </p:nvSpPr>
            <p:spPr bwMode="auto">
              <a:xfrm>
                <a:off x="4640045" y="7502131"/>
                <a:ext cx="453117" cy="492444"/>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solidFill>
                      <a:srgbClr val="737572"/>
                    </a:solidFill>
                    <a:latin typeface="Arial" pitchFamily="34" charset="0"/>
                    <a:ea typeface="微软雅黑" panose="020B0503020204020204" pitchFamily="34" charset="-122"/>
                    <a:cs typeface="+mn-ea"/>
                    <a:sym typeface="+mn-lt"/>
                  </a:rPr>
                  <a:t>43</a:t>
                </a:r>
              </a:p>
            </p:txBody>
          </p:sp>
          <p:sp>
            <p:nvSpPr>
              <p:cNvPr id="11" name="Rectangle 1436"/>
              <p:cNvSpPr>
                <a:spLocks noChangeArrowheads="1"/>
              </p:cNvSpPr>
              <p:nvPr/>
            </p:nvSpPr>
            <p:spPr bwMode="auto">
              <a:xfrm>
                <a:off x="5379991" y="7502131"/>
                <a:ext cx="453117" cy="492444"/>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solidFill>
                      <a:srgbClr val="737572"/>
                    </a:solidFill>
                    <a:latin typeface="Arial" pitchFamily="34" charset="0"/>
                    <a:ea typeface="微软雅黑" panose="020B0503020204020204" pitchFamily="34" charset="-122"/>
                    <a:cs typeface="+mn-ea"/>
                    <a:sym typeface="+mn-lt"/>
                  </a:rPr>
                  <a:t>26</a:t>
                </a:r>
              </a:p>
            </p:txBody>
          </p:sp>
          <p:sp>
            <p:nvSpPr>
              <p:cNvPr id="12" name="Rectangle 1436"/>
              <p:cNvSpPr>
                <a:spLocks noChangeArrowheads="1"/>
              </p:cNvSpPr>
              <p:nvPr/>
            </p:nvSpPr>
            <p:spPr bwMode="auto">
              <a:xfrm>
                <a:off x="6141671" y="7502131"/>
                <a:ext cx="453117" cy="492444"/>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solidFill>
                      <a:srgbClr val="737572"/>
                    </a:solidFill>
                    <a:latin typeface="Arial" pitchFamily="34" charset="0"/>
                    <a:ea typeface="微软雅黑" panose="020B0503020204020204" pitchFamily="34" charset="-122"/>
                    <a:cs typeface="+mn-ea"/>
                    <a:sym typeface="+mn-lt"/>
                  </a:rPr>
                  <a:t>70</a:t>
                </a:r>
              </a:p>
            </p:txBody>
          </p:sp>
        </p:grpSp>
      </p:grpSp>
      <p:pic>
        <p:nvPicPr>
          <p:cNvPr id="20" name="图片占位符 4"/>
          <p:cNvPicPr>
            <a:picLocks noChangeAspect="1"/>
          </p:cNvPicPr>
          <p:nvPr/>
        </p:nvPicPr>
        <p:blipFill>
          <a:blip r:embed="rId4" cstate="print">
            <a:extLst>
              <a:ext uri="{28A0092B-C50C-407E-A947-70E740481C1C}">
                <a14:useLocalDpi xmlns:a14="http://schemas.microsoft.com/office/drawing/2010/main" val="0"/>
              </a:ext>
            </a:extLst>
          </a:blip>
          <a:srcRect t="3526" b="3526"/>
          <a:stretch>
            <a:fillRect/>
          </a:stretch>
        </p:blipFill>
        <p:spPr>
          <a:xfrm>
            <a:off x="812256" y="1868301"/>
            <a:ext cx="2253854" cy="1396604"/>
          </a:xfrm>
          <a:prstGeom prst="rect">
            <a:avLst/>
          </a:prstGeom>
        </p:spPr>
      </p:pic>
      <p:sp>
        <p:nvSpPr>
          <p:cNvPr id="21" name="TextBox 26"/>
          <p:cNvSpPr txBox="1"/>
          <p:nvPr/>
        </p:nvSpPr>
        <p:spPr>
          <a:xfrm>
            <a:off x="3779383" y="1854249"/>
            <a:ext cx="2285845" cy="1200329"/>
          </a:xfrm>
          <a:prstGeom prst="rect">
            <a:avLst/>
          </a:prstGeom>
          <a:noFill/>
        </p:spPr>
        <p:txBody>
          <a:bodyPr wrap="square" rtlCol="0">
            <a:spAutoFit/>
          </a:bodyPr>
          <a:lstStyle/>
          <a:p>
            <a:pPr algn="ct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双击输入替换内容双击输入替换内容双击输入替换内容双击输入替换内容双击输入替换内容双击输入替换内容双击输入替换内容双击输入替换内容</a:t>
            </a:r>
            <a:endParaRPr lang="en-US" altLang="zh-CN" sz="1200" dirty="0">
              <a:solidFill>
                <a:srgbClr val="737572"/>
              </a:solidFill>
              <a:latin typeface="微软雅黑" panose="020B0503020204020204" pitchFamily="34" charset="-122"/>
              <a:ea typeface="微软雅黑" panose="020B0503020204020204" pitchFamily="34" charset="-122"/>
              <a:cs typeface="+mn-ea"/>
              <a:sym typeface="+mn-lt"/>
            </a:endParaRPr>
          </a:p>
          <a:p>
            <a:pPr algn="ctr" fontAlgn="base">
              <a:spcBef>
                <a:spcPct val="0"/>
              </a:spcBef>
              <a:spcAft>
                <a:spcPct val="0"/>
              </a:spcAft>
            </a:pP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22" name="TextBox 26"/>
          <p:cNvSpPr txBox="1"/>
          <p:nvPr/>
        </p:nvSpPr>
        <p:spPr>
          <a:xfrm>
            <a:off x="1807461" y="3958350"/>
            <a:ext cx="6193941" cy="646331"/>
          </a:xfrm>
          <a:prstGeom prst="rect">
            <a:avLst/>
          </a:prstGeom>
          <a:noFill/>
        </p:spPr>
        <p:txBody>
          <a:bodyPr wrap="square" rtlCol="0">
            <a:spAutoFit/>
          </a:bodyPr>
          <a:lstStyle/>
          <a:p>
            <a:pP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双击输入替换内容双击输入替换内容双击输入替换内容双击输入替换内容双击输入替换内容双击输入替换内容双击输入替换内容双击输入替换内容</a:t>
            </a:r>
            <a:endParaRPr lang="en-US" altLang="zh-CN" sz="1200" dirty="0">
              <a:solidFill>
                <a:srgbClr val="737572"/>
              </a:solidFill>
              <a:latin typeface="微软雅黑" panose="020B0503020204020204" pitchFamily="34" charset="-122"/>
              <a:ea typeface="微软雅黑" panose="020B0503020204020204" pitchFamily="34" charset="-122"/>
              <a:cs typeface="+mn-ea"/>
              <a:sym typeface="+mn-lt"/>
            </a:endParaRPr>
          </a:p>
          <a:p>
            <a:pPr fontAlgn="base">
              <a:spcBef>
                <a:spcPct val="0"/>
              </a:spcBef>
              <a:spcAft>
                <a:spcPct val="0"/>
              </a:spcAft>
            </a:pP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328295648"/>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工作规划</a:t>
            </a:r>
          </a:p>
        </p:txBody>
      </p:sp>
      <p:grpSp>
        <p:nvGrpSpPr>
          <p:cNvPr id="3" name="组合 2"/>
          <p:cNvGrpSpPr/>
          <p:nvPr/>
        </p:nvGrpSpPr>
        <p:grpSpPr>
          <a:xfrm>
            <a:off x="1534716" y="1651398"/>
            <a:ext cx="6092429" cy="2519362"/>
            <a:chOff x="2046288" y="2201864"/>
            <a:chExt cx="8123238" cy="3359149"/>
          </a:xfrm>
        </p:grpSpPr>
        <p:sp>
          <p:nvSpPr>
            <p:cNvPr id="4" name="MH_Other_1"/>
            <p:cNvSpPr>
              <a:spLocks/>
            </p:cNvSpPr>
            <p:nvPr>
              <p:custDataLst>
                <p:tags r:id="rId1"/>
              </p:custDataLst>
            </p:nvPr>
          </p:nvSpPr>
          <p:spPr bwMode="auto">
            <a:xfrm>
              <a:off x="2692400" y="4497389"/>
              <a:ext cx="6853238" cy="84137"/>
            </a:xfrm>
            <a:custGeom>
              <a:avLst/>
              <a:gdLst>
                <a:gd name="T0" fmla="*/ 0 w 5998"/>
                <a:gd name="T1" fmla="*/ 0 h 74"/>
                <a:gd name="T2" fmla="*/ 2147483646 w 5998"/>
                <a:gd name="T3" fmla="*/ 0 h 74"/>
                <a:gd name="T4" fmla="*/ 2147483646 w 5998"/>
                <a:gd name="T5" fmla="*/ 2147483646 h 74"/>
                <a:gd name="T6" fmla="*/ 0 w 5998"/>
                <a:gd name="T7" fmla="*/ 2147483646 h 74"/>
                <a:gd name="T8" fmla="*/ 0 w 5998"/>
                <a:gd name="T9" fmla="*/ 0 h 74"/>
                <a:gd name="T10" fmla="*/ 0 w 5998"/>
                <a:gd name="T11" fmla="*/ 0 h 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98" h="74">
                  <a:moveTo>
                    <a:pt x="0" y="0"/>
                  </a:moveTo>
                  <a:lnTo>
                    <a:pt x="5998" y="0"/>
                  </a:lnTo>
                  <a:lnTo>
                    <a:pt x="5998" y="74"/>
                  </a:lnTo>
                  <a:lnTo>
                    <a:pt x="0" y="74"/>
                  </a:lnTo>
                  <a:lnTo>
                    <a:pt x="0" y="0"/>
                  </a:lnTo>
                  <a:close/>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prstClr val="black"/>
                </a:solidFill>
                <a:ea typeface="微软雅黑" panose="020B0503020204020204" pitchFamily="34" charset="-122"/>
              </a:endParaRPr>
            </a:p>
          </p:txBody>
        </p:sp>
        <p:sp>
          <p:nvSpPr>
            <p:cNvPr id="5" name="MH_Other_2"/>
            <p:cNvSpPr>
              <a:spLocks noChangeArrowheads="1"/>
            </p:cNvSpPr>
            <p:nvPr>
              <p:custDataLst>
                <p:tags r:id="rId2"/>
              </p:custDataLst>
            </p:nvPr>
          </p:nvSpPr>
          <p:spPr bwMode="auto">
            <a:xfrm>
              <a:off x="2516189"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6" name="MH_Other_3"/>
            <p:cNvSpPr>
              <a:spLocks noChangeArrowheads="1"/>
            </p:cNvSpPr>
            <p:nvPr>
              <p:custDataLst>
                <p:tags r:id="rId3"/>
              </p:custDataLst>
            </p:nvPr>
          </p:nvSpPr>
          <p:spPr bwMode="auto">
            <a:xfrm>
              <a:off x="2589214" y="4432301"/>
              <a:ext cx="204787"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7" name="MH_Other_4"/>
            <p:cNvSpPr>
              <a:spLocks noChangeArrowheads="1"/>
            </p:cNvSpPr>
            <p:nvPr>
              <p:custDataLst>
                <p:tags r:id="rId4"/>
              </p:custDataLst>
            </p:nvPr>
          </p:nvSpPr>
          <p:spPr bwMode="auto">
            <a:xfrm>
              <a:off x="3656014"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8" name="MH_Other_5"/>
            <p:cNvSpPr>
              <a:spLocks noChangeArrowheads="1"/>
            </p:cNvSpPr>
            <p:nvPr>
              <p:custDataLst>
                <p:tags r:id="rId5"/>
              </p:custDataLst>
            </p:nvPr>
          </p:nvSpPr>
          <p:spPr bwMode="auto">
            <a:xfrm>
              <a:off x="3727450" y="4432301"/>
              <a:ext cx="211138"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9" name="MH_Other_6"/>
            <p:cNvSpPr>
              <a:spLocks noChangeArrowheads="1"/>
            </p:cNvSpPr>
            <p:nvPr>
              <p:custDataLst>
                <p:tags r:id="rId6"/>
              </p:custDataLst>
            </p:nvPr>
          </p:nvSpPr>
          <p:spPr bwMode="auto">
            <a:xfrm>
              <a:off x="4797426"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0" name="MH_Other_7"/>
            <p:cNvSpPr>
              <a:spLocks noChangeArrowheads="1"/>
            </p:cNvSpPr>
            <p:nvPr>
              <p:custDataLst>
                <p:tags r:id="rId7"/>
              </p:custDataLst>
            </p:nvPr>
          </p:nvSpPr>
          <p:spPr bwMode="auto">
            <a:xfrm>
              <a:off x="4872038" y="4432301"/>
              <a:ext cx="203200"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1" name="MH_Other_8"/>
            <p:cNvSpPr>
              <a:spLocks noChangeArrowheads="1"/>
            </p:cNvSpPr>
            <p:nvPr>
              <p:custDataLst>
                <p:tags r:id="rId8"/>
              </p:custDataLst>
            </p:nvPr>
          </p:nvSpPr>
          <p:spPr bwMode="auto">
            <a:xfrm>
              <a:off x="5932489"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2" name="MH_Other_9"/>
            <p:cNvSpPr>
              <a:spLocks noChangeArrowheads="1"/>
            </p:cNvSpPr>
            <p:nvPr>
              <p:custDataLst>
                <p:tags r:id="rId9"/>
              </p:custDataLst>
            </p:nvPr>
          </p:nvSpPr>
          <p:spPr bwMode="auto">
            <a:xfrm>
              <a:off x="6005514" y="4432301"/>
              <a:ext cx="204787"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3" name="MH_Other_10"/>
            <p:cNvSpPr>
              <a:spLocks noChangeArrowheads="1"/>
            </p:cNvSpPr>
            <p:nvPr>
              <p:custDataLst>
                <p:tags r:id="rId10"/>
              </p:custDataLst>
            </p:nvPr>
          </p:nvSpPr>
          <p:spPr bwMode="auto">
            <a:xfrm>
              <a:off x="7073900" y="4362451"/>
              <a:ext cx="350838"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4" name="MH_Other_11"/>
            <p:cNvSpPr>
              <a:spLocks noChangeArrowheads="1"/>
            </p:cNvSpPr>
            <p:nvPr>
              <p:custDataLst>
                <p:tags r:id="rId11"/>
              </p:custDataLst>
            </p:nvPr>
          </p:nvSpPr>
          <p:spPr bwMode="auto">
            <a:xfrm>
              <a:off x="7146925" y="4437064"/>
              <a:ext cx="204788" cy="2047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5" name="MH_Other_12"/>
            <p:cNvSpPr>
              <a:spLocks noChangeArrowheads="1"/>
            </p:cNvSpPr>
            <p:nvPr>
              <p:custDataLst>
                <p:tags r:id="rId12"/>
              </p:custDataLst>
            </p:nvPr>
          </p:nvSpPr>
          <p:spPr bwMode="auto">
            <a:xfrm>
              <a:off x="8207376"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6" name="MH_Other_13"/>
            <p:cNvSpPr>
              <a:spLocks noChangeArrowheads="1"/>
            </p:cNvSpPr>
            <p:nvPr>
              <p:custDataLst>
                <p:tags r:id="rId13"/>
              </p:custDataLst>
            </p:nvPr>
          </p:nvSpPr>
          <p:spPr bwMode="auto">
            <a:xfrm>
              <a:off x="8281989" y="4437064"/>
              <a:ext cx="204787" cy="2047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7" name="MH_Other_14"/>
            <p:cNvSpPr>
              <a:spLocks noChangeArrowheads="1"/>
            </p:cNvSpPr>
            <p:nvPr>
              <p:custDataLst>
                <p:tags r:id="rId14"/>
              </p:custDataLst>
            </p:nvPr>
          </p:nvSpPr>
          <p:spPr bwMode="auto">
            <a:xfrm>
              <a:off x="9348789"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8" name="MH_Other_15"/>
            <p:cNvSpPr>
              <a:spLocks noChangeArrowheads="1"/>
            </p:cNvSpPr>
            <p:nvPr>
              <p:custDataLst>
                <p:tags r:id="rId15"/>
              </p:custDataLst>
            </p:nvPr>
          </p:nvSpPr>
          <p:spPr bwMode="auto">
            <a:xfrm>
              <a:off x="9423400" y="4432301"/>
              <a:ext cx="203200"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prstClr val="black"/>
                </a:solidFill>
                <a:ea typeface="微软雅黑" panose="020B0503020204020204" pitchFamily="34" charset="-122"/>
              </a:endParaRPr>
            </a:p>
          </p:txBody>
        </p:sp>
        <p:sp>
          <p:nvSpPr>
            <p:cNvPr id="19" name="MH_Other_16"/>
            <p:cNvSpPr>
              <a:spLocks noChangeArrowheads="1"/>
            </p:cNvSpPr>
            <p:nvPr>
              <p:custDataLst>
                <p:tags r:id="rId16"/>
              </p:custDataLst>
            </p:nvPr>
          </p:nvSpPr>
          <p:spPr bwMode="auto">
            <a:xfrm>
              <a:off x="9455150" y="4468814"/>
              <a:ext cx="139700" cy="141287"/>
            </a:xfrm>
            <a:prstGeom prst="ellipse">
              <a:avLst/>
            </a:prstGeom>
            <a:solidFill>
              <a:schemeClr val="accent4"/>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endParaRPr lang="zh-CN" altLang="en-US" sz="1200">
                <a:solidFill>
                  <a:prstClr val="black"/>
                </a:solidFill>
                <a:ea typeface="微软雅黑" panose="020B0503020204020204" pitchFamily="34" charset="-122"/>
              </a:endParaRPr>
            </a:p>
          </p:txBody>
        </p:sp>
        <p:sp>
          <p:nvSpPr>
            <p:cNvPr id="20" name="MH_Text_2"/>
            <p:cNvSpPr>
              <a:spLocks/>
            </p:cNvSpPr>
            <p:nvPr>
              <p:custDataLst>
                <p:tags r:id="rId17"/>
              </p:custDataLst>
            </p:nvPr>
          </p:nvSpPr>
          <p:spPr bwMode="auto">
            <a:xfrm>
              <a:off x="2852739" y="3249615"/>
              <a:ext cx="1944687" cy="1360487"/>
            </a:xfrm>
            <a:custGeom>
              <a:avLst/>
              <a:gdLst>
                <a:gd name="connsiteX0" fmla="*/ 0 w 1944870"/>
                <a:gd name="connsiteY0" fmla="*/ 0 h 1359808"/>
                <a:gd name="connsiteX1" fmla="*/ 1944870 w 1944870"/>
                <a:gd name="connsiteY1" fmla="*/ 0 h 1359808"/>
                <a:gd name="connsiteX2" fmla="*/ 1944870 w 1944870"/>
                <a:gd name="connsiteY2" fmla="*/ 743896 h 1359808"/>
                <a:gd name="connsiteX3" fmla="*/ 1001003 w 1944870"/>
                <a:gd name="connsiteY3" fmla="*/ 743896 h 1359808"/>
                <a:gd name="connsiteX4" fmla="*/ 1001003 w 1944870"/>
                <a:gd name="connsiteY4" fmla="*/ 1222417 h 1359808"/>
                <a:gd name="connsiteX5" fmla="*/ 1007218 w 1944870"/>
                <a:gd name="connsiteY5" fmla="*/ 1223682 h 1359808"/>
                <a:gd name="connsiteX6" fmla="*/ 1050139 w 1944870"/>
                <a:gd name="connsiteY6" fmla="*/ 1288961 h 1359808"/>
                <a:gd name="connsiteX7" fmla="*/ 979863 w 1944870"/>
                <a:gd name="connsiteY7" fmla="*/ 1359808 h 1359808"/>
                <a:gd name="connsiteX8" fmla="*/ 909587 w 1944870"/>
                <a:gd name="connsiteY8" fmla="*/ 1288961 h 1359808"/>
                <a:gd name="connsiteX9" fmla="*/ 952509 w 1944870"/>
                <a:gd name="connsiteY9" fmla="*/ 1223682 h 1359808"/>
                <a:gd name="connsiteX10" fmla="*/ 958723 w 1944870"/>
                <a:gd name="connsiteY10" fmla="*/ 1222417 h 1359808"/>
                <a:gd name="connsiteX11" fmla="*/ 958723 w 1944870"/>
                <a:gd name="connsiteY11" fmla="*/ 743896 h 1359808"/>
                <a:gd name="connsiteX12" fmla="*/ 0 w 1944870"/>
                <a:gd name="connsiteY12" fmla="*/ 743896 h 1359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4870" h="1359808">
                  <a:moveTo>
                    <a:pt x="0" y="0"/>
                  </a:moveTo>
                  <a:lnTo>
                    <a:pt x="1944870" y="0"/>
                  </a:lnTo>
                  <a:lnTo>
                    <a:pt x="1944870" y="743896"/>
                  </a:lnTo>
                  <a:lnTo>
                    <a:pt x="1001003" y="743896"/>
                  </a:lnTo>
                  <a:lnTo>
                    <a:pt x="1001003" y="1222417"/>
                  </a:lnTo>
                  <a:lnTo>
                    <a:pt x="1007218" y="1223682"/>
                  </a:lnTo>
                  <a:cubicBezTo>
                    <a:pt x="1032441" y="1234437"/>
                    <a:pt x="1050139" y="1259615"/>
                    <a:pt x="1050139" y="1288961"/>
                  </a:cubicBezTo>
                  <a:cubicBezTo>
                    <a:pt x="1050139" y="1328089"/>
                    <a:pt x="1018675" y="1359808"/>
                    <a:pt x="979863" y="1359808"/>
                  </a:cubicBezTo>
                  <a:cubicBezTo>
                    <a:pt x="941051" y="1359808"/>
                    <a:pt x="909587" y="1328089"/>
                    <a:pt x="909587" y="1288961"/>
                  </a:cubicBezTo>
                  <a:cubicBezTo>
                    <a:pt x="909587" y="1259615"/>
                    <a:pt x="927286" y="1234437"/>
                    <a:pt x="952509" y="1223682"/>
                  </a:cubicBezTo>
                  <a:lnTo>
                    <a:pt x="958723" y="1222417"/>
                  </a:lnTo>
                  <a:lnTo>
                    <a:pt x="958723" y="743896"/>
                  </a:lnTo>
                  <a:lnTo>
                    <a:pt x="0" y="743896"/>
                  </a:lnTo>
                  <a:close/>
                </a:path>
              </a:pathLst>
            </a:custGeom>
            <a:solidFill>
              <a:schemeClr val="accent3"/>
            </a:solidFill>
            <a:ln>
              <a:noFill/>
            </a:ln>
            <a:extLst/>
          </p:spPr>
          <p:txBody>
            <a:bodyPr tIns="81000">
              <a:normAutofit/>
            </a:bodyPr>
            <a:lstStyle/>
            <a:p>
              <a:pPr algn="ctr">
                <a:lnSpc>
                  <a:spcPct val="110000"/>
                </a:lnSpc>
                <a:defRPr/>
              </a:pPr>
              <a:r>
                <a:rPr lang="zh-CN" altLang="en-US" sz="1200" dirty="0">
                  <a:solidFill>
                    <a:srgbClr val="FFFFFF"/>
                  </a:solidFill>
                  <a:ea typeface="微软雅黑" panose="020B0503020204020204" pitchFamily="34" charset="-122"/>
                </a:rPr>
                <a:t>双击输入替换内容</a:t>
              </a:r>
              <a:endParaRPr lang="en-US" altLang="zh-CN" sz="1200" dirty="0">
                <a:solidFill>
                  <a:srgbClr val="FFFFFF"/>
                </a:solidFill>
                <a:ea typeface="微软雅黑" panose="020B0503020204020204" pitchFamily="34" charset="-122"/>
              </a:endParaRPr>
            </a:p>
          </p:txBody>
        </p:sp>
        <p:sp>
          <p:nvSpPr>
            <p:cNvPr id="21" name="MH_Text_6"/>
            <p:cNvSpPr>
              <a:spLocks/>
            </p:cNvSpPr>
            <p:nvPr>
              <p:custDataLst>
                <p:tags r:id="rId18"/>
              </p:custDataLst>
            </p:nvPr>
          </p:nvSpPr>
          <p:spPr bwMode="auto">
            <a:xfrm>
              <a:off x="7397750" y="3249614"/>
              <a:ext cx="1951038" cy="1360487"/>
            </a:xfrm>
            <a:custGeom>
              <a:avLst/>
              <a:gdLst>
                <a:gd name="T0" fmla="*/ 0 w 1950584"/>
                <a:gd name="T1" fmla="*/ 0 h 1359808"/>
                <a:gd name="T2" fmla="*/ 1950584 w 1950584"/>
                <a:gd name="T3" fmla="*/ 0 h 1359808"/>
                <a:gd name="T4" fmla="*/ 1950584 w 1950584"/>
                <a:gd name="T5" fmla="*/ 743896 h 1359808"/>
                <a:gd name="T6" fmla="*/ 1006717 w 1950584"/>
                <a:gd name="T7" fmla="*/ 743896 h 1359808"/>
                <a:gd name="T8" fmla="*/ 1006717 w 1950584"/>
                <a:gd name="T9" fmla="*/ 1222417 h 1359808"/>
                <a:gd name="T10" fmla="*/ 1012932 w 1950584"/>
                <a:gd name="T11" fmla="*/ 1223682 h 1359808"/>
                <a:gd name="T12" fmla="*/ 1055853 w 1950584"/>
                <a:gd name="T13" fmla="*/ 1288961 h 1359808"/>
                <a:gd name="T14" fmla="*/ 985577 w 1950584"/>
                <a:gd name="T15" fmla="*/ 1359808 h 1359808"/>
                <a:gd name="T16" fmla="*/ 915301 w 1950584"/>
                <a:gd name="T17" fmla="*/ 1288961 h 1359808"/>
                <a:gd name="T18" fmla="*/ 958223 w 1950584"/>
                <a:gd name="T19" fmla="*/ 1223682 h 1359808"/>
                <a:gd name="T20" fmla="*/ 964437 w 1950584"/>
                <a:gd name="T21" fmla="*/ 1222417 h 1359808"/>
                <a:gd name="T22" fmla="*/ 964437 w 1950584"/>
                <a:gd name="T23" fmla="*/ 743896 h 1359808"/>
                <a:gd name="T24" fmla="*/ 0 w 1950584"/>
                <a:gd name="T25" fmla="*/ 743896 h 13598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50584"/>
                <a:gd name="T40" fmla="*/ 0 h 1359808"/>
                <a:gd name="T41" fmla="*/ 1950584 w 1950584"/>
                <a:gd name="T42" fmla="*/ 1359808 h 13598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50584" h="1359808">
                  <a:moveTo>
                    <a:pt x="0" y="0"/>
                  </a:moveTo>
                  <a:lnTo>
                    <a:pt x="1950584" y="0"/>
                  </a:lnTo>
                  <a:lnTo>
                    <a:pt x="1950584" y="743896"/>
                  </a:lnTo>
                  <a:lnTo>
                    <a:pt x="1006717" y="743896"/>
                  </a:lnTo>
                  <a:lnTo>
                    <a:pt x="1006717" y="1222417"/>
                  </a:lnTo>
                  <a:lnTo>
                    <a:pt x="1012932" y="1223682"/>
                  </a:lnTo>
                  <a:cubicBezTo>
                    <a:pt x="1038155" y="1234437"/>
                    <a:pt x="1055853" y="1259615"/>
                    <a:pt x="1055853" y="1288961"/>
                  </a:cubicBezTo>
                  <a:cubicBezTo>
                    <a:pt x="1055853" y="1328089"/>
                    <a:pt x="1024389" y="1359808"/>
                    <a:pt x="985577" y="1359808"/>
                  </a:cubicBezTo>
                  <a:cubicBezTo>
                    <a:pt x="946765" y="1359808"/>
                    <a:pt x="915301" y="1328089"/>
                    <a:pt x="915301" y="1288961"/>
                  </a:cubicBezTo>
                  <a:cubicBezTo>
                    <a:pt x="915301" y="1259615"/>
                    <a:pt x="933000" y="1234437"/>
                    <a:pt x="958223" y="1223682"/>
                  </a:cubicBezTo>
                  <a:lnTo>
                    <a:pt x="964437" y="1222417"/>
                  </a:lnTo>
                  <a:lnTo>
                    <a:pt x="964437" y="743896"/>
                  </a:lnTo>
                  <a:lnTo>
                    <a:pt x="0" y="743896"/>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tIns="810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1200" dirty="0">
                  <a:solidFill>
                    <a:srgbClr val="FFFFFF"/>
                  </a:solidFill>
                  <a:latin typeface="Segoe UI"/>
                  <a:ea typeface="微软雅黑" panose="020B0503020204020204" pitchFamily="34" charset="-122"/>
                </a:rPr>
                <a:t>双击输入替换内容</a:t>
              </a:r>
              <a:endParaRPr lang="en-US" altLang="zh-CN" sz="1200" dirty="0">
                <a:solidFill>
                  <a:srgbClr val="FFFFFF"/>
                </a:solidFill>
                <a:latin typeface="Segoe UI"/>
                <a:ea typeface="微软雅黑" panose="020B0503020204020204" pitchFamily="34" charset="-122"/>
              </a:endParaRPr>
            </a:p>
          </p:txBody>
        </p:sp>
        <p:sp>
          <p:nvSpPr>
            <p:cNvPr id="22" name="MH_Text_4"/>
            <p:cNvSpPr>
              <a:spLocks/>
            </p:cNvSpPr>
            <p:nvPr>
              <p:custDataLst>
                <p:tags r:id="rId19"/>
              </p:custDataLst>
            </p:nvPr>
          </p:nvSpPr>
          <p:spPr bwMode="auto">
            <a:xfrm>
              <a:off x="5137150" y="3249614"/>
              <a:ext cx="1943100" cy="1360487"/>
            </a:xfrm>
            <a:custGeom>
              <a:avLst/>
              <a:gdLst>
                <a:gd name="connsiteX0" fmla="*/ 0 w 1943728"/>
                <a:gd name="connsiteY0" fmla="*/ 0 h 1359808"/>
                <a:gd name="connsiteX1" fmla="*/ 1943728 w 1943728"/>
                <a:gd name="connsiteY1" fmla="*/ 0 h 1359808"/>
                <a:gd name="connsiteX2" fmla="*/ 1943728 w 1943728"/>
                <a:gd name="connsiteY2" fmla="*/ 743896 h 1359808"/>
                <a:gd name="connsiteX3" fmla="*/ 993004 w 1943728"/>
                <a:gd name="connsiteY3" fmla="*/ 743896 h 1359808"/>
                <a:gd name="connsiteX4" fmla="*/ 993004 w 1943728"/>
                <a:gd name="connsiteY4" fmla="*/ 1222417 h 1359808"/>
                <a:gd name="connsiteX5" fmla="*/ 999218 w 1943728"/>
                <a:gd name="connsiteY5" fmla="*/ 1223682 h 1359808"/>
                <a:gd name="connsiteX6" fmla="*/ 1042139 w 1943728"/>
                <a:gd name="connsiteY6" fmla="*/ 1288961 h 1359808"/>
                <a:gd name="connsiteX7" fmla="*/ 971863 w 1943728"/>
                <a:gd name="connsiteY7" fmla="*/ 1359808 h 1359808"/>
                <a:gd name="connsiteX8" fmla="*/ 901587 w 1943728"/>
                <a:gd name="connsiteY8" fmla="*/ 1288961 h 1359808"/>
                <a:gd name="connsiteX9" fmla="*/ 944509 w 1943728"/>
                <a:gd name="connsiteY9" fmla="*/ 1223682 h 1359808"/>
                <a:gd name="connsiteX10" fmla="*/ 950724 w 1943728"/>
                <a:gd name="connsiteY10" fmla="*/ 1222417 h 1359808"/>
                <a:gd name="connsiteX11" fmla="*/ 950724 w 1943728"/>
                <a:gd name="connsiteY11" fmla="*/ 743896 h 1359808"/>
                <a:gd name="connsiteX12" fmla="*/ 0 w 1943728"/>
                <a:gd name="connsiteY12" fmla="*/ 743896 h 1359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3728" h="1359808">
                  <a:moveTo>
                    <a:pt x="0" y="0"/>
                  </a:moveTo>
                  <a:lnTo>
                    <a:pt x="1943728" y="0"/>
                  </a:lnTo>
                  <a:lnTo>
                    <a:pt x="1943728" y="743896"/>
                  </a:lnTo>
                  <a:lnTo>
                    <a:pt x="993004" y="743896"/>
                  </a:lnTo>
                  <a:lnTo>
                    <a:pt x="993004" y="1222417"/>
                  </a:lnTo>
                  <a:lnTo>
                    <a:pt x="999218" y="1223682"/>
                  </a:lnTo>
                  <a:cubicBezTo>
                    <a:pt x="1024441" y="1234437"/>
                    <a:pt x="1042139" y="1259615"/>
                    <a:pt x="1042139" y="1288961"/>
                  </a:cubicBezTo>
                  <a:cubicBezTo>
                    <a:pt x="1042139" y="1328089"/>
                    <a:pt x="1010675" y="1359808"/>
                    <a:pt x="971863" y="1359808"/>
                  </a:cubicBezTo>
                  <a:cubicBezTo>
                    <a:pt x="933051" y="1359808"/>
                    <a:pt x="901587" y="1328089"/>
                    <a:pt x="901587" y="1288961"/>
                  </a:cubicBezTo>
                  <a:cubicBezTo>
                    <a:pt x="901587" y="1259615"/>
                    <a:pt x="919286" y="1234437"/>
                    <a:pt x="944509" y="1223682"/>
                  </a:cubicBezTo>
                  <a:lnTo>
                    <a:pt x="950724" y="1222417"/>
                  </a:lnTo>
                  <a:lnTo>
                    <a:pt x="950724" y="743896"/>
                  </a:lnTo>
                  <a:lnTo>
                    <a:pt x="0" y="743896"/>
                  </a:lnTo>
                  <a:close/>
                </a:path>
              </a:pathLst>
            </a:custGeom>
            <a:solidFill>
              <a:schemeClr val="accent4"/>
            </a:solidFill>
            <a:ln>
              <a:noFill/>
            </a:ln>
            <a:extLst/>
          </p:spPr>
          <p:txBody>
            <a:bodyPr tIns="81000">
              <a:normAutofit/>
            </a:bodyPr>
            <a:lstStyle/>
            <a:p>
              <a:pPr algn="ctr">
                <a:lnSpc>
                  <a:spcPct val="110000"/>
                </a:lnSpc>
                <a:defRPr/>
              </a:pPr>
              <a:r>
                <a:rPr lang="zh-CN" altLang="en-US" sz="1200" dirty="0">
                  <a:solidFill>
                    <a:srgbClr val="FFFFFF"/>
                  </a:solidFill>
                  <a:ea typeface="微软雅黑" panose="020B0503020204020204" pitchFamily="34" charset="-122"/>
                </a:rPr>
                <a:t>双击输入替换内容</a:t>
              </a:r>
              <a:endParaRPr lang="en-US" altLang="zh-CN" sz="1200" dirty="0">
                <a:solidFill>
                  <a:srgbClr val="FFFFFF"/>
                </a:solidFill>
                <a:ea typeface="微软雅黑" panose="020B0503020204020204" pitchFamily="34" charset="-122"/>
              </a:endParaRPr>
            </a:p>
          </p:txBody>
        </p:sp>
        <p:sp>
          <p:nvSpPr>
            <p:cNvPr id="23" name="MH_Text_5"/>
            <p:cNvSpPr>
              <a:spLocks/>
            </p:cNvSpPr>
            <p:nvPr>
              <p:custDataLst>
                <p:tags r:id="rId20"/>
              </p:custDataLst>
            </p:nvPr>
          </p:nvSpPr>
          <p:spPr bwMode="auto">
            <a:xfrm>
              <a:off x="7094539" y="2201864"/>
              <a:ext cx="1951037" cy="2408237"/>
            </a:xfrm>
            <a:custGeom>
              <a:avLst/>
              <a:gdLst>
                <a:gd name="T0" fmla="*/ 0 w 1950584"/>
                <a:gd name="T1" fmla="*/ 0 h 2407662"/>
                <a:gd name="T2" fmla="*/ 1950584 w 1950584"/>
                <a:gd name="T3" fmla="*/ 0 h 2407662"/>
                <a:gd name="T4" fmla="*/ 1950584 w 1950584"/>
                <a:gd name="T5" fmla="*/ 750752 h 2407662"/>
                <a:gd name="T6" fmla="*/ 175975 w 1950584"/>
                <a:gd name="T7" fmla="*/ 750752 h 2407662"/>
                <a:gd name="T8" fmla="*/ 175975 w 1950584"/>
                <a:gd name="T9" fmla="*/ 2270271 h 2407662"/>
                <a:gd name="T10" fmla="*/ 182191 w 1950584"/>
                <a:gd name="T11" fmla="*/ 2271536 h 2407662"/>
                <a:gd name="T12" fmla="*/ 225112 w 1950584"/>
                <a:gd name="T13" fmla="*/ 2336815 h 2407662"/>
                <a:gd name="T14" fmla="*/ 154836 w 1950584"/>
                <a:gd name="T15" fmla="*/ 2407662 h 2407662"/>
                <a:gd name="T16" fmla="*/ 84560 w 1950584"/>
                <a:gd name="T17" fmla="*/ 2336815 h 2407662"/>
                <a:gd name="T18" fmla="*/ 127482 w 1950584"/>
                <a:gd name="T19" fmla="*/ 2271536 h 2407662"/>
                <a:gd name="T20" fmla="*/ 133695 w 1950584"/>
                <a:gd name="T21" fmla="*/ 2270271 h 2407662"/>
                <a:gd name="T22" fmla="*/ 133695 w 1950584"/>
                <a:gd name="T23" fmla="*/ 750752 h 2407662"/>
                <a:gd name="T24" fmla="*/ 0 w 1950584"/>
                <a:gd name="T25" fmla="*/ 750752 h 24076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50584"/>
                <a:gd name="T40" fmla="*/ 0 h 2407662"/>
                <a:gd name="T41" fmla="*/ 1950584 w 1950584"/>
                <a:gd name="T42" fmla="*/ 2407662 h 24076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50584" h="2407662">
                  <a:moveTo>
                    <a:pt x="0" y="0"/>
                  </a:moveTo>
                  <a:lnTo>
                    <a:pt x="1950584" y="0"/>
                  </a:lnTo>
                  <a:lnTo>
                    <a:pt x="1950584" y="750752"/>
                  </a:lnTo>
                  <a:lnTo>
                    <a:pt x="175975" y="750752"/>
                  </a:lnTo>
                  <a:lnTo>
                    <a:pt x="175975" y="2270271"/>
                  </a:lnTo>
                  <a:lnTo>
                    <a:pt x="182191" y="2271536"/>
                  </a:lnTo>
                  <a:cubicBezTo>
                    <a:pt x="207414" y="2282291"/>
                    <a:pt x="225112" y="2307469"/>
                    <a:pt x="225112" y="2336815"/>
                  </a:cubicBezTo>
                  <a:cubicBezTo>
                    <a:pt x="225112" y="2375943"/>
                    <a:pt x="193648" y="2407662"/>
                    <a:pt x="154836" y="2407662"/>
                  </a:cubicBezTo>
                  <a:cubicBezTo>
                    <a:pt x="116024" y="2407662"/>
                    <a:pt x="84560" y="2375943"/>
                    <a:pt x="84560" y="2336815"/>
                  </a:cubicBezTo>
                  <a:cubicBezTo>
                    <a:pt x="84560" y="2307469"/>
                    <a:pt x="102259" y="2282291"/>
                    <a:pt x="127482" y="2271536"/>
                  </a:cubicBezTo>
                  <a:lnTo>
                    <a:pt x="133695" y="2270271"/>
                  </a:lnTo>
                  <a:lnTo>
                    <a:pt x="133695" y="750752"/>
                  </a:lnTo>
                  <a:lnTo>
                    <a:pt x="0" y="750752"/>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tIns="810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1200" dirty="0">
                  <a:solidFill>
                    <a:srgbClr val="FFFFFF"/>
                  </a:solidFill>
                  <a:latin typeface="Segoe UI"/>
                  <a:ea typeface="微软雅黑" panose="020B0503020204020204" pitchFamily="34" charset="-122"/>
                </a:rPr>
                <a:t>双击输入替换内容</a:t>
              </a:r>
              <a:endParaRPr lang="en-US" altLang="zh-CN" sz="1200" dirty="0">
                <a:solidFill>
                  <a:srgbClr val="FFFFFF"/>
                </a:solidFill>
                <a:latin typeface="Segoe UI"/>
                <a:ea typeface="微软雅黑" panose="020B0503020204020204" pitchFamily="34" charset="-122"/>
              </a:endParaRPr>
            </a:p>
          </p:txBody>
        </p:sp>
        <p:sp>
          <p:nvSpPr>
            <p:cNvPr id="24" name="MH_Text_3"/>
            <p:cNvSpPr>
              <a:spLocks/>
            </p:cNvSpPr>
            <p:nvPr>
              <p:custDataLst>
                <p:tags r:id="rId21"/>
              </p:custDataLst>
            </p:nvPr>
          </p:nvSpPr>
          <p:spPr bwMode="auto">
            <a:xfrm>
              <a:off x="4811714" y="2201864"/>
              <a:ext cx="1952625" cy="2408237"/>
            </a:xfrm>
            <a:custGeom>
              <a:avLst/>
              <a:gdLst>
                <a:gd name="T0" fmla="*/ 0 w 1951726"/>
                <a:gd name="T1" fmla="*/ 0 h 2407662"/>
                <a:gd name="T2" fmla="*/ 1951726 w 1951726"/>
                <a:gd name="T3" fmla="*/ 0 h 2407662"/>
                <a:gd name="T4" fmla="*/ 1951726 w 1951726"/>
                <a:gd name="T5" fmla="*/ 750752 h 2407662"/>
                <a:gd name="T6" fmla="*/ 183974 w 1951726"/>
                <a:gd name="T7" fmla="*/ 750752 h 2407662"/>
                <a:gd name="T8" fmla="*/ 183974 w 1951726"/>
                <a:gd name="T9" fmla="*/ 2271302 h 2407662"/>
                <a:gd name="T10" fmla="*/ 185077 w 1951726"/>
                <a:gd name="T11" fmla="*/ 2271536 h 2407662"/>
                <a:gd name="T12" fmla="*/ 226254 w 1951726"/>
                <a:gd name="T13" fmla="*/ 2336815 h 2407662"/>
                <a:gd name="T14" fmla="*/ 158835 w 1951726"/>
                <a:gd name="T15" fmla="*/ 2407662 h 2407662"/>
                <a:gd name="T16" fmla="*/ 91416 w 1951726"/>
                <a:gd name="T17" fmla="*/ 2336815 h 2407662"/>
                <a:gd name="T18" fmla="*/ 132593 w 1951726"/>
                <a:gd name="T19" fmla="*/ 2271536 h 2407662"/>
                <a:gd name="T20" fmla="*/ 133695 w 1951726"/>
                <a:gd name="T21" fmla="*/ 2271302 h 2407662"/>
                <a:gd name="T22" fmla="*/ 133695 w 1951726"/>
                <a:gd name="T23" fmla="*/ 750752 h 2407662"/>
                <a:gd name="T24" fmla="*/ 0 w 1951726"/>
                <a:gd name="T25" fmla="*/ 750752 h 24076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51726"/>
                <a:gd name="T40" fmla="*/ 0 h 2407662"/>
                <a:gd name="T41" fmla="*/ 1951726 w 1951726"/>
                <a:gd name="T42" fmla="*/ 2407662 h 24076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51726" h="2407662">
                  <a:moveTo>
                    <a:pt x="0" y="0"/>
                  </a:moveTo>
                  <a:lnTo>
                    <a:pt x="1951726" y="0"/>
                  </a:lnTo>
                  <a:lnTo>
                    <a:pt x="1951726" y="750752"/>
                  </a:lnTo>
                  <a:lnTo>
                    <a:pt x="183974" y="750752"/>
                  </a:lnTo>
                  <a:lnTo>
                    <a:pt x="183974" y="2271302"/>
                  </a:lnTo>
                  <a:lnTo>
                    <a:pt x="185077" y="2271536"/>
                  </a:lnTo>
                  <a:cubicBezTo>
                    <a:pt x="209275" y="2282291"/>
                    <a:pt x="226254" y="2307469"/>
                    <a:pt x="226254" y="2336815"/>
                  </a:cubicBezTo>
                  <a:cubicBezTo>
                    <a:pt x="226254" y="2375943"/>
                    <a:pt x="196069" y="2407662"/>
                    <a:pt x="158835" y="2407662"/>
                  </a:cubicBezTo>
                  <a:cubicBezTo>
                    <a:pt x="121601" y="2407662"/>
                    <a:pt x="91416" y="2375943"/>
                    <a:pt x="91416" y="2336815"/>
                  </a:cubicBezTo>
                  <a:cubicBezTo>
                    <a:pt x="91416" y="2307469"/>
                    <a:pt x="108395" y="2282291"/>
                    <a:pt x="132593" y="2271536"/>
                  </a:cubicBezTo>
                  <a:lnTo>
                    <a:pt x="133695" y="2271302"/>
                  </a:lnTo>
                  <a:lnTo>
                    <a:pt x="133695" y="750752"/>
                  </a:lnTo>
                  <a:lnTo>
                    <a:pt x="0" y="750752"/>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tIns="810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1200" dirty="0">
                  <a:solidFill>
                    <a:srgbClr val="FFFFFF"/>
                  </a:solidFill>
                  <a:latin typeface="Segoe UI"/>
                  <a:ea typeface="微软雅黑" panose="020B0503020204020204" pitchFamily="34" charset="-122"/>
                </a:rPr>
                <a:t>双击输入替换内容</a:t>
              </a:r>
              <a:endParaRPr lang="en-US" altLang="zh-CN" sz="1200" dirty="0">
                <a:solidFill>
                  <a:srgbClr val="FFFFFF"/>
                </a:solidFill>
                <a:latin typeface="Segoe UI"/>
                <a:ea typeface="微软雅黑" panose="020B0503020204020204" pitchFamily="34" charset="-122"/>
              </a:endParaRPr>
            </a:p>
          </p:txBody>
        </p:sp>
        <p:sp>
          <p:nvSpPr>
            <p:cNvPr id="25" name="MH_Text_1"/>
            <p:cNvSpPr>
              <a:spLocks/>
            </p:cNvSpPr>
            <p:nvPr>
              <p:custDataLst>
                <p:tags r:id="rId22"/>
              </p:custDataLst>
            </p:nvPr>
          </p:nvSpPr>
          <p:spPr bwMode="auto">
            <a:xfrm>
              <a:off x="2516189" y="2201864"/>
              <a:ext cx="1951037" cy="2408237"/>
            </a:xfrm>
            <a:custGeom>
              <a:avLst/>
              <a:gdLst>
                <a:gd name="T0" fmla="*/ 0 w 1950584"/>
                <a:gd name="T1" fmla="*/ 0 h 2407662"/>
                <a:gd name="T2" fmla="*/ 1950584 w 1950584"/>
                <a:gd name="T3" fmla="*/ 0 h 2407662"/>
                <a:gd name="T4" fmla="*/ 1950584 w 1950584"/>
                <a:gd name="T5" fmla="*/ 750752 h 2407662"/>
                <a:gd name="T6" fmla="*/ 196545 w 1950584"/>
                <a:gd name="T7" fmla="*/ 750752 h 2407662"/>
                <a:gd name="T8" fmla="*/ 196545 w 1950584"/>
                <a:gd name="T9" fmla="*/ 2274796 h 2407662"/>
                <a:gd name="T10" fmla="*/ 225098 w 1950584"/>
                <a:gd name="T11" fmla="*/ 2286719 h 2407662"/>
                <a:gd name="T12" fmla="*/ 245681 w 1950584"/>
                <a:gd name="T13" fmla="*/ 2336815 h 2407662"/>
                <a:gd name="T14" fmla="*/ 175405 w 1950584"/>
                <a:gd name="T15" fmla="*/ 2407662 h 2407662"/>
                <a:gd name="T16" fmla="*/ 105129 w 1950584"/>
                <a:gd name="T17" fmla="*/ 2336815 h 2407662"/>
                <a:gd name="T18" fmla="*/ 125712 w 1950584"/>
                <a:gd name="T19" fmla="*/ 2286719 h 2407662"/>
                <a:gd name="T20" fmla="*/ 154265 w 1950584"/>
                <a:gd name="T21" fmla="*/ 2274796 h 2407662"/>
                <a:gd name="T22" fmla="*/ 154265 w 1950584"/>
                <a:gd name="T23" fmla="*/ 750752 h 2407662"/>
                <a:gd name="T24" fmla="*/ 0 w 1950584"/>
                <a:gd name="T25" fmla="*/ 750752 h 24076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50584"/>
                <a:gd name="T40" fmla="*/ 0 h 2407662"/>
                <a:gd name="T41" fmla="*/ 1950584 w 1950584"/>
                <a:gd name="T42" fmla="*/ 2407662 h 24076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50584" h="2407662">
                  <a:moveTo>
                    <a:pt x="0" y="0"/>
                  </a:moveTo>
                  <a:lnTo>
                    <a:pt x="1950584" y="0"/>
                  </a:lnTo>
                  <a:lnTo>
                    <a:pt x="1950584" y="750752"/>
                  </a:lnTo>
                  <a:lnTo>
                    <a:pt x="196545" y="750752"/>
                  </a:lnTo>
                  <a:lnTo>
                    <a:pt x="196545" y="2274796"/>
                  </a:lnTo>
                  <a:lnTo>
                    <a:pt x="225098" y="2286719"/>
                  </a:lnTo>
                  <a:cubicBezTo>
                    <a:pt x="237815" y="2299540"/>
                    <a:pt x="245681" y="2317251"/>
                    <a:pt x="245681" y="2336815"/>
                  </a:cubicBezTo>
                  <a:cubicBezTo>
                    <a:pt x="245681" y="2375943"/>
                    <a:pt x="214217" y="2407662"/>
                    <a:pt x="175405" y="2407662"/>
                  </a:cubicBezTo>
                  <a:cubicBezTo>
                    <a:pt x="136593" y="2407662"/>
                    <a:pt x="105129" y="2375943"/>
                    <a:pt x="105129" y="2336815"/>
                  </a:cubicBezTo>
                  <a:cubicBezTo>
                    <a:pt x="105129" y="2317251"/>
                    <a:pt x="112995" y="2299540"/>
                    <a:pt x="125712" y="2286719"/>
                  </a:cubicBezTo>
                  <a:lnTo>
                    <a:pt x="154265" y="2274796"/>
                  </a:lnTo>
                  <a:lnTo>
                    <a:pt x="154265" y="750752"/>
                  </a:lnTo>
                  <a:lnTo>
                    <a:pt x="0" y="750752"/>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tIns="810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1200" dirty="0">
                  <a:solidFill>
                    <a:srgbClr val="FFFFFF"/>
                  </a:solidFill>
                  <a:latin typeface="Segoe UI"/>
                  <a:ea typeface="微软雅黑" panose="020B0503020204020204" pitchFamily="34" charset="-122"/>
                </a:rPr>
                <a:t>双击输入替换内容</a:t>
              </a:r>
              <a:endParaRPr lang="en-US" altLang="zh-CN" sz="1200" dirty="0">
                <a:solidFill>
                  <a:srgbClr val="FFFFFF"/>
                </a:solidFill>
                <a:latin typeface="Segoe UI"/>
                <a:ea typeface="微软雅黑" panose="020B0503020204020204" pitchFamily="34" charset="-122"/>
              </a:endParaRPr>
            </a:p>
          </p:txBody>
        </p:sp>
        <p:sp>
          <p:nvSpPr>
            <p:cNvPr id="26" name="MH_SubTitle_1"/>
            <p:cNvSpPr txBox="1"/>
            <p:nvPr>
              <p:custDataLst>
                <p:tags r:id="rId23"/>
              </p:custDataLst>
            </p:nvPr>
          </p:nvSpPr>
          <p:spPr>
            <a:xfrm>
              <a:off x="8896351" y="4760913"/>
              <a:ext cx="1273175" cy="800100"/>
            </a:xfrm>
            <a:prstGeom prst="rect">
              <a:avLst/>
            </a:prstGeom>
            <a:noFill/>
          </p:spPr>
          <p:txBody>
            <a:bodyPr>
              <a:normAutofit/>
            </a:bodyPr>
            <a:lstStyle/>
            <a:p>
              <a:pPr algn="ctr">
                <a:defRPr/>
              </a:pPr>
              <a:r>
                <a:rPr lang="en-US" altLang="zh-CN" sz="1200">
                  <a:solidFill>
                    <a:prstClr val="black">
                      <a:lumMod val="65000"/>
                      <a:lumOff val="35000"/>
                    </a:prstClr>
                  </a:solidFill>
                  <a:ea typeface="微软雅黑" panose="020B0503020204020204" pitchFamily="34" charset="-122"/>
                </a:rPr>
                <a:t>201x</a:t>
              </a:r>
              <a:endParaRPr lang="zh-CN" altLang="en-US" sz="1200" dirty="0">
                <a:solidFill>
                  <a:prstClr val="black">
                    <a:lumMod val="65000"/>
                    <a:lumOff val="35000"/>
                  </a:prstClr>
                </a:solidFill>
                <a:ea typeface="微软雅黑" panose="020B0503020204020204" pitchFamily="34" charset="-122"/>
              </a:endParaRPr>
            </a:p>
          </p:txBody>
        </p:sp>
        <p:sp>
          <p:nvSpPr>
            <p:cNvPr id="27" name="MH_SubTitle_2"/>
            <p:cNvSpPr txBox="1"/>
            <p:nvPr>
              <p:custDataLst>
                <p:tags r:id="rId24"/>
              </p:custDataLst>
            </p:nvPr>
          </p:nvSpPr>
          <p:spPr>
            <a:xfrm>
              <a:off x="2046288" y="4760913"/>
              <a:ext cx="1268412" cy="800100"/>
            </a:xfrm>
            <a:prstGeom prst="rect">
              <a:avLst/>
            </a:prstGeom>
            <a:noFill/>
          </p:spPr>
          <p:txBody>
            <a:bodyPr>
              <a:normAutofit/>
            </a:bodyPr>
            <a:lstStyle/>
            <a:p>
              <a:pPr algn="ctr">
                <a:defRPr/>
              </a:pPr>
              <a:r>
                <a:rPr lang="en-US" altLang="zh-CN" sz="1200">
                  <a:solidFill>
                    <a:prstClr val="black">
                      <a:lumMod val="65000"/>
                      <a:lumOff val="35000"/>
                    </a:prstClr>
                  </a:solidFill>
                  <a:ea typeface="微软雅黑" panose="020B0503020204020204" pitchFamily="34" charset="-122"/>
                </a:rPr>
                <a:t>201x</a:t>
              </a:r>
              <a:endParaRPr lang="zh-CN" altLang="en-US" sz="1200" dirty="0">
                <a:solidFill>
                  <a:prstClr val="black">
                    <a:lumMod val="65000"/>
                    <a:lumOff val="35000"/>
                  </a:prstClr>
                </a:solidFill>
                <a:ea typeface="微软雅黑" panose="020B0503020204020204" pitchFamily="34" charset="-122"/>
              </a:endParaRPr>
            </a:p>
          </p:txBody>
        </p:sp>
        <p:sp>
          <p:nvSpPr>
            <p:cNvPr id="28" name="MH_SubTitle_3"/>
            <p:cNvSpPr txBox="1"/>
            <p:nvPr>
              <p:custDataLst>
                <p:tags r:id="rId25"/>
              </p:custDataLst>
            </p:nvPr>
          </p:nvSpPr>
          <p:spPr>
            <a:xfrm>
              <a:off x="3208338" y="4760913"/>
              <a:ext cx="1200150" cy="800100"/>
            </a:xfrm>
            <a:prstGeom prst="rect">
              <a:avLst/>
            </a:prstGeom>
            <a:noFill/>
          </p:spPr>
          <p:txBody>
            <a:bodyPr>
              <a:normAutofit/>
            </a:bodyPr>
            <a:lstStyle/>
            <a:p>
              <a:pPr algn="ctr">
                <a:defRPr/>
              </a:pPr>
              <a:r>
                <a:rPr lang="en-US" altLang="zh-CN" sz="1200">
                  <a:solidFill>
                    <a:prstClr val="black">
                      <a:lumMod val="65000"/>
                      <a:lumOff val="35000"/>
                    </a:prstClr>
                  </a:solidFill>
                  <a:ea typeface="微软雅黑" panose="020B0503020204020204" pitchFamily="34" charset="-122"/>
                </a:rPr>
                <a:t>201x</a:t>
              </a:r>
              <a:endParaRPr lang="zh-CN" altLang="en-US" sz="1200" dirty="0">
                <a:solidFill>
                  <a:prstClr val="black">
                    <a:lumMod val="65000"/>
                    <a:lumOff val="35000"/>
                  </a:prstClr>
                </a:solidFill>
                <a:ea typeface="微软雅黑" panose="020B0503020204020204" pitchFamily="34" charset="-122"/>
              </a:endParaRPr>
            </a:p>
          </p:txBody>
        </p:sp>
        <p:sp>
          <p:nvSpPr>
            <p:cNvPr id="29" name="MH_SubTitle_4"/>
            <p:cNvSpPr txBox="1"/>
            <p:nvPr>
              <p:custDataLst>
                <p:tags r:id="rId26"/>
              </p:custDataLst>
            </p:nvPr>
          </p:nvSpPr>
          <p:spPr>
            <a:xfrm>
              <a:off x="4335464" y="4760913"/>
              <a:ext cx="1252537" cy="800100"/>
            </a:xfrm>
            <a:prstGeom prst="rect">
              <a:avLst/>
            </a:prstGeom>
            <a:noFill/>
          </p:spPr>
          <p:txBody>
            <a:bodyPr>
              <a:normAutofit/>
            </a:bodyPr>
            <a:lstStyle/>
            <a:p>
              <a:pPr algn="ctr">
                <a:defRPr/>
              </a:pPr>
              <a:r>
                <a:rPr lang="en-US" altLang="zh-CN" sz="1200">
                  <a:solidFill>
                    <a:prstClr val="black">
                      <a:lumMod val="65000"/>
                      <a:lumOff val="35000"/>
                    </a:prstClr>
                  </a:solidFill>
                  <a:ea typeface="微软雅黑" panose="020B0503020204020204" pitchFamily="34" charset="-122"/>
                </a:rPr>
                <a:t>201x</a:t>
              </a:r>
              <a:endParaRPr lang="zh-CN" altLang="en-US" sz="1200" dirty="0">
                <a:solidFill>
                  <a:prstClr val="black">
                    <a:lumMod val="65000"/>
                    <a:lumOff val="35000"/>
                  </a:prstClr>
                </a:solidFill>
                <a:ea typeface="微软雅黑" panose="020B0503020204020204" pitchFamily="34" charset="-122"/>
              </a:endParaRPr>
            </a:p>
          </p:txBody>
        </p:sp>
        <p:sp>
          <p:nvSpPr>
            <p:cNvPr id="30" name="MH_SubTitle_5"/>
            <p:cNvSpPr txBox="1"/>
            <p:nvPr>
              <p:custDataLst>
                <p:tags r:id="rId27"/>
              </p:custDataLst>
            </p:nvPr>
          </p:nvSpPr>
          <p:spPr>
            <a:xfrm>
              <a:off x="5472113" y="4760913"/>
              <a:ext cx="1268412" cy="800100"/>
            </a:xfrm>
            <a:prstGeom prst="rect">
              <a:avLst/>
            </a:prstGeom>
            <a:noFill/>
          </p:spPr>
          <p:txBody>
            <a:bodyPr>
              <a:normAutofit/>
            </a:bodyPr>
            <a:lstStyle/>
            <a:p>
              <a:pPr algn="ctr">
                <a:defRPr/>
              </a:pPr>
              <a:r>
                <a:rPr lang="en-US" altLang="zh-CN" sz="1200">
                  <a:solidFill>
                    <a:prstClr val="black">
                      <a:lumMod val="65000"/>
                      <a:lumOff val="35000"/>
                    </a:prstClr>
                  </a:solidFill>
                  <a:ea typeface="微软雅黑" panose="020B0503020204020204" pitchFamily="34" charset="-122"/>
                </a:rPr>
                <a:t>201x</a:t>
              </a:r>
              <a:endParaRPr lang="zh-CN" altLang="en-US" sz="1200" dirty="0">
                <a:solidFill>
                  <a:prstClr val="black">
                    <a:lumMod val="65000"/>
                    <a:lumOff val="35000"/>
                  </a:prstClr>
                </a:solidFill>
                <a:ea typeface="微软雅黑" panose="020B0503020204020204" pitchFamily="34" charset="-122"/>
              </a:endParaRPr>
            </a:p>
          </p:txBody>
        </p:sp>
        <p:sp>
          <p:nvSpPr>
            <p:cNvPr id="31" name="MH_SubTitle_6"/>
            <p:cNvSpPr txBox="1"/>
            <p:nvPr>
              <p:custDataLst>
                <p:tags r:id="rId28"/>
              </p:custDataLst>
            </p:nvPr>
          </p:nvSpPr>
          <p:spPr>
            <a:xfrm>
              <a:off x="6618289" y="4760913"/>
              <a:ext cx="1252537" cy="800100"/>
            </a:xfrm>
            <a:prstGeom prst="rect">
              <a:avLst/>
            </a:prstGeom>
            <a:noFill/>
          </p:spPr>
          <p:txBody>
            <a:bodyPr>
              <a:normAutofit/>
            </a:bodyPr>
            <a:lstStyle/>
            <a:p>
              <a:pPr algn="ctr">
                <a:defRPr/>
              </a:pPr>
              <a:r>
                <a:rPr lang="en-US" altLang="zh-CN" sz="1200">
                  <a:solidFill>
                    <a:prstClr val="black">
                      <a:lumMod val="65000"/>
                      <a:lumOff val="35000"/>
                    </a:prstClr>
                  </a:solidFill>
                  <a:ea typeface="微软雅黑" panose="020B0503020204020204" pitchFamily="34" charset="-122"/>
                </a:rPr>
                <a:t>201x</a:t>
              </a:r>
              <a:endParaRPr lang="zh-CN" altLang="en-US" sz="1200" dirty="0">
                <a:solidFill>
                  <a:prstClr val="black">
                    <a:lumMod val="65000"/>
                    <a:lumOff val="35000"/>
                  </a:prstClr>
                </a:solidFill>
                <a:ea typeface="微软雅黑" panose="020B0503020204020204" pitchFamily="34" charset="-122"/>
              </a:endParaRPr>
            </a:p>
          </p:txBody>
        </p:sp>
        <p:sp>
          <p:nvSpPr>
            <p:cNvPr id="32" name="MH_SubTitle_7"/>
            <p:cNvSpPr txBox="1"/>
            <p:nvPr>
              <p:custDataLst>
                <p:tags r:id="rId29"/>
              </p:custDataLst>
            </p:nvPr>
          </p:nvSpPr>
          <p:spPr>
            <a:xfrm>
              <a:off x="7756526" y="4760913"/>
              <a:ext cx="1268413" cy="800100"/>
            </a:xfrm>
            <a:prstGeom prst="rect">
              <a:avLst/>
            </a:prstGeom>
            <a:noFill/>
          </p:spPr>
          <p:txBody>
            <a:bodyPr>
              <a:normAutofit/>
            </a:bodyPr>
            <a:lstStyle/>
            <a:p>
              <a:pPr algn="ctr">
                <a:defRPr/>
              </a:pPr>
              <a:r>
                <a:rPr lang="en-US" altLang="zh-CN" sz="1200">
                  <a:solidFill>
                    <a:prstClr val="black">
                      <a:lumMod val="65000"/>
                      <a:lumOff val="35000"/>
                    </a:prstClr>
                  </a:solidFill>
                  <a:ea typeface="微软雅黑" panose="020B0503020204020204" pitchFamily="34" charset="-122"/>
                </a:rPr>
                <a:t>201x</a:t>
              </a:r>
              <a:endParaRPr lang="zh-CN" altLang="en-US" sz="1200" dirty="0">
                <a:solidFill>
                  <a:prstClr val="black">
                    <a:lumMod val="65000"/>
                    <a:lumOff val="35000"/>
                  </a:prstClr>
                </a:solidFill>
                <a:ea typeface="微软雅黑" panose="020B0503020204020204" pitchFamily="34" charset="-122"/>
              </a:endParaRPr>
            </a:p>
          </p:txBody>
        </p:sp>
      </p:grpSp>
      <p:sp>
        <p:nvSpPr>
          <p:cNvPr id="33" name="矩形 32"/>
          <p:cNvSpPr/>
          <p:nvPr/>
        </p:nvSpPr>
        <p:spPr>
          <a:xfrm>
            <a:off x="1534716" y="3982134"/>
            <a:ext cx="6167554" cy="461665"/>
          </a:xfrm>
          <a:prstGeom prst="rect">
            <a:avLst/>
          </a:prstGeom>
        </p:spPr>
        <p:txBody>
          <a:bodyPr wrap="square">
            <a:spAutoFit/>
          </a:bodyPr>
          <a:lstStyle/>
          <a:p>
            <a:r>
              <a:rPr lang="zh-CN" altLang="en-US" sz="1200" dirty="0">
                <a:solidFill>
                  <a:srgbClr val="332A3B"/>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双击输入替换内容双击输入替换内容双击输入替换内容双击输入替换内容双击输入替换内容双击输入替换内容双击输入替换内容双击输入替换内容双击输入替换内容</a:t>
            </a:r>
            <a:r>
              <a:rPr lang="en-US" altLang="zh-CN" sz="1200" dirty="0">
                <a:solidFill>
                  <a:srgbClr val="332A3B"/>
                </a:solidFill>
                <a:latin typeface="微软雅黑" panose="020B0503020204020204" pitchFamily="34" charset="-122"/>
                <a:ea typeface="微软雅黑" panose="020B0503020204020204" pitchFamily="34" charset="-122"/>
              </a:rPr>
              <a:t> </a:t>
            </a:r>
            <a:endParaRPr lang="zh-CN" altLang="en-US" sz="1200" dirty="0">
              <a:solidFill>
                <a:srgbClr val="332A3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1768308"/>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工作规划</a:t>
            </a:r>
          </a:p>
        </p:txBody>
      </p:sp>
      <p:sp>
        <p:nvSpPr>
          <p:cNvPr id="3" name="MH_Other_1"/>
          <p:cNvSpPr>
            <a:spLocks noEditPoints="1"/>
          </p:cNvSpPr>
          <p:nvPr>
            <p:custDataLst>
              <p:tags r:id="rId1"/>
            </p:custDataLst>
          </p:nvPr>
        </p:nvSpPr>
        <p:spPr bwMode="auto">
          <a:xfrm>
            <a:off x="4109699" y="3468943"/>
            <a:ext cx="855231" cy="846083"/>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chemeClr val="accent3"/>
          </a:solidFill>
          <a:ln>
            <a:noFill/>
          </a:ln>
          <a:extLst/>
        </p:spPr>
        <p:txBody>
          <a:bodyPr/>
          <a:lstStyle/>
          <a:p>
            <a:pPr>
              <a:defRPr/>
            </a:pPr>
            <a:endParaRPr lang="zh-CN" altLang="en-US" sz="1200">
              <a:solidFill>
                <a:prstClr val="black"/>
              </a:solidFill>
              <a:ea typeface="微软雅黑" panose="020B0503020204020204" pitchFamily="34" charset="-122"/>
            </a:endParaRPr>
          </a:p>
        </p:txBody>
      </p:sp>
      <p:sp>
        <p:nvSpPr>
          <p:cNvPr id="4" name="MH_Other_2"/>
          <p:cNvSpPr>
            <a:spLocks noEditPoints="1"/>
          </p:cNvSpPr>
          <p:nvPr>
            <p:custDataLst>
              <p:tags r:id="rId2"/>
            </p:custDataLst>
          </p:nvPr>
        </p:nvSpPr>
        <p:spPr bwMode="auto">
          <a:xfrm>
            <a:off x="4397826" y="3720482"/>
            <a:ext cx="278978" cy="315567"/>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solidFill>
            <a:schemeClr val="accent3">
              <a:lumMod val="40000"/>
              <a:lumOff val="60000"/>
            </a:schemeClr>
          </a:solidFill>
          <a:ln>
            <a:noFill/>
          </a:ln>
          <a:extLst/>
        </p:spPr>
        <p:txBody>
          <a:bodyPr/>
          <a:lstStyle/>
          <a:p>
            <a:pPr>
              <a:defRPr/>
            </a:pPr>
            <a:endParaRPr lang="zh-CN" altLang="en-US" sz="1200">
              <a:solidFill>
                <a:prstClr val="black"/>
              </a:solidFill>
              <a:ea typeface="微软雅黑" panose="020B0503020204020204" pitchFamily="34" charset="-122"/>
            </a:endParaRPr>
          </a:p>
        </p:txBody>
      </p:sp>
      <p:sp>
        <p:nvSpPr>
          <p:cNvPr id="5" name="MH_Other_3"/>
          <p:cNvSpPr>
            <a:spLocks noEditPoints="1"/>
          </p:cNvSpPr>
          <p:nvPr>
            <p:custDataLst>
              <p:tags r:id="rId3"/>
            </p:custDataLst>
          </p:nvPr>
        </p:nvSpPr>
        <p:spPr bwMode="auto">
          <a:xfrm>
            <a:off x="4109701" y="1540483"/>
            <a:ext cx="846084" cy="856755"/>
          </a:xfrm>
          <a:custGeom>
            <a:avLst/>
            <a:gdLst>
              <a:gd name="T0" fmla="*/ 2147483646 w 94"/>
              <a:gd name="T1" fmla="*/ 2147483646 h 95"/>
              <a:gd name="T2" fmla="*/ 2147483646 w 94"/>
              <a:gd name="T3" fmla="*/ 2147483646 h 95"/>
              <a:gd name="T4" fmla="*/ 2147483646 w 94"/>
              <a:gd name="T5" fmla="*/ 2147483646 h 95"/>
              <a:gd name="T6" fmla="*/ 2147483646 w 94"/>
              <a:gd name="T7" fmla="*/ 2147483646 h 95"/>
              <a:gd name="T8" fmla="*/ 2147483646 w 94"/>
              <a:gd name="T9" fmla="*/ 2147483646 h 95"/>
              <a:gd name="T10" fmla="*/ 2147483646 w 94"/>
              <a:gd name="T11" fmla="*/ 2147483646 h 95"/>
              <a:gd name="T12" fmla="*/ 2147483646 w 94"/>
              <a:gd name="T13" fmla="*/ 2147483646 h 95"/>
              <a:gd name="T14" fmla="*/ 2147483646 w 94"/>
              <a:gd name="T15" fmla="*/ 2147483646 h 95"/>
              <a:gd name="T16" fmla="*/ 2147483646 w 94"/>
              <a:gd name="T17" fmla="*/ 2147483646 h 95"/>
              <a:gd name="T18" fmla="*/ 2147483646 w 94"/>
              <a:gd name="T19" fmla="*/ 2147483646 h 95"/>
              <a:gd name="T20" fmla="*/ 2147483646 w 94"/>
              <a:gd name="T21" fmla="*/ 2147483646 h 95"/>
              <a:gd name="T22" fmla="*/ 2147483646 w 94"/>
              <a:gd name="T23" fmla="*/ 2147483646 h 95"/>
              <a:gd name="T24" fmla="*/ 2147483646 w 94"/>
              <a:gd name="T25" fmla="*/ 2147483646 h 95"/>
              <a:gd name="T26" fmla="*/ 2147483646 w 94"/>
              <a:gd name="T27" fmla="*/ 2147483646 h 95"/>
              <a:gd name="T28" fmla="*/ 2147483646 w 94"/>
              <a:gd name="T29" fmla="*/ 2147483646 h 95"/>
              <a:gd name="T30" fmla="*/ 2147483646 w 94"/>
              <a:gd name="T31" fmla="*/ 2147483646 h 95"/>
              <a:gd name="T32" fmla="*/ 2147483646 w 94"/>
              <a:gd name="T33" fmla="*/ 2147483646 h 95"/>
              <a:gd name="T34" fmla="*/ 2147483646 w 94"/>
              <a:gd name="T35" fmla="*/ 2147483646 h 95"/>
              <a:gd name="T36" fmla="*/ 2147483646 w 94"/>
              <a:gd name="T37" fmla="*/ 2147483646 h 95"/>
              <a:gd name="T38" fmla="*/ 2147483646 w 94"/>
              <a:gd name="T39" fmla="*/ 2147483646 h 95"/>
              <a:gd name="T40" fmla="*/ 2147483646 w 94"/>
              <a:gd name="T41" fmla="*/ 0 h 95"/>
              <a:gd name="T42" fmla="*/ 2147483646 w 94"/>
              <a:gd name="T43" fmla="*/ 0 h 95"/>
              <a:gd name="T44" fmla="*/ 2147483646 w 94"/>
              <a:gd name="T45" fmla="*/ 2147483646 h 95"/>
              <a:gd name="T46" fmla="*/ 2147483646 w 94"/>
              <a:gd name="T47" fmla="*/ 2147483646 h 95"/>
              <a:gd name="T48" fmla="*/ 2147483646 w 94"/>
              <a:gd name="T49" fmla="*/ 2147483646 h 95"/>
              <a:gd name="T50" fmla="*/ 2147483646 w 94"/>
              <a:gd name="T51" fmla="*/ 2147483646 h 95"/>
              <a:gd name="T52" fmla="*/ 2147483646 w 94"/>
              <a:gd name="T53" fmla="*/ 2147483646 h 95"/>
              <a:gd name="T54" fmla="*/ 2147483646 w 94"/>
              <a:gd name="T55" fmla="*/ 2147483646 h 95"/>
              <a:gd name="T56" fmla="*/ 0 w 94"/>
              <a:gd name="T57" fmla="*/ 2147483646 h 95"/>
              <a:gd name="T58" fmla="*/ 0 w 94"/>
              <a:gd name="T59" fmla="*/ 2147483646 h 95"/>
              <a:gd name="T60" fmla="*/ 2147483646 w 94"/>
              <a:gd name="T61" fmla="*/ 2147483646 h 95"/>
              <a:gd name="T62" fmla="*/ 2147483646 w 94"/>
              <a:gd name="T63" fmla="*/ 2147483646 h 95"/>
              <a:gd name="T64" fmla="*/ 2147483646 w 94"/>
              <a:gd name="T65" fmla="*/ 2147483646 h 95"/>
              <a:gd name="T66" fmla="*/ 2147483646 w 94"/>
              <a:gd name="T67" fmla="*/ 2147483646 h 95"/>
              <a:gd name="T68" fmla="*/ 2147483646 w 94"/>
              <a:gd name="T69" fmla="*/ 2147483646 h 95"/>
              <a:gd name="T70" fmla="*/ 2147483646 w 94"/>
              <a:gd name="T71" fmla="*/ 2147483646 h 95"/>
              <a:gd name="T72" fmla="*/ 2147483646 w 94"/>
              <a:gd name="T73" fmla="*/ 2147483646 h 95"/>
              <a:gd name="T74" fmla="*/ 2147483646 w 94"/>
              <a:gd name="T75" fmla="*/ 2147483646 h 95"/>
              <a:gd name="T76" fmla="*/ 2147483646 w 94"/>
              <a:gd name="T77" fmla="*/ 2147483646 h 95"/>
              <a:gd name="T78" fmla="*/ 2147483646 w 94"/>
              <a:gd name="T79" fmla="*/ 2147483646 h 95"/>
              <a:gd name="T80" fmla="*/ 2147483646 w 94"/>
              <a:gd name="T81" fmla="*/ 2147483646 h 95"/>
              <a:gd name="T82" fmla="*/ 2147483646 w 94"/>
              <a:gd name="T83" fmla="*/ 2147483646 h 95"/>
              <a:gd name="T84" fmla="*/ 2147483646 w 94"/>
              <a:gd name="T85" fmla="*/ 2147483646 h 95"/>
              <a:gd name="T86" fmla="*/ 2147483646 w 94"/>
              <a:gd name="T87" fmla="*/ 2147483646 h 95"/>
              <a:gd name="T88" fmla="*/ 2147483646 w 94"/>
              <a:gd name="T89" fmla="*/ 2147483646 h 95"/>
              <a:gd name="T90" fmla="*/ 2147483646 w 94"/>
              <a:gd name="T91" fmla="*/ 2147483646 h 95"/>
              <a:gd name="T92" fmla="*/ 2147483646 w 94"/>
              <a:gd name="T93" fmla="*/ 2147483646 h 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prstClr val="black"/>
              </a:solidFill>
              <a:ea typeface="微软雅黑" panose="020B0503020204020204" pitchFamily="34" charset="-122"/>
            </a:endParaRPr>
          </a:p>
        </p:txBody>
      </p:sp>
      <p:sp>
        <p:nvSpPr>
          <p:cNvPr id="6" name="MH_Other_4"/>
          <p:cNvSpPr>
            <a:spLocks noEditPoints="1"/>
          </p:cNvSpPr>
          <p:nvPr>
            <p:custDataLst>
              <p:tags r:id="rId4"/>
            </p:custDataLst>
          </p:nvPr>
        </p:nvSpPr>
        <p:spPr bwMode="auto">
          <a:xfrm>
            <a:off x="4397827" y="1802693"/>
            <a:ext cx="269831" cy="314042"/>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solidFill>
            <a:schemeClr val="accent2">
              <a:lumMod val="40000"/>
              <a:lumOff val="60000"/>
            </a:schemeClr>
          </a:solidFill>
          <a:ln>
            <a:noFill/>
          </a:ln>
          <a:extLst/>
        </p:spPr>
        <p:txBody>
          <a:bodyPr/>
          <a:lstStyle/>
          <a:p>
            <a:pPr>
              <a:defRPr/>
            </a:pPr>
            <a:endParaRPr lang="zh-CN" altLang="en-US" sz="1200">
              <a:solidFill>
                <a:prstClr val="black"/>
              </a:solidFill>
              <a:ea typeface="微软雅黑" panose="020B0503020204020204" pitchFamily="34" charset="-122"/>
            </a:endParaRPr>
          </a:p>
        </p:txBody>
      </p:sp>
      <p:sp>
        <p:nvSpPr>
          <p:cNvPr id="7" name="MH_Other_5"/>
          <p:cNvSpPr>
            <a:spLocks noEditPoints="1"/>
          </p:cNvSpPr>
          <p:nvPr>
            <p:custDataLst>
              <p:tags r:id="rId5"/>
            </p:custDataLst>
          </p:nvPr>
        </p:nvSpPr>
        <p:spPr bwMode="auto">
          <a:xfrm>
            <a:off x="3222455" y="2224973"/>
            <a:ext cx="1404042" cy="1405566"/>
          </a:xfrm>
          <a:custGeom>
            <a:avLst/>
            <a:gdLst>
              <a:gd name="T0" fmla="*/ 2147483646 w 156"/>
              <a:gd name="T1" fmla="*/ 2147483646 h 156"/>
              <a:gd name="T2" fmla="*/ 2147483646 w 156"/>
              <a:gd name="T3" fmla="*/ 2147483646 h 156"/>
              <a:gd name="T4" fmla="*/ 2147483646 w 156"/>
              <a:gd name="T5" fmla="*/ 2147483646 h 156"/>
              <a:gd name="T6" fmla="*/ 2147483646 w 156"/>
              <a:gd name="T7" fmla="*/ 2147483646 h 156"/>
              <a:gd name="T8" fmla="*/ 2147483646 w 156"/>
              <a:gd name="T9" fmla="*/ 2147483646 h 156"/>
              <a:gd name="T10" fmla="*/ 2147483646 w 156"/>
              <a:gd name="T11" fmla="*/ 2147483646 h 156"/>
              <a:gd name="T12" fmla="*/ 2147483646 w 156"/>
              <a:gd name="T13" fmla="*/ 2147483646 h 156"/>
              <a:gd name="T14" fmla="*/ 2147483646 w 156"/>
              <a:gd name="T15" fmla="*/ 2147483646 h 156"/>
              <a:gd name="T16" fmla="*/ 2147483646 w 156"/>
              <a:gd name="T17" fmla="*/ 2147483646 h 156"/>
              <a:gd name="T18" fmla="*/ 2147483646 w 156"/>
              <a:gd name="T19" fmla="*/ 2147483646 h 156"/>
              <a:gd name="T20" fmla="*/ 2147483646 w 156"/>
              <a:gd name="T21" fmla="*/ 2147483646 h 156"/>
              <a:gd name="T22" fmla="*/ 2147483646 w 156"/>
              <a:gd name="T23" fmla="*/ 2147483646 h 156"/>
              <a:gd name="T24" fmla="*/ 2147483646 w 156"/>
              <a:gd name="T25" fmla="*/ 2147483646 h 156"/>
              <a:gd name="T26" fmla="*/ 2147483646 w 156"/>
              <a:gd name="T27" fmla="*/ 2147483646 h 156"/>
              <a:gd name="T28" fmla="*/ 2147483646 w 156"/>
              <a:gd name="T29" fmla="*/ 2147483646 h 156"/>
              <a:gd name="T30" fmla="*/ 2147483646 w 156"/>
              <a:gd name="T31" fmla="*/ 2147483646 h 156"/>
              <a:gd name="T32" fmla="*/ 2147483646 w 156"/>
              <a:gd name="T33" fmla="*/ 2147483646 h 156"/>
              <a:gd name="T34" fmla="*/ 2147483646 w 156"/>
              <a:gd name="T35" fmla="*/ 2147483646 h 156"/>
              <a:gd name="T36" fmla="*/ 2147483646 w 156"/>
              <a:gd name="T37" fmla="*/ 2147483646 h 156"/>
              <a:gd name="T38" fmla="*/ 2147483646 w 156"/>
              <a:gd name="T39" fmla="*/ 2147483646 h 156"/>
              <a:gd name="T40" fmla="*/ 2147483646 w 156"/>
              <a:gd name="T41" fmla="*/ 0 h 156"/>
              <a:gd name="T42" fmla="*/ 2147483646 w 156"/>
              <a:gd name="T43" fmla="*/ 0 h 156"/>
              <a:gd name="T44" fmla="*/ 2147483646 w 156"/>
              <a:gd name="T45" fmla="*/ 2147483646 h 156"/>
              <a:gd name="T46" fmla="*/ 2147483646 w 156"/>
              <a:gd name="T47" fmla="*/ 2147483646 h 156"/>
              <a:gd name="T48" fmla="*/ 2147483646 w 156"/>
              <a:gd name="T49" fmla="*/ 2147483646 h 156"/>
              <a:gd name="T50" fmla="*/ 2147483646 w 156"/>
              <a:gd name="T51" fmla="*/ 2147483646 h 156"/>
              <a:gd name="T52" fmla="*/ 2147483646 w 156"/>
              <a:gd name="T53" fmla="*/ 2147483646 h 156"/>
              <a:gd name="T54" fmla="*/ 2147483646 w 156"/>
              <a:gd name="T55" fmla="*/ 2147483646 h 156"/>
              <a:gd name="T56" fmla="*/ 0 w 156"/>
              <a:gd name="T57" fmla="*/ 2147483646 h 156"/>
              <a:gd name="T58" fmla="*/ 0 w 156"/>
              <a:gd name="T59" fmla="*/ 2147483646 h 156"/>
              <a:gd name="T60" fmla="*/ 2147483646 w 156"/>
              <a:gd name="T61" fmla="*/ 2147483646 h 156"/>
              <a:gd name="T62" fmla="*/ 2147483646 w 156"/>
              <a:gd name="T63" fmla="*/ 2147483646 h 156"/>
              <a:gd name="T64" fmla="*/ 2147483646 w 156"/>
              <a:gd name="T65" fmla="*/ 2147483646 h 156"/>
              <a:gd name="T66" fmla="*/ 2147483646 w 156"/>
              <a:gd name="T67" fmla="*/ 2147483646 h 156"/>
              <a:gd name="T68" fmla="*/ 2147483646 w 156"/>
              <a:gd name="T69" fmla="*/ 2147483646 h 156"/>
              <a:gd name="T70" fmla="*/ 2147483646 w 156"/>
              <a:gd name="T71" fmla="*/ 2147483646 h 156"/>
              <a:gd name="T72" fmla="*/ 2147483646 w 156"/>
              <a:gd name="T73" fmla="*/ 2147483646 h 156"/>
              <a:gd name="T74" fmla="*/ 2147483646 w 156"/>
              <a:gd name="T75" fmla="*/ 2147483646 h 156"/>
              <a:gd name="T76" fmla="*/ 2147483646 w 156"/>
              <a:gd name="T77" fmla="*/ 2147483646 h 156"/>
              <a:gd name="T78" fmla="*/ 2147483646 w 156"/>
              <a:gd name="T79" fmla="*/ 2147483646 h 156"/>
              <a:gd name="T80" fmla="*/ 2147483646 w 156"/>
              <a:gd name="T81" fmla="*/ 2147483646 h 156"/>
              <a:gd name="T82" fmla="*/ 2147483646 w 156"/>
              <a:gd name="T83" fmla="*/ 2147483646 h 156"/>
              <a:gd name="T84" fmla="*/ 2147483646 w 156"/>
              <a:gd name="T85" fmla="*/ 2147483646 h 156"/>
              <a:gd name="T86" fmla="*/ 2147483646 w 156"/>
              <a:gd name="T87" fmla="*/ 2147483646 h 156"/>
              <a:gd name="T88" fmla="*/ 2147483646 w 156"/>
              <a:gd name="T89" fmla="*/ 2147483646 h 156"/>
              <a:gd name="T90" fmla="*/ 2147483646 w 156"/>
              <a:gd name="T91" fmla="*/ 2147483646 h 156"/>
              <a:gd name="T92" fmla="*/ 2147483646 w 156"/>
              <a:gd name="T93" fmla="*/ 2147483646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prstClr val="black"/>
              </a:solidFill>
              <a:ea typeface="微软雅黑" panose="020B0503020204020204" pitchFamily="34" charset="-122"/>
            </a:endParaRPr>
          </a:p>
        </p:txBody>
      </p:sp>
      <p:sp>
        <p:nvSpPr>
          <p:cNvPr id="8" name="MH_Other_6"/>
          <p:cNvSpPr>
            <a:spLocks noEditPoints="1"/>
          </p:cNvSpPr>
          <p:nvPr>
            <p:custDataLst>
              <p:tags r:id="rId6"/>
            </p:custDataLst>
          </p:nvPr>
        </p:nvSpPr>
        <p:spPr bwMode="auto">
          <a:xfrm>
            <a:off x="3699616" y="2648776"/>
            <a:ext cx="449720" cy="522895"/>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chemeClr val="accent1">
              <a:lumMod val="40000"/>
              <a:lumOff val="60000"/>
            </a:schemeClr>
          </a:solidFill>
          <a:ln>
            <a:noFill/>
          </a:ln>
          <a:extLst/>
        </p:spPr>
        <p:txBody>
          <a:bodyPr/>
          <a:lstStyle/>
          <a:p>
            <a:pPr>
              <a:defRPr/>
            </a:pPr>
            <a:endParaRPr lang="zh-CN" altLang="en-US" sz="1200">
              <a:solidFill>
                <a:prstClr val="black"/>
              </a:solidFill>
              <a:ea typeface="微软雅黑" panose="020B0503020204020204" pitchFamily="34" charset="-122"/>
            </a:endParaRPr>
          </a:p>
        </p:txBody>
      </p:sp>
      <p:sp>
        <p:nvSpPr>
          <p:cNvPr id="9" name="MH_Other_7"/>
          <p:cNvSpPr/>
          <p:nvPr>
            <p:custDataLst>
              <p:tags r:id="rId7"/>
            </p:custDataLst>
          </p:nvPr>
        </p:nvSpPr>
        <p:spPr>
          <a:xfrm flipV="1">
            <a:off x="4827729" y="1430721"/>
            <a:ext cx="2801985" cy="218000"/>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200">
              <a:solidFill>
                <a:prstClr val="black"/>
              </a:solidFill>
              <a:ea typeface="微软雅黑" panose="020B0503020204020204" pitchFamily="34" charset="-122"/>
            </a:endParaRPr>
          </a:p>
        </p:txBody>
      </p:sp>
      <p:sp>
        <p:nvSpPr>
          <p:cNvPr id="10" name="矩形 9"/>
          <p:cNvSpPr>
            <a:spLocks noChangeArrowheads="1"/>
          </p:cNvSpPr>
          <p:nvPr/>
        </p:nvSpPr>
        <p:spPr bwMode="auto">
          <a:xfrm>
            <a:off x="5036581" y="1432604"/>
            <a:ext cx="228518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
        <p:nvSpPr>
          <p:cNvPr id="11" name="MH_Other_9"/>
          <p:cNvSpPr/>
          <p:nvPr>
            <p:custDataLst>
              <p:tags r:id="rId8"/>
            </p:custDataLst>
          </p:nvPr>
        </p:nvSpPr>
        <p:spPr>
          <a:xfrm flipH="1">
            <a:off x="421996" y="2927753"/>
            <a:ext cx="2801985" cy="218000"/>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200">
              <a:solidFill>
                <a:prstClr val="black"/>
              </a:solidFill>
              <a:ea typeface="微软雅黑" panose="020B0503020204020204" pitchFamily="34" charset="-122"/>
            </a:endParaRPr>
          </a:p>
        </p:txBody>
      </p:sp>
      <p:sp>
        <p:nvSpPr>
          <p:cNvPr id="12" name="MH_Other_8"/>
          <p:cNvSpPr/>
          <p:nvPr>
            <p:custDataLst>
              <p:tags r:id="rId9"/>
            </p:custDataLst>
          </p:nvPr>
        </p:nvSpPr>
        <p:spPr>
          <a:xfrm>
            <a:off x="4827729" y="4203739"/>
            <a:ext cx="2801985" cy="216475"/>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200">
              <a:solidFill>
                <a:prstClr val="black"/>
              </a:solidFill>
              <a:ea typeface="微软雅黑" panose="020B0503020204020204" pitchFamily="34" charset="-122"/>
            </a:endParaRPr>
          </a:p>
        </p:txBody>
      </p:sp>
      <p:sp>
        <p:nvSpPr>
          <p:cNvPr id="13" name="矩形 12"/>
          <p:cNvSpPr>
            <a:spLocks noChangeArrowheads="1"/>
          </p:cNvSpPr>
          <p:nvPr/>
        </p:nvSpPr>
        <p:spPr bwMode="auto">
          <a:xfrm>
            <a:off x="5344526" y="3406537"/>
            <a:ext cx="228518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1010685" y="2165878"/>
            <a:ext cx="228518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25657045"/>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fltVal val="0"/>
                                          </p:val>
                                        </p:tav>
                                        <p:tav tm="100000">
                                          <p:val>
                                            <p:strVal val="#ppt_w"/>
                                          </p:val>
                                        </p:tav>
                                      </p:tavLst>
                                    </p:anim>
                                    <p:anim calcmode="lin" valueType="num">
                                      <p:cBhvr>
                                        <p:cTn id="38" dur="1000" fill="hold"/>
                                        <p:tgtEl>
                                          <p:spTgt spid="4"/>
                                        </p:tgtEl>
                                        <p:attrNameLst>
                                          <p:attrName>ppt_h</p:attrName>
                                        </p:attrNameLst>
                                      </p:cBhvr>
                                      <p:tavLst>
                                        <p:tav tm="0">
                                          <p:val>
                                            <p:fltVal val="0"/>
                                          </p:val>
                                        </p:tav>
                                        <p:tav tm="100000">
                                          <p:val>
                                            <p:strVal val="#ppt_h"/>
                                          </p:val>
                                        </p:tav>
                                      </p:tavLst>
                                    </p:anim>
                                    <p:anim calcmode="lin" valueType="num">
                                      <p:cBhvr>
                                        <p:cTn id="39" dur="1000" fill="hold"/>
                                        <p:tgtEl>
                                          <p:spTgt spid="4"/>
                                        </p:tgtEl>
                                        <p:attrNameLst>
                                          <p:attrName>style.rotation</p:attrName>
                                        </p:attrNameLst>
                                      </p:cBhvr>
                                      <p:tavLst>
                                        <p:tav tm="0">
                                          <p:val>
                                            <p:fltVal val="90"/>
                                          </p:val>
                                        </p:tav>
                                        <p:tav tm="100000">
                                          <p:val>
                                            <p:fltVal val="0"/>
                                          </p:val>
                                        </p:tav>
                                      </p:tavLst>
                                    </p:anim>
                                    <p:animEffect transition="in" filter="fade">
                                      <p:cBhvr>
                                        <p:cTn id="40" dur="1000"/>
                                        <p:tgtEl>
                                          <p:spTgt spid="4"/>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right)">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animBg="1"/>
      <p:bldP spid="12" grpId="0" animBg="1"/>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工作规划</a:t>
            </a:r>
          </a:p>
        </p:txBody>
      </p:sp>
      <p:cxnSp>
        <p:nvCxnSpPr>
          <p:cNvPr id="3" name="MH_Other_1"/>
          <p:cNvCxnSpPr>
            <a:stCxn id="4" idx="3"/>
          </p:cNvCxnSpPr>
          <p:nvPr>
            <p:custDataLst>
              <p:tags r:id="rId1"/>
            </p:custDataLst>
          </p:nvPr>
        </p:nvCxnSpPr>
        <p:spPr>
          <a:xfrm flipV="1">
            <a:off x="2691711" y="1707212"/>
            <a:ext cx="349207" cy="0"/>
          </a:xfrm>
          <a:prstGeom prst="line">
            <a:avLst/>
          </a:prstGeom>
          <a:ln w="28575">
            <a:solidFill>
              <a:srgbClr val="DDDDDD"/>
            </a:solidFill>
          </a:ln>
        </p:spPr>
        <p:style>
          <a:lnRef idx="1">
            <a:schemeClr val="accent1"/>
          </a:lnRef>
          <a:fillRef idx="0">
            <a:schemeClr val="accent1"/>
          </a:fillRef>
          <a:effectRef idx="0">
            <a:schemeClr val="accent1"/>
          </a:effectRef>
          <a:fontRef idx="minor">
            <a:schemeClr val="tx1"/>
          </a:fontRef>
        </p:style>
      </p:cxnSp>
      <p:sp>
        <p:nvSpPr>
          <p:cNvPr id="4" name="MH_Other_4"/>
          <p:cNvSpPr/>
          <p:nvPr>
            <p:custDataLst>
              <p:tags r:id="rId2"/>
            </p:custDataLst>
          </p:nvPr>
        </p:nvSpPr>
        <p:spPr>
          <a:xfrm>
            <a:off x="2016385" y="1389752"/>
            <a:ext cx="675325" cy="634922"/>
          </a:xfrm>
          <a:prstGeom prst="roundRect">
            <a:avLst>
              <a:gd name="adj" fmla="val 8712"/>
            </a:avLst>
          </a:prstGeom>
          <a:solidFill>
            <a:schemeClr val="accent1">
              <a:lumMod val="60000"/>
              <a:lumOff val="40000"/>
              <a:alpha val="2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ea typeface="微软雅黑" panose="020B0503020204020204" pitchFamily="34" charset="-122"/>
            </a:endParaRPr>
          </a:p>
        </p:txBody>
      </p:sp>
      <p:sp>
        <p:nvSpPr>
          <p:cNvPr id="5" name="MH_Other_5"/>
          <p:cNvSpPr/>
          <p:nvPr>
            <p:custDataLst>
              <p:tags r:id="rId3"/>
            </p:custDataLst>
          </p:nvPr>
        </p:nvSpPr>
        <p:spPr>
          <a:xfrm>
            <a:off x="2059160" y="1437896"/>
            <a:ext cx="590021" cy="546546"/>
          </a:xfrm>
          <a:prstGeom prst="roundRect">
            <a:avLst>
              <a:gd name="adj" fmla="val 8712"/>
            </a:avLst>
          </a:prstGeom>
          <a:solidFill>
            <a:schemeClr val="accent1"/>
          </a:solidFill>
          <a:ln w="19050">
            <a:solidFill>
              <a:srgbClr val="FFFFFF"/>
            </a:solidFill>
          </a:ln>
          <a:effectLst>
            <a:innerShdw blurRad="1143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ea typeface="微软雅黑" panose="020B0503020204020204" pitchFamily="34" charset="-122"/>
            </a:endParaRPr>
          </a:p>
        </p:txBody>
      </p:sp>
      <p:sp>
        <p:nvSpPr>
          <p:cNvPr id="6" name="MH_Other_6"/>
          <p:cNvSpPr/>
          <p:nvPr>
            <p:custDataLst>
              <p:tags r:id="rId4"/>
            </p:custDataLst>
          </p:nvPr>
        </p:nvSpPr>
        <p:spPr>
          <a:xfrm flipH="1">
            <a:off x="3048133" y="1414283"/>
            <a:ext cx="79366" cy="585860"/>
          </a:xfrm>
          <a:prstGeom prst="rightBracket">
            <a:avLst/>
          </a:prstGeom>
          <a:ln w="28575">
            <a:solidFill>
              <a:srgbClr val="DDDDD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200">
              <a:solidFill>
                <a:prstClr val="black"/>
              </a:solidFill>
              <a:ea typeface="微软雅黑" panose="020B0503020204020204" pitchFamily="34" charset="-122"/>
            </a:endParaRPr>
          </a:p>
        </p:txBody>
      </p:sp>
      <p:sp>
        <p:nvSpPr>
          <p:cNvPr id="7" name="MH_Other_7"/>
          <p:cNvSpPr/>
          <p:nvPr>
            <p:custDataLst>
              <p:tags r:id="rId5"/>
            </p:custDataLst>
          </p:nvPr>
        </p:nvSpPr>
        <p:spPr>
          <a:xfrm>
            <a:off x="7251600" y="1414283"/>
            <a:ext cx="79365" cy="585860"/>
          </a:xfrm>
          <a:prstGeom prst="rightBracket">
            <a:avLst/>
          </a:prstGeom>
          <a:ln w="28575">
            <a:solidFill>
              <a:srgbClr val="DDDDD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200">
              <a:solidFill>
                <a:prstClr val="black"/>
              </a:solidFill>
              <a:ea typeface="微软雅黑" panose="020B0503020204020204" pitchFamily="34" charset="-122"/>
            </a:endParaRPr>
          </a:p>
        </p:txBody>
      </p:sp>
      <p:sp>
        <p:nvSpPr>
          <p:cNvPr id="8" name="MH_Other_8"/>
          <p:cNvSpPr/>
          <p:nvPr>
            <p:custDataLst>
              <p:tags r:id="rId6"/>
            </p:custDataLst>
          </p:nvPr>
        </p:nvSpPr>
        <p:spPr>
          <a:xfrm>
            <a:off x="2139040" y="1510965"/>
            <a:ext cx="422800" cy="395383"/>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a typeface="微软雅黑" panose="020B0503020204020204" pitchFamily="34" charset="-122"/>
            </a:endParaRPr>
          </a:p>
        </p:txBody>
      </p:sp>
      <p:sp>
        <p:nvSpPr>
          <p:cNvPr id="9" name="矩形 8"/>
          <p:cNvSpPr>
            <a:spLocks noChangeArrowheads="1"/>
          </p:cNvSpPr>
          <p:nvPr/>
        </p:nvSpPr>
        <p:spPr bwMode="auto">
          <a:xfrm>
            <a:off x="3150860" y="1429056"/>
            <a:ext cx="4156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a:t>
            </a:r>
            <a:endParaRPr lang="en-US" altLang="zh-CN" sz="1200" dirty="0">
              <a:solidFill>
                <a:srgbClr val="7F7F7F"/>
              </a:solidFill>
              <a:latin typeface="微软雅黑" panose="020B0503020204020204" pitchFamily="34" charset="-122"/>
              <a:ea typeface="微软雅黑" panose="020B0503020204020204" pitchFamily="34" charset="-122"/>
            </a:endParaRPr>
          </a:p>
        </p:txBody>
      </p:sp>
      <p:cxnSp>
        <p:nvCxnSpPr>
          <p:cNvPr id="10" name="MH_Other_2"/>
          <p:cNvCxnSpPr>
            <a:stCxn id="11" idx="3"/>
          </p:cNvCxnSpPr>
          <p:nvPr>
            <p:custDataLst>
              <p:tags r:id="rId7"/>
            </p:custDataLst>
          </p:nvPr>
        </p:nvCxnSpPr>
        <p:spPr>
          <a:xfrm flipV="1">
            <a:off x="2691711" y="3001586"/>
            <a:ext cx="349207" cy="0"/>
          </a:xfrm>
          <a:prstGeom prst="line">
            <a:avLst/>
          </a:prstGeom>
          <a:ln w="28575">
            <a:solidFill>
              <a:srgbClr val="DDDDDD"/>
            </a:solidFill>
          </a:ln>
        </p:spPr>
        <p:style>
          <a:lnRef idx="1">
            <a:schemeClr val="accent1"/>
          </a:lnRef>
          <a:fillRef idx="0">
            <a:schemeClr val="accent1"/>
          </a:fillRef>
          <a:effectRef idx="0">
            <a:schemeClr val="accent1"/>
          </a:effectRef>
          <a:fontRef idx="minor">
            <a:schemeClr val="tx1"/>
          </a:fontRef>
        </p:style>
      </p:cxnSp>
      <p:sp>
        <p:nvSpPr>
          <p:cNvPr id="11" name="MH_Other_9"/>
          <p:cNvSpPr/>
          <p:nvPr>
            <p:custDataLst>
              <p:tags r:id="rId8"/>
            </p:custDataLst>
          </p:nvPr>
        </p:nvSpPr>
        <p:spPr>
          <a:xfrm>
            <a:off x="2016385" y="2685569"/>
            <a:ext cx="675325" cy="633478"/>
          </a:xfrm>
          <a:prstGeom prst="roundRect">
            <a:avLst>
              <a:gd name="adj" fmla="val 8712"/>
            </a:avLst>
          </a:prstGeom>
          <a:solidFill>
            <a:schemeClr val="accent2">
              <a:lumMod val="60000"/>
              <a:lumOff val="40000"/>
              <a:alpha val="25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ea typeface="微软雅黑" panose="020B0503020204020204" pitchFamily="34" charset="-122"/>
            </a:endParaRPr>
          </a:p>
        </p:txBody>
      </p:sp>
      <p:sp>
        <p:nvSpPr>
          <p:cNvPr id="12" name="MH_Other_10"/>
          <p:cNvSpPr/>
          <p:nvPr>
            <p:custDataLst>
              <p:tags r:id="rId9"/>
            </p:custDataLst>
          </p:nvPr>
        </p:nvSpPr>
        <p:spPr>
          <a:xfrm>
            <a:off x="2059160" y="2733003"/>
            <a:ext cx="590021" cy="546546"/>
          </a:xfrm>
          <a:prstGeom prst="roundRect">
            <a:avLst>
              <a:gd name="adj" fmla="val 8712"/>
            </a:avLst>
          </a:prstGeom>
          <a:solidFill>
            <a:schemeClr val="accent2"/>
          </a:solidFill>
          <a:ln w="19050">
            <a:solidFill>
              <a:srgbClr val="FFFFFF"/>
            </a:solidFill>
          </a:ln>
          <a:effectLst>
            <a:innerShdw blurRad="1143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ea typeface="微软雅黑" panose="020B0503020204020204" pitchFamily="34" charset="-122"/>
            </a:endParaRPr>
          </a:p>
        </p:txBody>
      </p:sp>
      <p:sp>
        <p:nvSpPr>
          <p:cNvPr id="13" name="MH_Other_11"/>
          <p:cNvSpPr/>
          <p:nvPr>
            <p:custDataLst>
              <p:tags r:id="rId10"/>
            </p:custDataLst>
          </p:nvPr>
        </p:nvSpPr>
        <p:spPr>
          <a:xfrm flipH="1">
            <a:off x="3048133" y="2708657"/>
            <a:ext cx="79366" cy="587302"/>
          </a:xfrm>
          <a:prstGeom prst="rightBracket">
            <a:avLst/>
          </a:prstGeom>
          <a:ln w="28575">
            <a:solidFill>
              <a:srgbClr val="DDDDD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200">
              <a:solidFill>
                <a:prstClr val="black"/>
              </a:solidFill>
              <a:ea typeface="微软雅黑" panose="020B0503020204020204" pitchFamily="34" charset="-122"/>
            </a:endParaRPr>
          </a:p>
        </p:txBody>
      </p:sp>
      <p:sp>
        <p:nvSpPr>
          <p:cNvPr id="14" name="MH_Other_12"/>
          <p:cNvSpPr/>
          <p:nvPr>
            <p:custDataLst>
              <p:tags r:id="rId11"/>
            </p:custDataLst>
          </p:nvPr>
        </p:nvSpPr>
        <p:spPr>
          <a:xfrm>
            <a:off x="7251600" y="2708657"/>
            <a:ext cx="79365" cy="587302"/>
          </a:xfrm>
          <a:prstGeom prst="rightBracket">
            <a:avLst/>
          </a:prstGeom>
          <a:ln w="28575">
            <a:solidFill>
              <a:srgbClr val="DDDDD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200">
              <a:solidFill>
                <a:prstClr val="black"/>
              </a:solidFill>
              <a:ea typeface="微软雅黑" panose="020B0503020204020204" pitchFamily="34" charset="-122"/>
            </a:endParaRPr>
          </a:p>
        </p:txBody>
      </p:sp>
      <p:sp>
        <p:nvSpPr>
          <p:cNvPr id="15" name="MH_Other_13"/>
          <p:cNvSpPr/>
          <p:nvPr>
            <p:custDataLst>
              <p:tags r:id="rId12"/>
            </p:custDataLst>
          </p:nvPr>
        </p:nvSpPr>
        <p:spPr>
          <a:xfrm>
            <a:off x="2180888" y="2767821"/>
            <a:ext cx="343435" cy="460319"/>
          </a:xfrm>
          <a:custGeom>
            <a:avLst/>
            <a:gdLst/>
            <a:ahLst/>
            <a:cxnLst/>
            <a:rect l="l" t="t" r="r" b="b"/>
            <a:pathLst>
              <a:path w="1171576" h="1571810">
                <a:moveTo>
                  <a:pt x="662070" y="927911"/>
                </a:moveTo>
                <a:lnTo>
                  <a:pt x="795754" y="1040206"/>
                </a:lnTo>
                <a:lnTo>
                  <a:pt x="662070" y="1184585"/>
                </a:lnTo>
                <a:close/>
                <a:moveTo>
                  <a:pt x="662070" y="398563"/>
                </a:moveTo>
                <a:lnTo>
                  <a:pt x="795754" y="510858"/>
                </a:lnTo>
                <a:lnTo>
                  <a:pt x="662070" y="655237"/>
                </a:lnTo>
                <a:close/>
                <a:moveTo>
                  <a:pt x="539081" y="115152"/>
                </a:moveTo>
                <a:cubicBezTo>
                  <a:pt x="540863" y="298745"/>
                  <a:pt x="542646" y="482338"/>
                  <a:pt x="544428" y="665931"/>
                </a:cubicBezTo>
                <a:lnTo>
                  <a:pt x="325186" y="430647"/>
                </a:lnTo>
                <a:lnTo>
                  <a:pt x="250323" y="510858"/>
                </a:lnTo>
                <a:lnTo>
                  <a:pt x="533733" y="788921"/>
                </a:lnTo>
                <a:lnTo>
                  <a:pt x="234281" y="1077679"/>
                </a:lnTo>
                <a:lnTo>
                  <a:pt x="309144" y="1152542"/>
                </a:lnTo>
                <a:lnTo>
                  <a:pt x="549775" y="922605"/>
                </a:lnTo>
                <a:cubicBezTo>
                  <a:pt x="547993" y="1102633"/>
                  <a:pt x="546210" y="1282661"/>
                  <a:pt x="544428" y="1462689"/>
                </a:cubicBezTo>
                <a:lnTo>
                  <a:pt x="950828" y="1066984"/>
                </a:lnTo>
                <a:lnTo>
                  <a:pt x="683460" y="783573"/>
                </a:lnTo>
                <a:lnTo>
                  <a:pt x="945481" y="516205"/>
                </a:lnTo>
                <a:close/>
                <a:moveTo>
                  <a:pt x="585788" y="184"/>
                </a:moveTo>
                <a:cubicBezTo>
                  <a:pt x="1023610" y="9709"/>
                  <a:pt x="1171576" y="352004"/>
                  <a:pt x="1171576" y="785997"/>
                </a:cubicBezTo>
                <a:cubicBezTo>
                  <a:pt x="1171576" y="1219990"/>
                  <a:pt x="1080760" y="1571810"/>
                  <a:pt x="585788" y="1571810"/>
                </a:cubicBezTo>
                <a:cubicBezTo>
                  <a:pt x="90816" y="1571810"/>
                  <a:pt x="0" y="1219990"/>
                  <a:pt x="0" y="785997"/>
                </a:cubicBezTo>
                <a:cubicBezTo>
                  <a:pt x="0" y="352004"/>
                  <a:pt x="147966" y="-9341"/>
                  <a:pt x="585788" y="184"/>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a typeface="微软雅黑" panose="020B0503020204020204" pitchFamily="34" charset="-122"/>
            </a:endParaRPr>
          </a:p>
        </p:txBody>
      </p:sp>
      <p:sp>
        <p:nvSpPr>
          <p:cNvPr id="16" name="矩形 15"/>
          <p:cNvSpPr>
            <a:spLocks noChangeArrowheads="1"/>
          </p:cNvSpPr>
          <p:nvPr/>
        </p:nvSpPr>
        <p:spPr bwMode="auto">
          <a:xfrm>
            <a:off x="3213903" y="2724873"/>
            <a:ext cx="4156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a:t>
            </a:r>
            <a:endParaRPr lang="en-US" altLang="zh-CN" sz="1200" dirty="0">
              <a:solidFill>
                <a:srgbClr val="7F7F7F"/>
              </a:solidFill>
              <a:latin typeface="微软雅黑" panose="020B0503020204020204" pitchFamily="34" charset="-122"/>
              <a:ea typeface="微软雅黑" panose="020B0503020204020204" pitchFamily="34" charset="-122"/>
            </a:endParaRPr>
          </a:p>
        </p:txBody>
      </p:sp>
      <p:cxnSp>
        <p:nvCxnSpPr>
          <p:cNvPr id="17" name="MH_Other_3"/>
          <p:cNvCxnSpPr>
            <a:stCxn id="18" idx="3"/>
          </p:cNvCxnSpPr>
          <p:nvPr>
            <p:custDataLst>
              <p:tags r:id="rId13"/>
            </p:custDataLst>
          </p:nvPr>
        </p:nvCxnSpPr>
        <p:spPr>
          <a:xfrm flipV="1">
            <a:off x="2691711" y="4297406"/>
            <a:ext cx="349207" cy="0"/>
          </a:xfrm>
          <a:prstGeom prst="line">
            <a:avLst/>
          </a:prstGeom>
          <a:ln w="28575">
            <a:solidFill>
              <a:srgbClr val="DDDDDD"/>
            </a:solidFill>
          </a:ln>
        </p:spPr>
        <p:style>
          <a:lnRef idx="1">
            <a:schemeClr val="accent1"/>
          </a:lnRef>
          <a:fillRef idx="0">
            <a:schemeClr val="accent1"/>
          </a:fillRef>
          <a:effectRef idx="0">
            <a:schemeClr val="accent1"/>
          </a:effectRef>
          <a:fontRef idx="minor">
            <a:schemeClr val="tx1"/>
          </a:fontRef>
        </p:style>
      </p:cxnSp>
      <p:sp>
        <p:nvSpPr>
          <p:cNvPr id="18" name="MH_Other_14"/>
          <p:cNvSpPr/>
          <p:nvPr>
            <p:custDataLst>
              <p:tags r:id="rId14"/>
            </p:custDataLst>
          </p:nvPr>
        </p:nvSpPr>
        <p:spPr>
          <a:xfrm>
            <a:off x="2016385" y="3979945"/>
            <a:ext cx="675325" cy="634923"/>
          </a:xfrm>
          <a:prstGeom prst="roundRect">
            <a:avLst>
              <a:gd name="adj" fmla="val 8712"/>
            </a:avLst>
          </a:prstGeom>
          <a:solidFill>
            <a:schemeClr val="accent3">
              <a:lumMod val="60000"/>
              <a:lumOff val="40000"/>
              <a:alpha val="25000"/>
            </a:schemeClr>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ea typeface="微软雅黑" panose="020B0503020204020204" pitchFamily="34" charset="-122"/>
            </a:endParaRPr>
          </a:p>
        </p:txBody>
      </p:sp>
      <p:sp>
        <p:nvSpPr>
          <p:cNvPr id="19" name="MH_Other_15"/>
          <p:cNvSpPr/>
          <p:nvPr>
            <p:custDataLst>
              <p:tags r:id="rId15"/>
            </p:custDataLst>
          </p:nvPr>
        </p:nvSpPr>
        <p:spPr>
          <a:xfrm>
            <a:off x="2059160" y="4028112"/>
            <a:ext cx="590021" cy="546546"/>
          </a:xfrm>
          <a:prstGeom prst="roundRect">
            <a:avLst>
              <a:gd name="adj" fmla="val 8712"/>
            </a:avLst>
          </a:prstGeom>
          <a:solidFill>
            <a:schemeClr val="accent3"/>
          </a:solidFill>
          <a:ln w="19050">
            <a:solidFill>
              <a:srgbClr val="FFFFFF"/>
            </a:solidFill>
          </a:ln>
          <a:effectLst>
            <a:innerShdw blurRad="1143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ea typeface="微软雅黑" panose="020B0503020204020204" pitchFamily="34" charset="-122"/>
            </a:endParaRPr>
          </a:p>
        </p:txBody>
      </p:sp>
      <p:sp>
        <p:nvSpPr>
          <p:cNvPr id="20" name="MH_Other_16"/>
          <p:cNvSpPr/>
          <p:nvPr>
            <p:custDataLst>
              <p:tags r:id="rId16"/>
            </p:custDataLst>
          </p:nvPr>
        </p:nvSpPr>
        <p:spPr>
          <a:xfrm flipH="1">
            <a:off x="3048133" y="4004478"/>
            <a:ext cx="79366" cy="585861"/>
          </a:xfrm>
          <a:prstGeom prst="rightBracket">
            <a:avLst/>
          </a:prstGeom>
          <a:ln w="28575">
            <a:solidFill>
              <a:srgbClr val="DDDDD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200">
              <a:solidFill>
                <a:prstClr val="black"/>
              </a:solidFill>
              <a:ea typeface="微软雅黑" panose="020B0503020204020204" pitchFamily="34" charset="-122"/>
            </a:endParaRPr>
          </a:p>
        </p:txBody>
      </p:sp>
      <p:sp>
        <p:nvSpPr>
          <p:cNvPr id="21" name="MH_Other_17"/>
          <p:cNvSpPr/>
          <p:nvPr>
            <p:custDataLst>
              <p:tags r:id="rId17"/>
            </p:custDataLst>
          </p:nvPr>
        </p:nvSpPr>
        <p:spPr>
          <a:xfrm>
            <a:off x="7251600" y="4004478"/>
            <a:ext cx="79365" cy="585861"/>
          </a:xfrm>
          <a:prstGeom prst="rightBracket">
            <a:avLst/>
          </a:prstGeom>
          <a:ln w="28575">
            <a:solidFill>
              <a:srgbClr val="DDDDD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200">
              <a:solidFill>
                <a:prstClr val="black"/>
              </a:solidFill>
              <a:ea typeface="微软雅黑" panose="020B0503020204020204" pitchFamily="34" charset="-122"/>
            </a:endParaRPr>
          </a:p>
        </p:txBody>
      </p:sp>
      <p:sp>
        <p:nvSpPr>
          <p:cNvPr id="22" name="MH_Other_18"/>
          <p:cNvSpPr>
            <a:spLocks/>
          </p:cNvSpPr>
          <p:nvPr>
            <p:custDataLst>
              <p:tags r:id="rId18"/>
            </p:custDataLst>
          </p:nvPr>
        </p:nvSpPr>
        <p:spPr bwMode="auto">
          <a:xfrm>
            <a:off x="2124611" y="4093944"/>
            <a:ext cx="466090" cy="382396"/>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200">
              <a:solidFill>
                <a:srgbClr val="FFFFFF"/>
              </a:solidFill>
              <a:ea typeface="微软雅黑" panose="020B0503020204020204" pitchFamily="34" charset="-122"/>
            </a:endParaRPr>
          </a:p>
        </p:txBody>
      </p:sp>
      <p:sp>
        <p:nvSpPr>
          <p:cNvPr id="23" name="矩形 22"/>
          <p:cNvSpPr>
            <a:spLocks noChangeArrowheads="1"/>
          </p:cNvSpPr>
          <p:nvPr/>
        </p:nvSpPr>
        <p:spPr bwMode="auto">
          <a:xfrm>
            <a:off x="3174221" y="4064130"/>
            <a:ext cx="4156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065434"/>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1" grpId="0" animBg="1"/>
      <p:bldP spid="12" grpId="0" animBg="1"/>
      <p:bldP spid="13" grpId="0" animBg="1"/>
      <p:bldP spid="14" grpId="0" animBg="1"/>
      <p:bldP spid="15" grpId="0" animBg="1"/>
      <p:bldP spid="16" grpId="0"/>
      <p:bldP spid="18" grpId="0" animBg="1"/>
      <p:bldP spid="19" grpId="0" animBg="1"/>
      <p:bldP spid="20" grpId="0" animBg="1"/>
      <p:bldP spid="21" grpId="0" animBg="1"/>
      <p:bldP spid="22" grpId="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4221"/>
            <a:ext cx="9144000" cy="5317958"/>
          </a:xfrm>
          <a:prstGeom prst="rect">
            <a:avLst/>
          </a:prstGeom>
        </p:spPr>
      </p:pic>
      <p:sp>
        <p:nvSpPr>
          <p:cNvPr id="8" name="上凸带形 7"/>
          <p:cNvSpPr/>
          <p:nvPr/>
        </p:nvSpPr>
        <p:spPr>
          <a:xfrm>
            <a:off x="2202378" y="782051"/>
            <a:ext cx="4739243" cy="1287379"/>
          </a:xfrm>
          <a:prstGeom prst="ribbon2">
            <a:avLst>
              <a:gd name="adj1" fmla="val 19246"/>
              <a:gd name="adj2" fmla="val 57109"/>
            </a:avLst>
          </a:prstGeom>
          <a:solidFill>
            <a:srgbClr val="4A67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cxnSp>
        <p:nvCxnSpPr>
          <p:cNvPr id="10" name="直接连接符 9"/>
          <p:cNvCxnSpPr/>
          <p:nvPr/>
        </p:nvCxnSpPr>
        <p:spPr>
          <a:xfrm>
            <a:off x="2550695" y="3164304"/>
            <a:ext cx="42110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538664" y="4030578"/>
            <a:ext cx="4211052"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203609" y="1083433"/>
            <a:ext cx="3152035" cy="584775"/>
          </a:xfrm>
          <a:prstGeom prst="rect">
            <a:avLst/>
          </a:prstGeom>
          <a:noFill/>
        </p:spPr>
        <p:txBody>
          <a:bodyPr wrap="square" rtlCol="0">
            <a:spAutoFit/>
          </a:bodyPr>
          <a:lstStyle/>
          <a:p>
            <a:r>
              <a:rPr lang="en-US" altLang="zh-CN" sz="3200" b="1">
                <a:solidFill>
                  <a:schemeClr val="bg1"/>
                </a:solidFill>
                <a:latin typeface="微软雅黑" panose="020B0503020204020204" pitchFamily="34" charset="-122"/>
                <a:ea typeface="微软雅黑" panose="020B0503020204020204" pitchFamily="34" charset="-122"/>
              </a:rPr>
              <a:t>THANK YOU</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337100" y="2732991"/>
            <a:ext cx="2638241" cy="369332"/>
          </a:xfrm>
          <a:prstGeom prst="rect">
            <a:avLst/>
          </a:prstGeom>
          <a:noFill/>
        </p:spPr>
        <p:txBody>
          <a:bodyPr wrap="square" rtlCol="0">
            <a:spAutoFit/>
          </a:bodyPr>
          <a:lstStyle/>
          <a:p>
            <a:pPr algn="dist"/>
            <a:r>
              <a:rPr lang="zh-CN" altLang="en-US" sz="1800" b="1" dirty="0">
                <a:solidFill>
                  <a:srgbClr val="4A679B"/>
                </a:solidFill>
                <a:latin typeface="微软雅黑" panose="020B0503020204020204" pitchFamily="34" charset="-122"/>
                <a:ea typeface="微软雅黑" panose="020B0503020204020204" pitchFamily="34" charset="-122"/>
              </a:rPr>
              <a:t>汇报人：</a:t>
            </a:r>
            <a:r>
              <a:rPr lang="en-US" altLang="zh-CN" sz="1800" b="1" dirty="0">
                <a:solidFill>
                  <a:srgbClr val="4A679B"/>
                </a:solidFill>
                <a:latin typeface="微软雅黑" panose="020B0503020204020204" pitchFamily="34" charset="-122"/>
                <a:ea typeface="微软雅黑" panose="020B0503020204020204" pitchFamily="34" charset="-122"/>
              </a:rPr>
              <a:t>A</a:t>
            </a:r>
            <a:r>
              <a:rPr lang="zh-CN" altLang="en-US" sz="1800" b="1" dirty="0">
                <a:solidFill>
                  <a:srgbClr val="4A679B"/>
                </a:solidFill>
                <a:latin typeface="微软雅黑" panose="020B0503020204020204" pitchFamily="34" charset="-122"/>
                <a:ea typeface="微软雅黑" panose="020B0503020204020204" pitchFamily="34" charset="-122"/>
              </a:rPr>
              <a:t>尚设计</a:t>
            </a:r>
          </a:p>
        </p:txBody>
      </p:sp>
      <p:sp>
        <p:nvSpPr>
          <p:cNvPr id="14" name="文本框 13"/>
          <p:cNvSpPr txBox="1"/>
          <p:nvPr/>
        </p:nvSpPr>
        <p:spPr>
          <a:xfrm>
            <a:off x="3337100" y="3599264"/>
            <a:ext cx="2638241" cy="369332"/>
          </a:xfrm>
          <a:prstGeom prst="rect">
            <a:avLst/>
          </a:prstGeom>
          <a:noFill/>
        </p:spPr>
        <p:txBody>
          <a:bodyPr wrap="square" rtlCol="0">
            <a:spAutoFit/>
          </a:bodyPr>
          <a:lstStyle/>
          <a:p>
            <a:pPr algn="dist"/>
            <a:r>
              <a:rPr lang="en-US" altLang="zh-CN" sz="1800" b="1" dirty="0">
                <a:solidFill>
                  <a:srgbClr val="4A679B"/>
                </a:solidFill>
                <a:latin typeface="微软雅黑" panose="020B0503020204020204" pitchFamily="34" charset="-122"/>
                <a:ea typeface="微软雅黑" panose="020B0503020204020204" pitchFamily="34" charset="-122"/>
              </a:rPr>
              <a:t>201X</a:t>
            </a:r>
            <a:r>
              <a:rPr lang="zh-CN" altLang="en-US" sz="1800" b="1" dirty="0">
                <a:solidFill>
                  <a:srgbClr val="4A679B"/>
                </a:solidFill>
                <a:latin typeface="微软雅黑" panose="020B0503020204020204" pitchFamily="34" charset="-122"/>
                <a:ea typeface="微软雅黑" panose="020B0503020204020204" pitchFamily="34" charset="-122"/>
              </a:rPr>
              <a:t>年</a:t>
            </a:r>
            <a:r>
              <a:rPr lang="en-US" altLang="zh-CN" sz="1800" b="1" dirty="0">
                <a:solidFill>
                  <a:srgbClr val="4A679B"/>
                </a:solidFill>
                <a:latin typeface="微软雅黑" panose="020B0503020204020204" pitchFamily="34" charset="-122"/>
                <a:ea typeface="微软雅黑" panose="020B0503020204020204" pitchFamily="34" charset="-122"/>
              </a:rPr>
              <a:t>X</a:t>
            </a:r>
            <a:r>
              <a:rPr lang="zh-CN" altLang="en-US" sz="1800" b="1" dirty="0">
                <a:solidFill>
                  <a:srgbClr val="4A679B"/>
                </a:solidFill>
                <a:latin typeface="微软雅黑" panose="020B0503020204020204" pitchFamily="34" charset="-122"/>
                <a:ea typeface="微软雅黑" panose="020B0503020204020204" pitchFamily="34" charset="-122"/>
              </a:rPr>
              <a:t>月</a:t>
            </a:r>
            <a:r>
              <a:rPr lang="en-US" altLang="zh-CN" sz="1800" b="1" dirty="0">
                <a:solidFill>
                  <a:srgbClr val="4A679B"/>
                </a:solidFill>
                <a:latin typeface="微软雅黑" panose="020B0503020204020204" pitchFamily="34" charset="-122"/>
                <a:ea typeface="微软雅黑" panose="020B0503020204020204" pitchFamily="34" charset="-122"/>
              </a:rPr>
              <a:t>X</a:t>
            </a:r>
            <a:r>
              <a:rPr lang="zh-CN" altLang="en-US" sz="1800" b="1" dirty="0">
                <a:solidFill>
                  <a:srgbClr val="4A679B"/>
                </a:solidFill>
                <a:latin typeface="微软雅黑" panose="020B0503020204020204" pitchFamily="34" charset="-122"/>
                <a:ea typeface="微软雅黑" panose="020B0503020204020204" pitchFamily="34" charset="-122"/>
              </a:rPr>
              <a:t>日</a:t>
            </a:r>
          </a:p>
        </p:txBody>
      </p:sp>
    </p:spTree>
    <p:extLst>
      <p:ext uri="{BB962C8B-B14F-4D97-AF65-F5344CB8AC3E}">
        <p14:creationId xmlns:p14="http://schemas.microsoft.com/office/powerpoint/2010/main" val="2536452252"/>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4221"/>
            <a:ext cx="9144000" cy="531795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0835" y="804339"/>
            <a:ext cx="3453596" cy="3453596"/>
          </a:xfrm>
          <a:prstGeom prst="rect">
            <a:avLst/>
          </a:prstGeom>
        </p:spPr>
      </p:pic>
      <p:sp>
        <p:nvSpPr>
          <p:cNvPr id="6" name="椭圆 5"/>
          <p:cNvSpPr/>
          <p:nvPr/>
        </p:nvSpPr>
        <p:spPr>
          <a:xfrm>
            <a:off x="2165660" y="1917032"/>
            <a:ext cx="1483920" cy="1483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 name="文本框 6"/>
          <p:cNvSpPr txBox="1"/>
          <p:nvPr/>
        </p:nvSpPr>
        <p:spPr>
          <a:xfrm>
            <a:off x="2350169" y="1977139"/>
            <a:ext cx="1299411" cy="1107996"/>
          </a:xfrm>
          <a:prstGeom prst="rect">
            <a:avLst/>
          </a:prstGeom>
          <a:noFill/>
        </p:spPr>
        <p:txBody>
          <a:bodyPr wrap="square" rtlCol="0">
            <a:spAutoFit/>
          </a:bodyPr>
          <a:lstStyle/>
          <a:p>
            <a:r>
              <a:rPr lang="en-US" altLang="zh-CN" sz="6600" b="1">
                <a:solidFill>
                  <a:srgbClr val="F1285F"/>
                </a:solidFill>
                <a:latin typeface="微软雅黑" panose="020B0503020204020204" pitchFamily="34" charset="-122"/>
                <a:ea typeface="微软雅黑" panose="020B0503020204020204" pitchFamily="34" charset="-122"/>
              </a:rPr>
              <a:t>01</a:t>
            </a:r>
            <a:endParaRPr lang="zh-CN" altLang="en-US" sz="6600" b="1">
              <a:solidFill>
                <a:srgbClr val="F1285F"/>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919211" y="1977139"/>
            <a:ext cx="3148143" cy="923330"/>
          </a:xfrm>
          <a:prstGeom prst="rect">
            <a:avLst/>
          </a:prstGeom>
          <a:noFill/>
        </p:spPr>
        <p:txBody>
          <a:bodyPr wrap="square" rtlCol="0">
            <a:spAutoFit/>
          </a:bodyPr>
          <a:lstStyle/>
          <a:p>
            <a:r>
              <a:rPr lang="zh-CN" altLang="en-US" sz="5400" b="1">
                <a:solidFill>
                  <a:srgbClr val="3E559A"/>
                </a:solidFill>
                <a:latin typeface="微软雅黑" panose="020B0503020204020204" pitchFamily="34" charset="-122"/>
                <a:ea typeface="微软雅黑" panose="020B0503020204020204" pitchFamily="34" charset="-122"/>
              </a:rPr>
              <a:t>工作回顾</a:t>
            </a:r>
          </a:p>
        </p:txBody>
      </p:sp>
    </p:spTree>
    <p:extLst>
      <p:ext uri="{BB962C8B-B14F-4D97-AF65-F5344CB8AC3E}">
        <p14:creationId xmlns:p14="http://schemas.microsoft.com/office/powerpoint/2010/main" val="58002541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MH_SubTitle_2"/>
          <p:cNvSpPr>
            <a:spLocks/>
          </p:cNvSpPr>
          <p:nvPr>
            <p:custDataLst>
              <p:tags r:id="rId1"/>
            </p:custDataLst>
          </p:nvPr>
        </p:nvSpPr>
        <p:spPr bwMode="gray">
          <a:xfrm>
            <a:off x="4857572" y="1685021"/>
            <a:ext cx="1695055" cy="1257014"/>
          </a:xfrm>
          <a:custGeom>
            <a:avLst/>
            <a:gdLst>
              <a:gd name="T0" fmla="*/ 2147483646 w 665"/>
              <a:gd name="T1" fmla="*/ 0 h 406"/>
              <a:gd name="T2" fmla="*/ 2147483646 w 665"/>
              <a:gd name="T3" fmla="*/ 0 h 406"/>
              <a:gd name="T4" fmla="*/ 2147483646 w 665"/>
              <a:gd name="T5" fmla="*/ 2147483646 h 406"/>
              <a:gd name="T6" fmla="*/ 2147483646 w 665"/>
              <a:gd name="T7" fmla="*/ 2147483646 h 406"/>
              <a:gd name="T8" fmla="*/ 0 w 665"/>
              <a:gd name="T9" fmla="*/ 2147483646 h 406"/>
              <a:gd name="T10" fmla="*/ 0 w 665"/>
              <a:gd name="T11" fmla="*/ 2147483646 h 406"/>
              <a:gd name="T12" fmla="*/ 2147483646 w 665"/>
              <a:gd name="T13" fmla="*/ 0 h 406"/>
              <a:gd name="T14" fmla="*/ 0 60000 65536"/>
              <a:gd name="T15" fmla="*/ 0 60000 65536"/>
              <a:gd name="T16" fmla="*/ 0 60000 65536"/>
              <a:gd name="T17" fmla="*/ 0 60000 65536"/>
              <a:gd name="T18" fmla="*/ 0 60000 65536"/>
              <a:gd name="T19" fmla="*/ 0 60000 65536"/>
              <a:gd name="T20" fmla="*/ 0 60000 65536"/>
              <a:gd name="T21" fmla="*/ 0 w 665"/>
              <a:gd name="T22" fmla="*/ 0 h 406"/>
              <a:gd name="T23" fmla="*/ 665 w 665"/>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5" h="406">
                <a:moveTo>
                  <a:pt x="284" y="0"/>
                </a:moveTo>
                <a:cubicBezTo>
                  <a:pt x="665" y="0"/>
                  <a:pt x="665" y="0"/>
                  <a:pt x="665" y="0"/>
                </a:cubicBezTo>
                <a:cubicBezTo>
                  <a:pt x="665" y="122"/>
                  <a:pt x="665" y="122"/>
                  <a:pt x="665" y="122"/>
                </a:cubicBezTo>
                <a:cubicBezTo>
                  <a:pt x="665" y="279"/>
                  <a:pt x="538" y="406"/>
                  <a:pt x="381" y="406"/>
                </a:cubicBezTo>
                <a:cubicBezTo>
                  <a:pt x="0" y="406"/>
                  <a:pt x="0" y="406"/>
                  <a:pt x="0" y="406"/>
                </a:cubicBezTo>
                <a:cubicBezTo>
                  <a:pt x="0" y="283"/>
                  <a:pt x="0" y="283"/>
                  <a:pt x="0" y="283"/>
                </a:cubicBezTo>
                <a:cubicBezTo>
                  <a:pt x="0" y="127"/>
                  <a:pt x="127" y="0"/>
                  <a:pt x="284" y="0"/>
                </a:cubicBezTo>
                <a:close/>
              </a:path>
            </a:pathLst>
          </a:custGeom>
          <a:solidFill>
            <a:schemeClr val="accent4"/>
          </a:solidFill>
          <a:ln>
            <a:noFill/>
          </a:ln>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 typeface="Arial" panose="020B0604020202020204" pitchFamily="34" charset="0"/>
              <a:buNone/>
              <a:defRPr/>
            </a:pPr>
            <a:r>
              <a:rPr lang="zh-CN" altLang="en-US" sz="1600">
                <a:solidFill>
                  <a:srgbClr val="FFFFFF"/>
                </a:solidFill>
                <a:latin typeface="Calibri"/>
              </a:rPr>
              <a:t>添加标题</a:t>
            </a:r>
          </a:p>
        </p:txBody>
      </p:sp>
      <p:sp>
        <p:nvSpPr>
          <p:cNvPr id="54" name="MH_SubTitle_1"/>
          <p:cNvSpPr>
            <a:spLocks/>
          </p:cNvSpPr>
          <p:nvPr>
            <p:custDataLst>
              <p:tags r:id="rId2"/>
            </p:custDataLst>
          </p:nvPr>
        </p:nvSpPr>
        <p:spPr bwMode="gray">
          <a:xfrm>
            <a:off x="3094916" y="1699637"/>
            <a:ext cx="1696746" cy="1257014"/>
          </a:xfrm>
          <a:custGeom>
            <a:avLst/>
            <a:gdLst>
              <a:gd name="T0" fmla="*/ 2147483646 w 665"/>
              <a:gd name="T1" fmla="*/ 0 h 406"/>
              <a:gd name="T2" fmla="*/ 0 w 665"/>
              <a:gd name="T3" fmla="*/ 0 h 406"/>
              <a:gd name="T4" fmla="*/ 0 w 665"/>
              <a:gd name="T5" fmla="*/ 2147483646 h 406"/>
              <a:gd name="T6" fmla="*/ 2147483646 w 665"/>
              <a:gd name="T7" fmla="*/ 2147483646 h 406"/>
              <a:gd name="T8" fmla="*/ 2147483646 w 665"/>
              <a:gd name="T9" fmla="*/ 2147483646 h 406"/>
              <a:gd name="T10" fmla="*/ 2147483646 w 665"/>
              <a:gd name="T11" fmla="*/ 2147483646 h 406"/>
              <a:gd name="T12" fmla="*/ 2147483646 w 665"/>
              <a:gd name="T13" fmla="*/ 0 h 406"/>
              <a:gd name="T14" fmla="*/ 0 60000 65536"/>
              <a:gd name="T15" fmla="*/ 0 60000 65536"/>
              <a:gd name="T16" fmla="*/ 0 60000 65536"/>
              <a:gd name="T17" fmla="*/ 0 60000 65536"/>
              <a:gd name="T18" fmla="*/ 0 60000 65536"/>
              <a:gd name="T19" fmla="*/ 0 60000 65536"/>
              <a:gd name="T20" fmla="*/ 0 60000 65536"/>
              <a:gd name="T21" fmla="*/ 0 w 665"/>
              <a:gd name="T22" fmla="*/ 0 h 406"/>
              <a:gd name="T23" fmla="*/ 665 w 665"/>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5" h="406">
                <a:moveTo>
                  <a:pt x="382" y="0"/>
                </a:moveTo>
                <a:cubicBezTo>
                  <a:pt x="0" y="0"/>
                  <a:pt x="0" y="0"/>
                  <a:pt x="0" y="0"/>
                </a:cubicBezTo>
                <a:cubicBezTo>
                  <a:pt x="0" y="122"/>
                  <a:pt x="0" y="122"/>
                  <a:pt x="0" y="122"/>
                </a:cubicBezTo>
                <a:cubicBezTo>
                  <a:pt x="0" y="279"/>
                  <a:pt x="127" y="406"/>
                  <a:pt x="284" y="406"/>
                </a:cubicBezTo>
                <a:cubicBezTo>
                  <a:pt x="665" y="406"/>
                  <a:pt x="665" y="406"/>
                  <a:pt x="665" y="406"/>
                </a:cubicBezTo>
                <a:cubicBezTo>
                  <a:pt x="665" y="283"/>
                  <a:pt x="665" y="283"/>
                  <a:pt x="665" y="283"/>
                </a:cubicBezTo>
                <a:cubicBezTo>
                  <a:pt x="665" y="126"/>
                  <a:pt x="538" y="0"/>
                  <a:pt x="382"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 typeface="Arial" panose="020B0604020202020204" pitchFamily="34" charset="0"/>
              <a:buNone/>
              <a:defRPr/>
            </a:pPr>
            <a:r>
              <a:rPr lang="zh-CN" altLang="en-US" sz="1600">
                <a:solidFill>
                  <a:srgbClr val="FFFFFF"/>
                </a:solidFill>
                <a:latin typeface="Calibri"/>
              </a:rPr>
              <a:t>添加标题</a:t>
            </a:r>
          </a:p>
        </p:txBody>
      </p:sp>
      <p:sp>
        <p:nvSpPr>
          <p:cNvPr id="55" name="MH_SubTitle_4"/>
          <p:cNvSpPr>
            <a:spLocks/>
          </p:cNvSpPr>
          <p:nvPr>
            <p:custDataLst>
              <p:tags r:id="rId3"/>
            </p:custDataLst>
          </p:nvPr>
        </p:nvSpPr>
        <p:spPr bwMode="gray">
          <a:xfrm>
            <a:off x="3094916" y="3038085"/>
            <a:ext cx="1696746" cy="1257014"/>
          </a:xfrm>
          <a:custGeom>
            <a:avLst/>
            <a:gdLst>
              <a:gd name="T0" fmla="*/ 2147483646 w 665"/>
              <a:gd name="T1" fmla="*/ 0 h 406"/>
              <a:gd name="T2" fmla="*/ 2147483646 w 665"/>
              <a:gd name="T3" fmla="*/ 0 h 406"/>
              <a:gd name="T4" fmla="*/ 2147483646 w 665"/>
              <a:gd name="T5" fmla="*/ 2147483646 h 406"/>
              <a:gd name="T6" fmla="*/ 2147483646 w 665"/>
              <a:gd name="T7" fmla="*/ 2147483646 h 406"/>
              <a:gd name="T8" fmla="*/ 0 w 665"/>
              <a:gd name="T9" fmla="*/ 2147483646 h 406"/>
              <a:gd name="T10" fmla="*/ 0 w 665"/>
              <a:gd name="T11" fmla="*/ 2147483646 h 406"/>
              <a:gd name="T12" fmla="*/ 2147483646 w 665"/>
              <a:gd name="T13" fmla="*/ 0 h 406"/>
              <a:gd name="T14" fmla="*/ 0 60000 65536"/>
              <a:gd name="T15" fmla="*/ 0 60000 65536"/>
              <a:gd name="T16" fmla="*/ 0 60000 65536"/>
              <a:gd name="T17" fmla="*/ 0 60000 65536"/>
              <a:gd name="T18" fmla="*/ 0 60000 65536"/>
              <a:gd name="T19" fmla="*/ 0 60000 65536"/>
              <a:gd name="T20" fmla="*/ 0 60000 65536"/>
              <a:gd name="T21" fmla="*/ 0 w 665"/>
              <a:gd name="T22" fmla="*/ 0 h 406"/>
              <a:gd name="T23" fmla="*/ 665 w 665"/>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5" h="406">
                <a:moveTo>
                  <a:pt x="284" y="0"/>
                </a:moveTo>
                <a:cubicBezTo>
                  <a:pt x="665" y="0"/>
                  <a:pt x="665" y="0"/>
                  <a:pt x="665" y="0"/>
                </a:cubicBezTo>
                <a:cubicBezTo>
                  <a:pt x="665" y="122"/>
                  <a:pt x="665" y="122"/>
                  <a:pt x="665" y="122"/>
                </a:cubicBezTo>
                <a:cubicBezTo>
                  <a:pt x="665" y="279"/>
                  <a:pt x="538" y="406"/>
                  <a:pt x="381" y="406"/>
                </a:cubicBezTo>
                <a:cubicBezTo>
                  <a:pt x="0" y="406"/>
                  <a:pt x="0" y="406"/>
                  <a:pt x="0" y="406"/>
                </a:cubicBezTo>
                <a:cubicBezTo>
                  <a:pt x="0" y="283"/>
                  <a:pt x="0" y="283"/>
                  <a:pt x="0" y="283"/>
                </a:cubicBezTo>
                <a:cubicBezTo>
                  <a:pt x="0" y="127"/>
                  <a:pt x="127" y="0"/>
                  <a:pt x="284" y="0"/>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 typeface="Arial" panose="020B0604020202020204" pitchFamily="34" charset="0"/>
              <a:buNone/>
              <a:defRPr/>
            </a:pPr>
            <a:r>
              <a:rPr lang="zh-CN" altLang="en-US" sz="1600">
                <a:solidFill>
                  <a:srgbClr val="FFFFFF"/>
                </a:solidFill>
                <a:latin typeface="Calibri"/>
              </a:rPr>
              <a:t>添加标题</a:t>
            </a:r>
          </a:p>
        </p:txBody>
      </p:sp>
      <p:sp>
        <p:nvSpPr>
          <p:cNvPr id="56" name="MH_SubTitle_3"/>
          <p:cNvSpPr>
            <a:spLocks/>
          </p:cNvSpPr>
          <p:nvPr>
            <p:custDataLst>
              <p:tags r:id="rId4"/>
            </p:custDataLst>
          </p:nvPr>
        </p:nvSpPr>
        <p:spPr bwMode="gray">
          <a:xfrm>
            <a:off x="4857572" y="3038085"/>
            <a:ext cx="1695055" cy="1257014"/>
          </a:xfrm>
          <a:custGeom>
            <a:avLst/>
            <a:gdLst>
              <a:gd name="T0" fmla="*/ 2147483646 w 665"/>
              <a:gd name="T1" fmla="*/ 0 h 406"/>
              <a:gd name="T2" fmla="*/ 0 w 665"/>
              <a:gd name="T3" fmla="*/ 0 h 406"/>
              <a:gd name="T4" fmla="*/ 0 w 665"/>
              <a:gd name="T5" fmla="*/ 2147483646 h 406"/>
              <a:gd name="T6" fmla="*/ 2147483646 w 665"/>
              <a:gd name="T7" fmla="*/ 2147483646 h 406"/>
              <a:gd name="T8" fmla="*/ 2147483646 w 665"/>
              <a:gd name="T9" fmla="*/ 2147483646 h 406"/>
              <a:gd name="T10" fmla="*/ 2147483646 w 665"/>
              <a:gd name="T11" fmla="*/ 2147483646 h 406"/>
              <a:gd name="T12" fmla="*/ 2147483646 w 665"/>
              <a:gd name="T13" fmla="*/ 0 h 406"/>
              <a:gd name="T14" fmla="*/ 0 60000 65536"/>
              <a:gd name="T15" fmla="*/ 0 60000 65536"/>
              <a:gd name="T16" fmla="*/ 0 60000 65536"/>
              <a:gd name="T17" fmla="*/ 0 60000 65536"/>
              <a:gd name="T18" fmla="*/ 0 60000 65536"/>
              <a:gd name="T19" fmla="*/ 0 60000 65536"/>
              <a:gd name="T20" fmla="*/ 0 60000 65536"/>
              <a:gd name="T21" fmla="*/ 0 w 665"/>
              <a:gd name="T22" fmla="*/ 0 h 406"/>
              <a:gd name="T23" fmla="*/ 665 w 665"/>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5" h="406">
                <a:moveTo>
                  <a:pt x="382" y="0"/>
                </a:moveTo>
                <a:cubicBezTo>
                  <a:pt x="0" y="0"/>
                  <a:pt x="0" y="0"/>
                  <a:pt x="0" y="0"/>
                </a:cubicBezTo>
                <a:cubicBezTo>
                  <a:pt x="0" y="122"/>
                  <a:pt x="0" y="122"/>
                  <a:pt x="0" y="122"/>
                </a:cubicBezTo>
                <a:cubicBezTo>
                  <a:pt x="0" y="279"/>
                  <a:pt x="127" y="406"/>
                  <a:pt x="284" y="406"/>
                </a:cubicBezTo>
                <a:cubicBezTo>
                  <a:pt x="665" y="406"/>
                  <a:pt x="665" y="406"/>
                  <a:pt x="665" y="406"/>
                </a:cubicBezTo>
                <a:cubicBezTo>
                  <a:pt x="665" y="283"/>
                  <a:pt x="665" y="283"/>
                  <a:pt x="665" y="283"/>
                </a:cubicBezTo>
                <a:cubicBezTo>
                  <a:pt x="665" y="126"/>
                  <a:pt x="538" y="0"/>
                  <a:pt x="382" y="0"/>
                </a:cubicBezTo>
                <a:close/>
              </a:path>
            </a:pathLst>
          </a:custGeom>
          <a:solidFill>
            <a:schemeClr val="accent3"/>
          </a:solidFill>
          <a:ln>
            <a:noFill/>
          </a:ln>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 typeface="Arial" panose="020B0604020202020204" pitchFamily="34" charset="0"/>
              <a:buNone/>
              <a:defRPr/>
            </a:pPr>
            <a:r>
              <a:rPr lang="zh-CN" altLang="en-US" sz="1600">
                <a:solidFill>
                  <a:srgbClr val="FFFFFF"/>
                </a:solidFill>
                <a:latin typeface="Calibri"/>
              </a:rPr>
              <a:t>添加标题</a:t>
            </a:r>
          </a:p>
        </p:txBody>
      </p:sp>
      <p:cxnSp>
        <p:nvCxnSpPr>
          <p:cNvPr id="57" name="MH_Other_1"/>
          <p:cNvCxnSpPr/>
          <p:nvPr>
            <p:custDataLst>
              <p:tags r:id="rId5"/>
            </p:custDataLst>
          </p:nvPr>
        </p:nvCxnSpPr>
        <p:spPr>
          <a:xfrm>
            <a:off x="2767059" y="1701724"/>
            <a:ext cx="310958" cy="0"/>
          </a:xfrm>
          <a:prstGeom prst="line">
            <a:avLst/>
          </a:prstGeom>
          <a:ln w="12700">
            <a:solidFill>
              <a:srgbClr val="ADADAD"/>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58" name="MH_Other_2"/>
          <p:cNvCxnSpPr/>
          <p:nvPr>
            <p:custDataLst>
              <p:tags r:id="rId6"/>
            </p:custDataLst>
          </p:nvPr>
        </p:nvCxnSpPr>
        <p:spPr>
          <a:xfrm>
            <a:off x="2767059" y="4290921"/>
            <a:ext cx="310958" cy="0"/>
          </a:xfrm>
          <a:prstGeom prst="line">
            <a:avLst/>
          </a:prstGeom>
          <a:ln w="12700">
            <a:solidFill>
              <a:srgbClr val="ADADAD"/>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59" name="MH_Other_3"/>
          <p:cNvCxnSpPr/>
          <p:nvPr>
            <p:custDataLst>
              <p:tags r:id="rId7"/>
            </p:custDataLst>
          </p:nvPr>
        </p:nvCxnSpPr>
        <p:spPr>
          <a:xfrm flipH="1" flipV="1">
            <a:off x="6566146" y="1701724"/>
            <a:ext cx="310958" cy="0"/>
          </a:xfrm>
          <a:prstGeom prst="line">
            <a:avLst/>
          </a:prstGeom>
          <a:ln w="12700">
            <a:solidFill>
              <a:srgbClr val="ADADAD"/>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60" name="MH_Other_4"/>
          <p:cNvCxnSpPr/>
          <p:nvPr>
            <p:custDataLst>
              <p:tags r:id="rId8"/>
            </p:custDataLst>
          </p:nvPr>
        </p:nvCxnSpPr>
        <p:spPr>
          <a:xfrm flipH="1" flipV="1">
            <a:off x="6566146" y="4290921"/>
            <a:ext cx="310958" cy="0"/>
          </a:xfrm>
          <a:prstGeom prst="line">
            <a:avLst/>
          </a:prstGeom>
          <a:ln w="12700">
            <a:solidFill>
              <a:srgbClr val="ADADAD"/>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61" name="TextBox 26"/>
          <p:cNvSpPr txBox="1"/>
          <p:nvPr/>
        </p:nvSpPr>
        <p:spPr>
          <a:xfrm>
            <a:off x="1186901" y="1786332"/>
            <a:ext cx="1793687" cy="646331"/>
          </a:xfrm>
          <a:prstGeom prst="rect">
            <a:avLst/>
          </a:prstGeom>
          <a:noFill/>
        </p:spPr>
        <p:txBody>
          <a:bodyPr wrap="square" rtlCol="0">
            <a:spAutoFit/>
          </a:bodyPr>
          <a:lstStyle/>
          <a:p>
            <a:pPr algn="ct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a:t>
            </a: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62" name="TextBox 26"/>
          <p:cNvSpPr txBox="1"/>
          <p:nvPr/>
        </p:nvSpPr>
        <p:spPr>
          <a:xfrm>
            <a:off x="1186901" y="3512555"/>
            <a:ext cx="1793687" cy="646331"/>
          </a:xfrm>
          <a:prstGeom prst="rect">
            <a:avLst/>
          </a:prstGeom>
          <a:noFill/>
        </p:spPr>
        <p:txBody>
          <a:bodyPr wrap="square" rtlCol="0">
            <a:spAutoFit/>
          </a:bodyPr>
          <a:lstStyle/>
          <a:p>
            <a:pPr algn="ct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a:t>
            </a: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63" name="TextBox 26"/>
          <p:cNvSpPr txBox="1"/>
          <p:nvPr/>
        </p:nvSpPr>
        <p:spPr>
          <a:xfrm>
            <a:off x="6618537" y="1748099"/>
            <a:ext cx="1793687" cy="646331"/>
          </a:xfrm>
          <a:prstGeom prst="rect">
            <a:avLst/>
          </a:prstGeom>
          <a:noFill/>
        </p:spPr>
        <p:txBody>
          <a:bodyPr wrap="square" rtlCol="0">
            <a:spAutoFit/>
          </a:bodyPr>
          <a:lstStyle/>
          <a:p>
            <a:pPr algn="ct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a:t>
            </a: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64" name="TextBox 26"/>
          <p:cNvSpPr txBox="1"/>
          <p:nvPr/>
        </p:nvSpPr>
        <p:spPr>
          <a:xfrm>
            <a:off x="6566146" y="3512555"/>
            <a:ext cx="1793687" cy="646331"/>
          </a:xfrm>
          <a:prstGeom prst="rect">
            <a:avLst/>
          </a:prstGeom>
          <a:noFill/>
        </p:spPr>
        <p:txBody>
          <a:bodyPr wrap="square" rtlCol="0">
            <a:spAutoFit/>
          </a:bodyPr>
          <a:lstStyle/>
          <a:p>
            <a:pPr algn="ct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a:t>
            </a: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14" name="文本框 13"/>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工作回顾</a:t>
            </a:r>
          </a:p>
        </p:txBody>
      </p:sp>
    </p:spTree>
    <p:extLst>
      <p:ext uri="{BB962C8B-B14F-4D97-AF65-F5344CB8AC3E}">
        <p14:creationId xmlns:p14="http://schemas.microsoft.com/office/powerpoint/2010/main" val="1487507759"/>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500"/>
                                        <p:tgtEl>
                                          <p:spTgt spid="6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SubTitle_2"/>
          <p:cNvSpPr/>
          <p:nvPr>
            <p:custDataLst>
              <p:tags r:id="rId1"/>
            </p:custDataLst>
          </p:nvPr>
        </p:nvSpPr>
        <p:spPr>
          <a:xfrm>
            <a:off x="1028700" y="2980803"/>
            <a:ext cx="1829009" cy="1938680"/>
          </a:xfrm>
          <a:prstGeom prst="cub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1200">
                <a:solidFill>
                  <a:srgbClr val="FFFFFF"/>
                </a:solidFill>
                <a:ea typeface="微软雅黑" panose="020B0503020204020204" pitchFamily="34" charset="-122"/>
              </a:rPr>
              <a:t>添加标题</a:t>
            </a:r>
            <a:endParaRPr lang="zh-CN" altLang="en-US" sz="1200" dirty="0">
              <a:solidFill>
                <a:srgbClr val="FFFFFF"/>
              </a:solidFill>
              <a:ea typeface="微软雅黑" panose="020B0503020204020204" pitchFamily="34" charset="-122"/>
            </a:endParaRPr>
          </a:p>
        </p:txBody>
      </p:sp>
      <p:sp>
        <p:nvSpPr>
          <p:cNvPr id="3" name="MH_SubTitle_3"/>
          <p:cNvSpPr/>
          <p:nvPr>
            <p:custDataLst>
              <p:tags r:id="rId2"/>
            </p:custDataLst>
          </p:nvPr>
        </p:nvSpPr>
        <p:spPr>
          <a:xfrm>
            <a:off x="2394668" y="2980803"/>
            <a:ext cx="1829009" cy="1938680"/>
          </a:xfrm>
          <a:prstGeom prst="cub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1200">
                <a:solidFill>
                  <a:srgbClr val="FFFFFF"/>
                </a:solidFill>
                <a:ea typeface="微软雅黑" panose="020B0503020204020204" pitchFamily="34" charset="-122"/>
              </a:rPr>
              <a:t>添加标题</a:t>
            </a:r>
            <a:endParaRPr lang="zh-CN" altLang="en-US" sz="1200" dirty="0">
              <a:solidFill>
                <a:srgbClr val="FFFFFF"/>
              </a:solidFill>
              <a:ea typeface="微软雅黑" panose="020B0503020204020204" pitchFamily="34" charset="-122"/>
            </a:endParaRPr>
          </a:p>
        </p:txBody>
      </p:sp>
      <p:sp>
        <p:nvSpPr>
          <p:cNvPr id="4" name="MH_SubTitle_1"/>
          <p:cNvSpPr/>
          <p:nvPr>
            <p:custDataLst>
              <p:tags r:id="rId3"/>
            </p:custDataLst>
          </p:nvPr>
        </p:nvSpPr>
        <p:spPr>
          <a:xfrm>
            <a:off x="1028700" y="1522703"/>
            <a:ext cx="1829009" cy="1938680"/>
          </a:xfrm>
          <a:prstGeom prst="cub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1200">
                <a:solidFill>
                  <a:srgbClr val="FFFFFF"/>
                </a:solidFill>
                <a:ea typeface="微软雅黑" panose="020B0503020204020204" pitchFamily="34" charset="-122"/>
              </a:rPr>
              <a:t>添加标题</a:t>
            </a:r>
            <a:endParaRPr lang="zh-CN" altLang="en-US" sz="1200" dirty="0">
              <a:solidFill>
                <a:srgbClr val="FFFFFF"/>
              </a:solidFill>
              <a:ea typeface="微软雅黑" panose="020B0503020204020204" pitchFamily="34" charset="-122"/>
            </a:endParaRPr>
          </a:p>
        </p:txBody>
      </p:sp>
      <p:sp>
        <p:nvSpPr>
          <p:cNvPr id="5" name="MH_Other_1"/>
          <p:cNvSpPr/>
          <p:nvPr>
            <p:custDataLst>
              <p:tags r:id="rId4"/>
            </p:custDataLst>
          </p:nvPr>
        </p:nvSpPr>
        <p:spPr>
          <a:xfrm>
            <a:off x="2394668" y="1522703"/>
            <a:ext cx="1829009" cy="1938680"/>
          </a:xfrm>
          <a:prstGeom prst="cube">
            <a:avLst/>
          </a:prstGeom>
          <a:solidFill>
            <a:schemeClr val="accent4">
              <a:alpha val="21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rgbClr val="FFFFFF"/>
              </a:solidFill>
              <a:ea typeface="微软雅黑" panose="020B0503020204020204" pitchFamily="34" charset="-122"/>
            </a:endParaRPr>
          </a:p>
        </p:txBody>
      </p:sp>
      <p:cxnSp>
        <p:nvCxnSpPr>
          <p:cNvPr id="6" name="MH_Other_2"/>
          <p:cNvCxnSpPr/>
          <p:nvPr>
            <p:custDataLst>
              <p:tags r:id="rId5"/>
            </p:custDataLst>
          </p:nvPr>
        </p:nvCxnSpPr>
        <p:spPr>
          <a:xfrm flipV="1">
            <a:off x="3976722" y="2234371"/>
            <a:ext cx="4452903" cy="0"/>
          </a:xfrm>
          <a:prstGeom prst="line">
            <a:avLst/>
          </a:prstGeom>
          <a:ln w="3175">
            <a:solidFill>
              <a:srgbClr val="A9A9A9"/>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7" name="MH_SubTitle_4"/>
          <p:cNvSpPr>
            <a:spLocks noChangeArrowheads="1"/>
          </p:cNvSpPr>
          <p:nvPr>
            <p:custDataLst>
              <p:tags r:id="rId6"/>
            </p:custDataLst>
          </p:nvPr>
        </p:nvSpPr>
        <p:spPr bwMode="auto">
          <a:xfrm>
            <a:off x="4691393" y="1373418"/>
            <a:ext cx="3874103" cy="86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a:spcBef>
                <a:spcPts val="450"/>
              </a:spcBef>
              <a:defRPr/>
            </a:pPr>
            <a:r>
              <a:rPr lang="zh-CN" altLang="en-US" sz="1200" b="1" dirty="0">
                <a:solidFill>
                  <a:srgbClr val="445469">
                    <a:lumMod val="75000"/>
                  </a:srgbClr>
                </a:solidFill>
                <a:latin typeface="Calibri"/>
                <a:ea typeface="微软雅黑" panose="020B0503020204020204" pitchFamily="34" charset="-122"/>
              </a:rPr>
              <a:t>双击输入替换内容</a:t>
            </a:r>
          </a:p>
        </p:txBody>
      </p:sp>
      <p:sp>
        <p:nvSpPr>
          <p:cNvPr id="8" name="TextBox 26"/>
          <p:cNvSpPr txBox="1"/>
          <p:nvPr/>
        </p:nvSpPr>
        <p:spPr>
          <a:xfrm>
            <a:off x="4583413" y="2492043"/>
            <a:ext cx="1743238" cy="830997"/>
          </a:xfrm>
          <a:prstGeom prst="rect">
            <a:avLst/>
          </a:prstGeom>
          <a:noFill/>
        </p:spPr>
        <p:txBody>
          <a:bodyPr wrap="square" rtlCol="0">
            <a:spAutoFit/>
          </a:bodyPr>
          <a:lstStyle/>
          <a:p>
            <a:pP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双击输入替换内容双击输入替换内容双击输入替换内容双击输入替换内容双击输入替换内容</a:t>
            </a: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9" name="TextBox 26"/>
          <p:cNvSpPr txBox="1"/>
          <p:nvPr/>
        </p:nvSpPr>
        <p:spPr>
          <a:xfrm>
            <a:off x="6628444" y="2492043"/>
            <a:ext cx="1743238" cy="830997"/>
          </a:xfrm>
          <a:prstGeom prst="rect">
            <a:avLst/>
          </a:prstGeom>
          <a:noFill/>
        </p:spPr>
        <p:txBody>
          <a:bodyPr wrap="square" rtlCol="0">
            <a:spAutoFit/>
          </a:bodyPr>
          <a:lstStyle/>
          <a:p>
            <a:pPr fontAlgn="base">
              <a:spcBef>
                <a:spcPct val="0"/>
              </a:spcBef>
              <a:spcAft>
                <a:spcPct val="0"/>
              </a:spcAft>
            </a:pPr>
            <a:r>
              <a:rPr lang="zh-CN" altLang="en-US" sz="1200" dirty="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双击输入替换内容双击输入替换内容双击输入替换内容双击输入替换内容双击输入替换内容</a:t>
            </a: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10" name="文本框 9"/>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工作回顾</a:t>
            </a:r>
          </a:p>
        </p:txBody>
      </p:sp>
    </p:spTree>
    <p:extLst>
      <p:ext uri="{BB962C8B-B14F-4D97-AF65-F5344CB8AC3E}">
        <p14:creationId xmlns:p14="http://schemas.microsoft.com/office/powerpoint/2010/main" val="234043829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6311" y="1111741"/>
            <a:ext cx="4733737" cy="3649978"/>
            <a:chOff x="2704949" y="868100"/>
            <a:chExt cx="5205590" cy="4013803"/>
          </a:xfrm>
        </p:grpSpPr>
        <p:sp>
          <p:nvSpPr>
            <p:cNvPr id="3" name="Rectangle 3"/>
            <p:cNvSpPr/>
            <p:nvPr/>
          </p:nvSpPr>
          <p:spPr>
            <a:xfrm>
              <a:off x="6972528" y="2377266"/>
              <a:ext cx="709319" cy="174899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Oval 4"/>
            <p:cNvSpPr/>
            <p:nvPr/>
          </p:nvSpPr>
          <p:spPr>
            <a:xfrm>
              <a:off x="6972528" y="3752114"/>
              <a:ext cx="709319" cy="74829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Rectangle 5"/>
            <p:cNvSpPr/>
            <p:nvPr/>
          </p:nvSpPr>
          <p:spPr>
            <a:xfrm>
              <a:off x="5976104" y="1272635"/>
              <a:ext cx="709319" cy="28536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Oval 6"/>
            <p:cNvSpPr/>
            <p:nvPr/>
          </p:nvSpPr>
          <p:spPr>
            <a:xfrm>
              <a:off x="5976104" y="3752114"/>
              <a:ext cx="709319" cy="74829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Rectangle 7"/>
            <p:cNvSpPr/>
            <p:nvPr/>
          </p:nvSpPr>
          <p:spPr>
            <a:xfrm>
              <a:off x="4979680" y="1712112"/>
              <a:ext cx="709319" cy="24141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Oval 8"/>
            <p:cNvSpPr/>
            <p:nvPr/>
          </p:nvSpPr>
          <p:spPr>
            <a:xfrm>
              <a:off x="4979680" y="3752114"/>
              <a:ext cx="709319" cy="74829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Rectangle 9"/>
            <p:cNvSpPr/>
            <p:nvPr/>
          </p:nvSpPr>
          <p:spPr>
            <a:xfrm>
              <a:off x="3983255" y="2864253"/>
              <a:ext cx="709319" cy="12620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Oval 10"/>
            <p:cNvSpPr/>
            <p:nvPr/>
          </p:nvSpPr>
          <p:spPr>
            <a:xfrm>
              <a:off x="3983255" y="3752114"/>
              <a:ext cx="709319" cy="74829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Rectangle 11"/>
            <p:cNvSpPr/>
            <p:nvPr/>
          </p:nvSpPr>
          <p:spPr>
            <a:xfrm>
              <a:off x="2986830" y="2377266"/>
              <a:ext cx="709319" cy="17489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Oval 12"/>
            <p:cNvSpPr/>
            <p:nvPr/>
          </p:nvSpPr>
          <p:spPr>
            <a:xfrm>
              <a:off x="2986830" y="3752114"/>
              <a:ext cx="709319" cy="74829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3" name="Group 13"/>
            <p:cNvGrpSpPr/>
            <p:nvPr/>
          </p:nvGrpSpPr>
          <p:grpSpPr>
            <a:xfrm>
              <a:off x="7166051" y="3925869"/>
              <a:ext cx="396221" cy="418710"/>
              <a:chOff x="9145589" y="4435475"/>
              <a:chExt cx="464343" cy="465138"/>
            </a:xfrm>
            <a:solidFill>
              <a:schemeClr val="bg2"/>
            </a:solidFill>
          </p:grpSpPr>
          <p:sp>
            <p:nvSpPr>
              <p:cNvPr id="44" name="AutoShape 7"/>
              <p:cNvSpPr>
                <a:spLocks/>
              </p:cNvSpPr>
              <p:nvPr/>
            </p:nvSpPr>
            <p:spPr bwMode="auto">
              <a:xfrm>
                <a:off x="9145589" y="4435475"/>
                <a:ext cx="464343"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14" name="Group 23"/>
            <p:cNvGrpSpPr/>
            <p:nvPr/>
          </p:nvGrpSpPr>
          <p:grpSpPr>
            <a:xfrm>
              <a:off x="6178124" y="3925085"/>
              <a:ext cx="371161" cy="417994"/>
              <a:chOff x="9159875" y="1647825"/>
              <a:chExt cx="434975" cy="464344"/>
            </a:xfrm>
            <a:solidFill>
              <a:schemeClr val="bg2"/>
            </a:solidFill>
          </p:grpSpPr>
          <p:sp>
            <p:nvSpPr>
              <p:cNvPr id="4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15" name="Group 27"/>
            <p:cNvGrpSpPr/>
            <p:nvPr/>
          </p:nvGrpSpPr>
          <p:grpSpPr>
            <a:xfrm>
              <a:off x="5149528" y="3957953"/>
              <a:ext cx="396899" cy="352258"/>
              <a:chOff x="5368132" y="2625725"/>
              <a:chExt cx="465138" cy="391319"/>
            </a:xfrm>
            <a:solidFill>
              <a:schemeClr val="bg2"/>
            </a:solidFill>
          </p:grpSpPr>
          <p:sp>
            <p:nvSpPr>
              <p:cNvPr id="3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16" name="Group 31"/>
            <p:cNvGrpSpPr/>
            <p:nvPr/>
          </p:nvGrpSpPr>
          <p:grpSpPr>
            <a:xfrm>
              <a:off x="4141252" y="3920780"/>
              <a:ext cx="396221" cy="417994"/>
              <a:chOff x="4439444" y="1652588"/>
              <a:chExt cx="464344" cy="464344"/>
            </a:xfrm>
            <a:solidFill>
              <a:schemeClr val="bg2"/>
            </a:solidFill>
          </p:grpSpPr>
          <p:sp>
            <p:nvSpPr>
              <p:cNvPr id="35"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6"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7"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7E7E7E"/>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17" name="Group 35"/>
            <p:cNvGrpSpPr/>
            <p:nvPr/>
          </p:nvGrpSpPr>
          <p:grpSpPr>
            <a:xfrm>
              <a:off x="3166350" y="4001436"/>
              <a:ext cx="396221" cy="326537"/>
              <a:chOff x="2581275" y="1710532"/>
              <a:chExt cx="464344" cy="362744"/>
            </a:xfrm>
            <a:solidFill>
              <a:schemeClr val="bg2"/>
            </a:solidFill>
          </p:grpSpPr>
          <p:sp>
            <p:nvSpPr>
              <p:cNvPr id="28"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29"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0"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1"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2"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3"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4"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sp>
          <p:nvSpPr>
            <p:cNvPr id="18" name="TextBox 43"/>
            <p:cNvSpPr txBox="1"/>
            <p:nvPr/>
          </p:nvSpPr>
          <p:spPr>
            <a:xfrm>
              <a:off x="2704949" y="4577293"/>
              <a:ext cx="1273086"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7E7E7E"/>
                  </a:solidFill>
                  <a:latin typeface="Arial" panose="020B0604020202020204" pitchFamily="34" charset="0"/>
                  <a:ea typeface="微软雅黑" panose="020B0503020204020204" pitchFamily="34" charset="-122"/>
                  <a:cs typeface="Arial" panose="020B0604020202020204" pitchFamily="34" charset="0"/>
                </a:rPr>
                <a:t>TV Production</a:t>
              </a: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TextBox 44"/>
            <p:cNvSpPr txBox="1"/>
            <p:nvPr/>
          </p:nvSpPr>
          <p:spPr>
            <a:xfrm>
              <a:off x="3992806" y="4577293"/>
              <a:ext cx="689603"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7E7E7E"/>
                  </a:solidFill>
                  <a:latin typeface="Arial" panose="020B0604020202020204" pitchFamily="34" charset="0"/>
                  <a:ea typeface="微软雅黑" panose="020B0503020204020204" pitchFamily="34" charset="-122"/>
                  <a:cs typeface="Arial" panose="020B0604020202020204" pitchFamily="34" charset="0"/>
                </a:rPr>
                <a:t>Sound</a:t>
              </a: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TextBox 45"/>
            <p:cNvSpPr txBox="1"/>
            <p:nvPr/>
          </p:nvSpPr>
          <p:spPr>
            <a:xfrm>
              <a:off x="4759705" y="4577292"/>
              <a:ext cx="1158506"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7E7E7E"/>
                  </a:solidFill>
                  <a:latin typeface="Arial" panose="020B0604020202020204" pitchFamily="34" charset="0"/>
                  <a:ea typeface="微软雅黑" panose="020B0503020204020204" pitchFamily="34" charset="-122"/>
                  <a:cs typeface="Arial" panose="020B0604020202020204" pitchFamily="34" charset="0"/>
                </a:rPr>
                <a:t>Photography</a:t>
              </a: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TextBox 46"/>
            <p:cNvSpPr txBox="1"/>
            <p:nvPr/>
          </p:nvSpPr>
          <p:spPr>
            <a:xfrm>
              <a:off x="6743220" y="4573808"/>
              <a:ext cx="1167319"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7E7E7E"/>
                  </a:solidFill>
                  <a:latin typeface="Arial" panose="020B0604020202020204" pitchFamily="34" charset="0"/>
                  <a:ea typeface="微软雅黑" panose="020B0503020204020204" pitchFamily="34" charset="-122"/>
                  <a:cs typeface="Arial" panose="020B0604020202020204" pitchFamily="34" charset="0"/>
                </a:rPr>
                <a:t>Social Media</a:t>
              </a: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TextBox 47"/>
            <p:cNvSpPr txBox="1"/>
            <p:nvPr/>
          </p:nvSpPr>
          <p:spPr>
            <a:xfrm>
              <a:off x="5919857" y="4574229"/>
              <a:ext cx="821812"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7E7E7E"/>
                  </a:solidFill>
                  <a:latin typeface="Arial" panose="020B0604020202020204" pitchFamily="34" charset="0"/>
                  <a:ea typeface="微软雅黑" panose="020B0503020204020204" pitchFamily="34" charset="-122"/>
                  <a:cs typeface="Arial" panose="020B0604020202020204" pitchFamily="34" charset="0"/>
                </a:rPr>
                <a:t>Portfolio</a:t>
              </a: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TextBox 48"/>
            <p:cNvSpPr txBox="1"/>
            <p:nvPr/>
          </p:nvSpPr>
          <p:spPr>
            <a:xfrm>
              <a:off x="6060880" y="868100"/>
              <a:ext cx="539766"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rgbClr val="7E7E7E"/>
                  </a:solidFill>
                  <a:latin typeface="Arial" panose="020B0604020202020204" pitchFamily="34" charset="0"/>
                  <a:ea typeface="微软雅黑" panose="020B0503020204020204" pitchFamily="34" charset="-122"/>
                  <a:cs typeface="Arial" panose="020B0604020202020204" pitchFamily="34" charset="0"/>
                </a:rPr>
                <a:t>96%</a:t>
              </a:r>
              <a:endParaRPr lang="en-GB" sz="1200" b="1">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TextBox 49"/>
            <p:cNvSpPr txBox="1"/>
            <p:nvPr/>
          </p:nvSpPr>
          <p:spPr>
            <a:xfrm>
              <a:off x="3071607" y="1976078"/>
              <a:ext cx="539766"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rgbClr val="7E7E7E"/>
                  </a:solidFill>
                  <a:latin typeface="Arial" panose="020B0604020202020204" pitchFamily="34" charset="0"/>
                  <a:ea typeface="微软雅黑" panose="020B0503020204020204" pitchFamily="34" charset="-122"/>
                  <a:cs typeface="Arial" panose="020B0604020202020204" pitchFamily="34" charset="0"/>
                </a:rPr>
                <a:t>50%</a:t>
              </a:r>
              <a:endParaRPr lang="en-GB" sz="1200" b="1">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TextBox 50"/>
            <p:cNvSpPr txBox="1"/>
            <p:nvPr/>
          </p:nvSpPr>
          <p:spPr>
            <a:xfrm>
              <a:off x="4066921" y="2499866"/>
              <a:ext cx="539766"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rgbClr val="7E7E7E"/>
                  </a:solidFill>
                  <a:latin typeface="Arial" panose="020B0604020202020204" pitchFamily="34" charset="0"/>
                  <a:ea typeface="微软雅黑" panose="020B0503020204020204" pitchFamily="34" charset="-122"/>
                  <a:cs typeface="Arial" panose="020B0604020202020204" pitchFamily="34" charset="0"/>
                </a:rPr>
                <a:t>35%</a:t>
              </a:r>
              <a:endParaRPr lang="en-GB" sz="1200" b="1">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TextBox 51"/>
            <p:cNvSpPr txBox="1"/>
            <p:nvPr/>
          </p:nvSpPr>
          <p:spPr>
            <a:xfrm>
              <a:off x="7055314" y="2032247"/>
              <a:ext cx="539766"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rgbClr val="7E7E7E"/>
                  </a:solidFill>
                  <a:latin typeface="Arial" panose="020B0604020202020204" pitchFamily="34" charset="0"/>
                  <a:ea typeface="微软雅黑" panose="020B0503020204020204" pitchFamily="34" charset="-122"/>
                  <a:cs typeface="Arial" panose="020B0604020202020204" pitchFamily="34" charset="0"/>
                </a:rPr>
                <a:t>46%</a:t>
              </a:r>
              <a:endParaRPr lang="en-GB" sz="1200" b="1">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TextBox 52"/>
            <p:cNvSpPr txBox="1"/>
            <p:nvPr/>
          </p:nvSpPr>
          <p:spPr>
            <a:xfrm>
              <a:off x="5043830" y="1360865"/>
              <a:ext cx="539766" cy="3046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rgbClr val="7E7E7E"/>
                  </a:solidFill>
                  <a:latin typeface="Arial" panose="020B0604020202020204" pitchFamily="34" charset="0"/>
                  <a:ea typeface="微软雅黑" panose="020B0503020204020204" pitchFamily="34" charset="-122"/>
                  <a:cs typeface="Arial" panose="020B0604020202020204" pitchFamily="34" charset="0"/>
                </a:rPr>
                <a:t>82%</a:t>
              </a:r>
              <a:endParaRPr lang="en-GB" sz="1200" b="1">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3" name="Group 59"/>
          <p:cNvGrpSpPr/>
          <p:nvPr/>
        </p:nvGrpSpPr>
        <p:grpSpPr>
          <a:xfrm>
            <a:off x="440533" y="2920420"/>
            <a:ext cx="771522" cy="813918"/>
            <a:chOff x="3510757" y="2582069"/>
            <a:chExt cx="464344" cy="464344"/>
          </a:xfrm>
          <a:solidFill>
            <a:schemeClr val="accent4"/>
          </a:solidFill>
        </p:grpSpPr>
        <p:sp>
          <p:nvSpPr>
            <p:cNvPr id="54"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5"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sp>
        <p:nvSpPr>
          <p:cNvPr id="56" name="矩形 55"/>
          <p:cNvSpPr/>
          <p:nvPr/>
        </p:nvSpPr>
        <p:spPr>
          <a:xfrm>
            <a:off x="1360899" y="3047029"/>
            <a:ext cx="2272369" cy="1200329"/>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57" name="矩形 56"/>
          <p:cNvSpPr/>
          <p:nvPr/>
        </p:nvSpPr>
        <p:spPr>
          <a:xfrm>
            <a:off x="1122500" y="1205230"/>
            <a:ext cx="2174102" cy="646331"/>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58" name="矩形 57"/>
          <p:cNvSpPr/>
          <p:nvPr/>
        </p:nvSpPr>
        <p:spPr>
          <a:xfrm>
            <a:off x="1122500" y="2049847"/>
            <a:ext cx="2174102" cy="646331"/>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59" name="文本框 58"/>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工作回顾</a:t>
            </a:r>
          </a:p>
        </p:txBody>
      </p:sp>
    </p:spTree>
    <p:extLst>
      <p:ext uri="{BB962C8B-B14F-4D97-AF65-F5344CB8AC3E}">
        <p14:creationId xmlns:p14="http://schemas.microsoft.com/office/powerpoint/2010/main" val="106655292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500"/>
                                        <p:tgtEl>
                                          <p:spTgt spid="5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813803" y="1149876"/>
            <a:ext cx="3366551" cy="2822019"/>
            <a:chOff x="1215299" y="2141237"/>
            <a:chExt cx="3503931" cy="2822019"/>
          </a:xfrm>
        </p:grpSpPr>
        <p:grpSp>
          <p:nvGrpSpPr>
            <p:cNvPr id="3" name="组合 2"/>
            <p:cNvGrpSpPr/>
            <p:nvPr/>
          </p:nvGrpSpPr>
          <p:grpSpPr>
            <a:xfrm rot="19276222">
              <a:off x="1215299" y="2141237"/>
              <a:ext cx="2822019" cy="2822019"/>
              <a:chOff x="356968" y="796740"/>
              <a:chExt cx="2822019" cy="2822019"/>
            </a:xfrm>
          </p:grpSpPr>
          <p:sp>
            <p:nvSpPr>
              <p:cNvPr id="10" name="饼形 9"/>
              <p:cNvSpPr/>
              <p:nvPr/>
            </p:nvSpPr>
            <p:spPr>
              <a:xfrm rot="21042706" flipH="1" flipV="1">
                <a:off x="492166" y="943009"/>
                <a:ext cx="2501891" cy="2526741"/>
              </a:xfrm>
              <a:prstGeom prst="pie">
                <a:avLst>
                  <a:gd name="adj1" fmla="val 11380473"/>
                  <a:gd name="adj2" fmla="val 17324098"/>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饼形 10"/>
              <p:cNvSpPr/>
              <p:nvPr/>
            </p:nvSpPr>
            <p:spPr>
              <a:xfrm rot="3744982" flipH="1">
                <a:off x="460961" y="921839"/>
                <a:ext cx="2516650" cy="2576371"/>
              </a:xfrm>
              <a:prstGeom prst="pie">
                <a:avLst>
                  <a:gd name="adj1" fmla="val 14491545"/>
                  <a:gd name="adj2" fmla="val 18667710"/>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饼形 11"/>
              <p:cNvSpPr/>
              <p:nvPr/>
            </p:nvSpPr>
            <p:spPr>
              <a:xfrm rot="21042706" flipH="1">
                <a:off x="495434" y="949839"/>
                <a:ext cx="2516650" cy="2508067"/>
              </a:xfrm>
              <a:prstGeom prst="pie">
                <a:avLst>
                  <a:gd name="adj1" fmla="val 14294322"/>
                  <a:gd name="adj2" fmla="val 17762499"/>
                </a:avLst>
              </a:pr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饼形 12"/>
              <p:cNvSpPr/>
              <p:nvPr/>
            </p:nvSpPr>
            <p:spPr>
              <a:xfrm rot="21042706">
                <a:off x="356968" y="796740"/>
                <a:ext cx="2822019" cy="2822019"/>
              </a:xfrm>
              <a:prstGeom prst="pie">
                <a:avLst>
                  <a:gd name="adj1" fmla="val 5027616"/>
                  <a:gd name="adj2" fmla="val 15181466"/>
                </a:avLst>
              </a:prstGeom>
              <a:solidFill>
                <a:schemeClr val="accent1"/>
              </a:solidFill>
              <a:ln>
                <a:noFill/>
              </a:ln>
              <a:effectLst>
                <a:outerShdw blurRad="635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 name="Freeform 11"/>
            <p:cNvSpPr>
              <a:spLocks/>
            </p:cNvSpPr>
            <p:nvPr/>
          </p:nvSpPr>
          <p:spPr bwMode="auto">
            <a:xfrm>
              <a:off x="1893297" y="3672516"/>
              <a:ext cx="356512" cy="64066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AutoShape 14"/>
            <p:cNvSpPr>
              <a:spLocks/>
            </p:cNvSpPr>
            <p:nvPr/>
          </p:nvSpPr>
          <p:spPr bwMode="auto">
            <a:xfrm>
              <a:off x="4345325" y="3331603"/>
              <a:ext cx="373905" cy="340913"/>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TextBox 21"/>
            <p:cNvSpPr txBox="1"/>
            <p:nvPr/>
          </p:nvSpPr>
          <p:spPr>
            <a:xfrm>
              <a:off x="1717416" y="2553083"/>
              <a:ext cx="51087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27%</a:t>
              </a: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TextBox 33"/>
            <p:cNvSpPr txBox="1"/>
            <p:nvPr/>
          </p:nvSpPr>
          <p:spPr>
            <a:xfrm>
              <a:off x="3270150" y="3578016"/>
              <a:ext cx="51087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14%</a:t>
              </a: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TextBox 34"/>
            <p:cNvSpPr txBox="1"/>
            <p:nvPr/>
          </p:nvSpPr>
          <p:spPr>
            <a:xfrm>
              <a:off x="2559183" y="2582930"/>
              <a:ext cx="51087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35%</a:t>
              </a: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TextBox 35"/>
            <p:cNvSpPr txBox="1"/>
            <p:nvPr/>
          </p:nvSpPr>
          <p:spPr>
            <a:xfrm>
              <a:off x="2332573" y="4012749"/>
              <a:ext cx="51087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69%</a:t>
              </a: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4326920" y="1973708"/>
            <a:ext cx="1076540" cy="574214"/>
            <a:chOff x="4326920" y="1973708"/>
            <a:chExt cx="1076540" cy="574214"/>
          </a:xfrm>
        </p:grpSpPr>
        <p:sp>
          <p:nvSpPr>
            <p:cNvPr id="15" name="Freeform 5"/>
            <p:cNvSpPr>
              <a:spLocks noEditPoints="1"/>
            </p:cNvSpPr>
            <p:nvPr/>
          </p:nvSpPr>
          <p:spPr bwMode="auto">
            <a:xfrm>
              <a:off x="4326920" y="1973708"/>
              <a:ext cx="578333" cy="574214"/>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TextBox 40"/>
            <p:cNvSpPr txBox="1"/>
            <p:nvPr/>
          </p:nvSpPr>
          <p:spPr>
            <a:xfrm>
              <a:off x="4912620" y="2096380"/>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xx%</a:t>
              </a:r>
              <a:endParaRPr lang="en-GB" sz="1200" b="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16"/>
          <p:cNvGrpSpPr/>
          <p:nvPr/>
        </p:nvGrpSpPr>
        <p:grpSpPr>
          <a:xfrm>
            <a:off x="6653877" y="1973708"/>
            <a:ext cx="699317" cy="597436"/>
            <a:chOff x="6653877" y="1973708"/>
            <a:chExt cx="699317" cy="597436"/>
          </a:xfrm>
        </p:grpSpPr>
        <p:sp>
          <p:nvSpPr>
            <p:cNvPr id="18" name="Freeform 13"/>
            <p:cNvSpPr>
              <a:spLocks noEditPoints="1"/>
            </p:cNvSpPr>
            <p:nvPr/>
          </p:nvSpPr>
          <p:spPr bwMode="auto">
            <a:xfrm>
              <a:off x="6653877" y="1973708"/>
              <a:ext cx="378395" cy="597436"/>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TextBox 41"/>
            <p:cNvSpPr txBox="1"/>
            <p:nvPr/>
          </p:nvSpPr>
          <p:spPr>
            <a:xfrm>
              <a:off x="7032272" y="2096380"/>
              <a:ext cx="320922"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a:t>
              </a:r>
              <a:endParaRPr lang="en-GB" sz="1200" b="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0" name="矩形 19"/>
          <p:cNvSpPr/>
          <p:nvPr/>
        </p:nvSpPr>
        <p:spPr>
          <a:xfrm>
            <a:off x="3752887" y="2842183"/>
            <a:ext cx="2150448"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1" name="矩形 20"/>
          <p:cNvSpPr/>
          <p:nvPr/>
        </p:nvSpPr>
        <p:spPr>
          <a:xfrm>
            <a:off x="6202886" y="2842182"/>
            <a:ext cx="2150448"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2" name="矩形 21"/>
          <p:cNvSpPr/>
          <p:nvPr/>
        </p:nvSpPr>
        <p:spPr>
          <a:xfrm>
            <a:off x="3821109" y="3849653"/>
            <a:ext cx="4228146" cy="461665"/>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3" name="矩形 22"/>
          <p:cNvSpPr/>
          <p:nvPr/>
        </p:nvSpPr>
        <p:spPr>
          <a:xfrm>
            <a:off x="3853312" y="1070972"/>
            <a:ext cx="4150509" cy="461665"/>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4" name="文本框 23"/>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工作回顾</a:t>
            </a:r>
          </a:p>
        </p:txBody>
      </p:sp>
    </p:spTree>
    <p:extLst>
      <p:ext uri="{BB962C8B-B14F-4D97-AF65-F5344CB8AC3E}">
        <p14:creationId xmlns:p14="http://schemas.microsoft.com/office/powerpoint/2010/main" val="3734245000"/>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4221"/>
            <a:ext cx="9144000" cy="531795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0835" y="804339"/>
            <a:ext cx="3453596" cy="3453596"/>
          </a:xfrm>
          <a:prstGeom prst="rect">
            <a:avLst/>
          </a:prstGeom>
        </p:spPr>
      </p:pic>
      <p:sp>
        <p:nvSpPr>
          <p:cNvPr id="6" name="椭圆 5"/>
          <p:cNvSpPr/>
          <p:nvPr/>
        </p:nvSpPr>
        <p:spPr>
          <a:xfrm>
            <a:off x="2165660" y="1917032"/>
            <a:ext cx="1483920" cy="1483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 name="文本框 6"/>
          <p:cNvSpPr txBox="1"/>
          <p:nvPr/>
        </p:nvSpPr>
        <p:spPr>
          <a:xfrm>
            <a:off x="2350169" y="1977139"/>
            <a:ext cx="1299411" cy="1107996"/>
          </a:xfrm>
          <a:prstGeom prst="rect">
            <a:avLst/>
          </a:prstGeom>
          <a:noFill/>
        </p:spPr>
        <p:txBody>
          <a:bodyPr wrap="square" rtlCol="0">
            <a:spAutoFit/>
          </a:bodyPr>
          <a:lstStyle/>
          <a:p>
            <a:r>
              <a:rPr lang="en-US" altLang="zh-CN" sz="6600" b="1">
                <a:solidFill>
                  <a:srgbClr val="F1285F"/>
                </a:solidFill>
                <a:latin typeface="微软雅黑" panose="020B0503020204020204" pitchFamily="34" charset="-122"/>
                <a:ea typeface="微软雅黑" panose="020B0503020204020204" pitchFamily="34" charset="-122"/>
              </a:rPr>
              <a:t>02</a:t>
            </a:r>
            <a:endParaRPr lang="zh-CN" altLang="en-US" sz="6600" b="1">
              <a:solidFill>
                <a:srgbClr val="F1285F"/>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919211" y="1977139"/>
            <a:ext cx="3148143" cy="923330"/>
          </a:xfrm>
          <a:prstGeom prst="rect">
            <a:avLst/>
          </a:prstGeom>
          <a:noFill/>
        </p:spPr>
        <p:txBody>
          <a:bodyPr wrap="square" rtlCol="0">
            <a:spAutoFit/>
          </a:bodyPr>
          <a:lstStyle/>
          <a:p>
            <a:r>
              <a:rPr lang="zh-CN" altLang="en-US" sz="5400" b="1">
                <a:solidFill>
                  <a:srgbClr val="3E559A"/>
                </a:solidFill>
                <a:latin typeface="微软雅黑" panose="020B0503020204020204" pitchFamily="34" charset="-122"/>
                <a:ea typeface="微软雅黑" panose="020B0503020204020204" pitchFamily="34" charset="-122"/>
              </a:rPr>
              <a:t>自我评价</a:t>
            </a:r>
          </a:p>
        </p:txBody>
      </p:sp>
    </p:spTree>
    <p:extLst>
      <p:ext uri="{BB962C8B-B14F-4D97-AF65-F5344CB8AC3E}">
        <p14:creationId xmlns:p14="http://schemas.microsoft.com/office/powerpoint/2010/main" val="182398378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8"/>
          <p:cNvSpPr/>
          <p:nvPr/>
        </p:nvSpPr>
        <p:spPr bwMode="auto">
          <a:xfrm>
            <a:off x="6298805" y="3387122"/>
            <a:ext cx="573645" cy="57379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19">
              <a:defRPr/>
            </a:pPr>
            <a:endParaRPr lang="en-US" sz="1200" dirty="0">
              <a:solidFill>
                <a:prstClr val="white"/>
              </a:solidFill>
              <a:latin typeface="Calibri Light"/>
              <a:ea typeface="微软雅黑" panose="020B0503020204020204" pitchFamily="34" charset="-122"/>
            </a:endParaRPr>
          </a:p>
        </p:txBody>
      </p:sp>
      <p:sp>
        <p:nvSpPr>
          <p:cNvPr id="3" name="Freeform 127"/>
          <p:cNvSpPr>
            <a:spLocks noChangeArrowheads="1"/>
          </p:cNvSpPr>
          <p:nvPr/>
        </p:nvSpPr>
        <p:spPr bwMode="auto">
          <a:xfrm>
            <a:off x="6438706" y="3546994"/>
            <a:ext cx="310657" cy="250175"/>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200" dirty="0">
              <a:solidFill>
                <a:srgbClr val="7E7E7E"/>
              </a:solidFill>
              <a:latin typeface="Calibri Light"/>
              <a:ea typeface="微软雅黑" panose="020B0503020204020204" pitchFamily="34" charset="-122"/>
            </a:endParaRPr>
          </a:p>
        </p:txBody>
      </p:sp>
      <p:sp>
        <p:nvSpPr>
          <p:cNvPr id="4" name="Oval 42"/>
          <p:cNvSpPr/>
          <p:nvPr/>
        </p:nvSpPr>
        <p:spPr bwMode="auto">
          <a:xfrm>
            <a:off x="2257524" y="3378658"/>
            <a:ext cx="573645" cy="57379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19">
              <a:defRPr/>
            </a:pPr>
            <a:endParaRPr lang="en-US" sz="1200" dirty="0">
              <a:solidFill>
                <a:prstClr val="white"/>
              </a:solidFill>
              <a:latin typeface="Calibri Light"/>
              <a:ea typeface="微软雅黑" panose="020B0503020204020204" pitchFamily="34" charset="-122"/>
            </a:endParaRPr>
          </a:p>
        </p:txBody>
      </p:sp>
      <p:sp>
        <p:nvSpPr>
          <p:cNvPr id="5" name="Freeform 36"/>
          <p:cNvSpPr>
            <a:spLocks noChangeArrowheads="1"/>
          </p:cNvSpPr>
          <p:nvPr/>
        </p:nvSpPr>
        <p:spPr bwMode="auto">
          <a:xfrm>
            <a:off x="2443837" y="3532753"/>
            <a:ext cx="204521" cy="266155"/>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200" dirty="0">
              <a:solidFill>
                <a:srgbClr val="7E7E7E"/>
              </a:solidFill>
              <a:latin typeface="Calibri Light"/>
              <a:ea typeface="微软雅黑" panose="020B0503020204020204" pitchFamily="34" charset="-122"/>
            </a:endParaRPr>
          </a:p>
        </p:txBody>
      </p:sp>
      <p:sp>
        <p:nvSpPr>
          <p:cNvPr id="6" name="Oval 44"/>
          <p:cNvSpPr/>
          <p:nvPr/>
        </p:nvSpPr>
        <p:spPr bwMode="auto">
          <a:xfrm>
            <a:off x="3612521" y="3378658"/>
            <a:ext cx="573645" cy="57379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19">
              <a:defRPr/>
            </a:pPr>
            <a:endParaRPr lang="en-US" sz="1200" dirty="0">
              <a:solidFill>
                <a:prstClr val="white"/>
              </a:solidFill>
              <a:latin typeface="Calibri Light"/>
              <a:ea typeface="微软雅黑" panose="020B0503020204020204" pitchFamily="34" charset="-122"/>
            </a:endParaRPr>
          </a:p>
        </p:txBody>
      </p:sp>
      <p:sp>
        <p:nvSpPr>
          <p:cNvPr id="7" name="Freeform 39"/>
          <p:cNvSpPr>
            <a:spLocks noChangeArrowheads="1"/>
          </p:cNvSpPr>
          <p:nvPr/>
        </p:nvSpPr>
        <p:spPr bwMode="auto">
          <a:xfrm>
            <a:off x="3777642" y="3534583"/>
            <a:ext cx="237234" cy="237236"/>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200" dirty="0">
              <a:solidFill>
                <a:srgbClr val="7E7E7E"/>
              </a:solidFill>
              <a:latin typeface="Calibri Light"/>
              <a:ea typeface="微软雅黑" panose="020B0503020204020204" pitchFamily="34" charset="-122"/>
            </a:endParaRPr>
          </a:p>
        </p:txBody>
      </p:sp>
      <p:sp>
        <p:nvSpPr>
          <p:cNvPr id="8" name="Oval 46"/>
          <p:cNvSpPr/>
          <p:nvPr/>
        </p:nvSpPr>
        <p:spPr bwMode="auto">
          <a:xfrm>
            <a:off x="4944703" y="3378658"/>
            <a:ext cx="573645" cy="573795"/>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19">
              <a:defRPr/>
            </a:pPr>
            <a:endParaRPr lang="en-US" sz="1200" dirty="0">
              <a:solidFill>
                <a:prstClr val="white"/>
              </a:solidFill>
              <a:latin typeface="Calibri Light"/>
              <a:ea typeface="微软雅黑" panose="020B0503020204020204" pitchFamily="34" charset="-122"/>
            </a:endParaRPr>
          </a:p>
        </p:txBody>
      </p:sp>
      <p:sp>
        <p:nvSpPr>
          <p:cNvPr id="9" name="Freeform 21"/>
          <p:cNvSpPr>
            <a:spLocks noChangeArrowheads="1"/>
          </p:cNvSpPr>
          <p:nvPr/>
        </p:nvSpPr>
        <p:spPr bwMode="auto">
          <a:xfrm>
            <a:off x="5051327" y="3567544"/>
            <a:ext cx="370345" cy="206477"/>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200" dirty="0">
              <a:solidFill>
                <a:srgbClr val="7E7E7E"/>
              </a:solidFill>
              <a:latin typeface="Calibri Light"/>
              <a:ea typeface="微软雅黑" panose="020B0503020204020204" pitchFamily="34" charset="-122"/>
            </a:endParaRPr>
          </a:p>
        </p:txBody>
      </p:sp>
      <p:sp>
        <p:nvSpPr>
          <p:cNvPr id="10" name="Freeform 17"/>
          <p:cNvSpPr>
            <a:spLocks/>
          </p:cNvSpPr>
          <p:nvPr/>
        </p:nvSpPr>
        <p:spPr bwMode="auto">
          <a:xfrm>
            <a:off x="3299750" y="2999417"/>
            <a:ext cx="2561212" cy="165648"/>
          </a:xfrm>
          <a:custGeom>
            <a:avLst/>
            <a:gdLst>
              <a:gd name="T0" fmla="*/ 1479 w 1500"/>
              <a:gd name="T1" fmla="*/ 0 h 95"/>
              <a:gd name="T2" fmla="*/ 21 w 1500"/>
              <a:gd name="T3" fmla="*/ 0 h 95"/>
              <a:gd name="T4" fmla="*/ 0 w 1500"/>
              <a:gd name="T5" fmla="*/ 21 h 95"/>
              <a:gd name="T6" fmla="*/ 0 w 1500"/>
              <a:gd name="T7" fmla="*/ 74 h 95"/>
              <a:gd name="T8" fmla="*/ 21 w 1500"/>
              <a:gd name="T9" fmla="*/ 95 h 95"/>
              <a:gd name="T10" fmla="*/ 1479 w 1500"/>
              <a:gd name="T11" fmla="*/ 95 h 95"/>
              <a:gd name="T12" fmla="*/ 1500 w 1500"/>
              <a:gd name="T13" fmla="*/ 74 h 95"/>
              <a:gd name="T14" fmla="*/ 1500 w 1500"/>
              <a:gd name="T15" fmla="*/ 21 h 95"/>
              <a:gd name="T16" fmla="*/ 1479 w 1500"/>
              <a:gd name="T1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0" h="95">
                <a:moveTo>
                  <a:pt x="1479" y="0"/>
                </a:moveTo>
                <a:cubicBezTo>
                  <a:pt x="21" y="0"/>
                  <a:pt x="21" y="0"/>
                  <a:pt x="21" y="0"/>
                </a:cubicBezTo>
                <a:cubicBezTo>
                  <a:pt x="9" y="0"/>
                  <a:pt x="0" y="9"/>
                  <a:pt x="0" y="21"/>
                </a:cubicBezTo>
                <a:cubicBezTo>
                  <a:pt x="0" y="74"/>
                  <a:pt x="0" y="74"/>
                  <a:pt x="0" y="74"/>
                </a:cubicBezTo>
                <a:cubicBezTo>
                  <a:pt x="0" y="86"/>
                  <a:pt x="9" y="95"/>
                  <a:pt x="21" y="95"/>
                </a:cubicBezTo>
                <a:cubicBezTo>
                  <a:pt x="1479" y="95"/>
                  <a:pt x="1479" y="95"/>
                  <a:pt x="1479" y="95"/>
                </a:cubicBezTo>
                <a:cubicBezTo>
                  <a:pt x="1491" y="95"/>
                  <a:pt x="1500" y="86"/>
                  <a:pt x="1500" y="74"/>
                </a:cubicBezTo>
                <a:cubicBezTo>
                  <a:pt x="1500" y="21"/>
                  <a:pt x="1500" y="21"/>
                  <a:pt x="1500" y="21"/>
                </a:cubicBezTo>
                <a:cubicBezTo>
                  <a:pt x="1500" y="9"/>
                  <a:pt x="1491" y="0"/>
                  <a:pt x="1479" y="0"/>
                </a:cubicBezTo>
                <a:close/>
              </a:path>
            </a:pathLst>
          </a:custGeom>
          <a:solidFill>
            <a:schemeClr val="bg1">
              <a:lumMod val="65000"/>
            </a:schemeClr>
          </a:solidFill>
          <a:ln>
            <a:noFill/>
          </a:ln>
        </p:spPr>
        <p:txBody>
          <a:bodyPr vert="horz" wrap="square" lIns="82283" tIns="41141" rIns="82283" bIns="41141" numCol="1" anchor="t" anchorCtr="0" compatLnSpc="1">
            <a:prstTxWarp prst="textNoShape">
              <a:avLst/>
            </a:prstTxWarp>
          </a:bodyPr>
          <a:lstStyle/>
          <a:p>
            <a:endParaRPr lang="bg-BG" sz="1200" dirty="0">
              <a:solidFill>
                <a:srgbClr val="7E7E7E"/>
              </a:solidFill>
              <a:latin typeface="Calibri Light"/>
              <a:ea typeface="微软雅黑" panose="020B0503020204020204" pitchFamily="34" charset="-122"/>
            </a:endParaRPr>
          </a:p>
        </p:txBody>
      </p:sp>
      <p:grpSp>
        <p:nvGrpSpPr>
          <p:cNvPr id="11" name="Group 13"/>
          <p:cNvGrpSpPr/>
          <p:nvPr/>
        </p:nvGrpSpPr>
        <p:grpSpPr>
          <a:xfrm>
            <a:off x="3777642" y="1246317"/>
            <a:ext cx="1599711" cy="1599634"/>
            <a:chOff x="10070537" y="3323510"/>
            <a:chExt cx="4265896" cy="4265690"/>
          </a:xfrm>
        </p:grpSpPr>
        <p:sp>
          <p:nvSpPr>
            <p:cNvPr id="12" name="Freeform 13"/>
            <p:cNvSpPr>
              <a:spLocks noChangeArrowheads="1"/>
            </p:cNvSpPr>
            <p:nvPr/>
          </p:nvSpPr>
          <p:spPr bwMode="auto">
            <a:xfrm>
              <a:off x="10070537" y="3323510"/>
              <a:ext cx="4265896" cy="4265690"/>
            </a:xfrm>
            <a:custGeom>
              <a:avLst/>
              <a:gdLst>
                <a:gd name="G0" fmla="+- 1 0 0"/>
                <a:gd name="G1" fmla="+- 1 0 0"/>
                <a:gd name="G2" fmla="+- 1 0 0"/>
                <a:gd name="G3" fmla="+- 1 0 0"/>
                <a:gd name="G4" fmla="+- 1 0 0"/>
                <a:gd name="G5" fmla="+- 1 0 0"/>
                <a:gd name="G6" fmla="+- 3523 0 0"/>
                <a:gd name="G7" fmla="+- 2269 0 0"/>
                <a:gd name="G8" fmla="+- 1016 0 0"/>
                <a:gd name="G9" fmla="+- 1 0 0"/>
                <a:gd name="G10" fmla="+- 1 0 0"/>
                <a:gd name="G11" fmla="+- 1 0 0"/>
                <a:gd name="G12" fmla="+- 1 0 0"/>
                <a:gd name="G13" fmla="+- 1 0 0"/>
                <a:gd name="T0" fmla="*/ 1634765 w 4540"/>
                <a:gd name="T1" fmla="*/ 817202 h 4540"/>
                <a:gd name="T2" fmla="*/ 1634765 w 4540"/>
                <a:gd name="T3" fmla="*/ 817202 h 4540"/>
                <a:gd name="T4" fmla="*/ 817563 w 4540"/>
                <a:gd name="T5" fmla="*/ 1634765 h 4540"/>
                <a:gd name="T6" fmla="*/ 0 w 4540"/>
                <a:gd name="T7" fmla="*/ 817202 h 4540"/>
                <a:gd name="T8" fmla="*/ 817563 w 4540"/>
                <a:gd name="T9" fmla="*/ 0 h 4540"/>
                <a:gd name="T10" fmla="*/ 1634765 w 4540"/>
                <a:gd name="T11" fmla="*/ 817202 h 4540"/>
              </a:gdLst>
              <a:ahLst/>
              <a:cxnLst>
                <a:cxn ang="0">
                  <a:pos x="T0" y="T1"/>
                </a:cxn>
                <a:cxn ang="0">
                  <a:pos x="T2" y="T3"/>
                </a:cxn>
                <a:cxn ang="0">
                  <a:pos x="T4" y="T5"/>
                </a:cxn>
                <a:cxn ang="0">
                  <a:pos x="T6" y="T7"/>
                </a:cxn>
                <a:cxn ang="0">
                  <a:pos x="T8" y="T9"/>
                </a:cxn>
                <a:cxn ang="0">
                  <a:pos x="T10" y="T11"/>
                </a:cxn>
              </a:cxnLst>
              <a:rect l="0" t="0" r="r" b="b"/>
              <a:pathLst>
                <a:path w="4540" h="4540">
                  <a:moveTo>
                    <a:pt x="4539" y="2269"/>
                  </a:moveTo>
                  <a:lnTo>
                    <a:pt x="4539" y="2269"/>
                  </a:lnTo>
                  <a:cubicBezTo>
                    <a:pt x="4539" y="3523"/>
                    <a:pt x="3523" y="4539"/>
                    <a:pt x="2270" y="4539"/>
                  </a:cubicBezTo>
                  <a:cubicBezTo>
                    <a:pt x="1016" y="4539"/>
                    <a:pt x="0" y="3523"/>
                    <a:pt x="0" y="2269"/>
                  </a:cubicBezTo>
                  <a:cubicBezTo>
                    <a:pt x="0" y="1016"/>
                    <a:pt x="1016" y="0"/>
                    <a:pt x="2270" y="0"/>
                  </a:cubicBezTo>
                  <a:cubicBezTo>
                    <a:pt x="3523" y="0"/>
                    <a:pt x="4539" y="1016"/>
                    <a:pt x="4539" y="2269"/>
                  </a:cubicBezTo>
                </a:path>
              </a:pathLst>
            </a:custGeom>
            <a:solidFill>
              <a:schemeClr val="accent2"/>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sp>
          <p:nvSpPr>
            <p:cNvPr id="13" name="Freeform 14"/>
            <p:cNvSpPr>
              <a:spLocks noChangeArrowheads="1"/>
            </p:cNvSpPr>
            <p:nvPr/>
          </p:nvSpPr>
          <p:spPr bwMode="auto">
            <a:xfrm>
              <a:off x="10542684" y="3791492"/>
              <a:ext cx="3321600" cy="3321439"/>
            </a:xfrm>
            <a:custGeom>
              <a:avLst/>
              <a:gdLst>
                <a:gd name="G0" fmla="+- 1 0 0"/>
                <a:gd name="G1" fmla="+- 1 0 0"/>
                <a:gd name="G2" fmla="+- 1 0 0"/>
                <a:gd name="G3" fmla="+- 1 0 0"/>
                <a:gd name="G4" fmla="+- 1 0 0"/>
                <a:gd name="G5" fmla="+- 1 0 0"/>
                <a:gd name="G6" fmla="+- 2745 0 0"/>
                <a:gd name="G7" fmla="+- 1768 0 0"/>
                <a:gd name="G8" fmla="+- 792 0 0"/>
                <a:gd name="G9" fmla="+- 1 0 0"/>
                <a:gd name="G10" fmla="+- 1 0 0"/>
                <a:gd name="G11" fmla="+- 1 0 0"/>
                <a:gd name="G12" fmla="+- 1 0 0"/>
                <a:gd name="G13" fmla="+- 1 0 0"/>
                <a:gd name="T0" fmla="*/ 1272815 w 3538"/>
                <a:gd name="T1" fmla="*/ 636228 h 3538"/>
                <a:gd name="T2" fmla="*/ 1272815 w 3538"/>
                <a:gd name="T3" fmla="*/ 636228 h 3538"/>
                <a:gd name="T4" fmla="*/ 636588 w 3538"/>
                <a:gd name="T5" fmla="*/ 1272815 h 3538"/>
                <a:gd name="T6" fmla="*/ 0 w 3538"/>
                <a:gd name="T7" fmla="*/ 636228 h 3538"/>
                <a:gd name="T8" fmla="*/ 636588 w 3538"/>
                <a:gd name="T9" fmla="*/ 0 h 3538"/>
                <a:gd name="T10" fmla="*/ 1272815 w 3538"/>
                <a:gd name="T11" fmla="*/ 636228 h 3538"/>
              </a:gdLst>
              <a:ahLst/>
              <a:cxnLst>
                <a:cxn ang="0">
                  <a:pos x="T0" y="T1"/>
                </a:cxn>
                <a:cxn ang="0">
                  <a:pos x="T2" y="T3"/>
                </a:cxn>
                <a:cxn ang="0">
                  <a:pos x="T4" y="T5"/>
                </a:cxn>
                <a:cxn ang="0">
                  <a:pos x="T6" y="T7"/>
                </a:cxn>
                <a:cxn ang="0">
                  <a:pos x="T8" y="T9"/>
                </a:cxn>
                <a:cxn ang="0">
                  <a:pos x="T10" y="T11"/>
                </a:cxn>
              </a:cxnLst>
              <a:rect l="0" t="0" r="r" b="b"/>
              <a:pathLst>
                <a:path w="3538" h="3538">
                  <a:moveTo>
                    <a:pt x="3537" y="1768"/>
                  </a:moveTo>
                  <a:lnTo>
                    <a:pt x="3537" y="1768"/>
                  </a:lnTo>
                  <a:cubicBezTo>
                    <a:pt x="3537" y="2745"/>
                    <a:pt x="2745" y="3537"/>
                    <a:pt x="1769" y="3537"/>
                  </a:cubicBezTo>
                  <a:cubicBezTo>
                    <a:pt x="792" y="3537"/>
                    <a:pt x="0" y="2745"/>
                    <a:pt x="0" y="1768"/>
                  </a:cubicBezTo>
                  <a:cubicBezTo>
                    <a:pt x="0" y="792"/>
                    <a:pt x="792" y="0"/>
                    <a:pt x="1769" y="0"/>
                  </a:cubicBezTo>
                  <a:cubicBezTo>
                    <a:pt x="2745" y="0"/>
                    <a:pt x="3537" y="792"/>
                    <a:pt x="3537" y="1768"/>
                  </a:cubicBezTo>
                </a:path>
              </a:pathLst>
            </a:custGeom>
            <a:solidFill>
              <a:schemeClr val="accent4"/>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sp>
          <p:nvSpPr>
            <p:cNvPr id="14" name="Freeform 15"/>
            <p:cNvSpPr>
              <a:spLocks noChangeArrowheads="1"/>
            </p:cNvSpPr>
            <p:nvPr/>
          </p:nvSpPr>
          <p:spPr bwMode="auto">
            <a:xfrm>
              <a:off x="11010691" y="4263617"/>
              <a:ext cx="2381445" cy="2381333"/>
            </a:xfrm>
            <a:custGeom>
              <a:avLst/>
              <a:gdLst>
                <a:gd name="G0" fmla="+- 1 0 0"/>
                <a:gd name="G1" fmla="+- 1 0 0"/>
                <a:gd name="G2" fmla="+- 1 0 0"/>
                <a:gd name="G3" fmla="+- 1 0 0"/>
                <a:gd name="G4" fmla="+- 1 0 0"/>
                <a:gd name="G5" fmla="+- 1 0 0"/>
                <a:gd name="G6" fmla="+- 1966 0 0"/>
                <a:gd name="G7" fmla="+- 1267 0 0"/>
                <a:gd name="G8" fmla="+- 566 0 0"/>
                <a:gd name="G9" fmla="+- 1 0 0"/>
                <a:gd name="G10" fmla="+- 1 0 0"/>
                <a:gd name="G11" fmla="+- 1 0 0"/>
                <a:gd name="G12" fmla="+- 1 0 0"/>
                <a:gd name="G13" fmla="+- 1 0 0"/>
                <a:gd name="T0" fmla="*/ 912452 w 2536"/>
                <a:gd name="T1" fmla="*/ 456047 h 2536"/>
                <a:gd name="T2" fmla="*/ 912452 w 2536"/>
                <a:gd name="T3" fmla="*/ 456047 h 2536"/>
                <a:gd name="T4" fmla="*/ 456406 w 2536"/>
                <a:gd name="T5" fmla="*/ 912453 h 2536"/>
                <a:gd name="T6" fmla="*/ 0 w 2536"/>
                <a:gd name="T7" fmla="*/ 456047 h 2536"/>
                <a:gd name="T8" fmla="*/ 456406 w 2536"/>
                <a:gd name="T9" fmla="*/ 0 h 2536"/>
                <a:gd name="T10" fmla="*/ 912452 w 2536"/>
                <a:gd name="T11" fmla="*/ 456047 h 2536"/>
              </a:gdLst>
              <a:ahLst/>
              <a:cxnLst>
                <a:cxn ang="0">
                  <a:pos x="T0" y="T1"/>
                </a:cxn>
                <a:cxn ang="0">
                  <a:pos x="T2" y="T3"/>
                </a:cxn>
                <a:cxn ang="0">
                  <a:pos x="T4" y="T5"/>
                </a:cxn>
                <a:cxn ang="0">
                  <a:pos x="T6" y="T7"/>
                </a:cxn>
                <a:cxn ang="0">
                  <a:pos x="T8" y="T9"/>
                </a:cxn>
                <a:cxn ang="0">
                  <a:pos x="T10" y="T11"/>
                </a:cxn>
              </a:cxnLst>
              <a:rect l="0" t="0" r="r" b="b"/>
              <a:pathLst>
                <a:path w="2536" h="2536">
                  <a:moveTo>
                    <a:pt x="2535" y="1267"/>
                  </a:moveTo>
                  <a:lnTo>
                    <a:pt x="2535" y="1267"/>
                  </a:lnTo>
                  <a:cubicBezTo>
                    <a:pt x="2535" y="1966"/>
                    <a:pt x="1969" y="2535"/>
                    <a:pt x="1268" y="2535"/>
                  </a:cubicBezTo>
                  <a:cubicBezTo>
                    <a:pt x="569" y="2535"/>
                    <a:pt x="0" y="1966"/>
                    <a:pt x="0" y="1267"/>
                  </a:cubicBezTo>
                  <a:cubicBezTo>
                    <a:pt x="0" y="566"/>
                    <a:pt x="569" y="0"/>
                    <a:pt x="1268" y="0"/>
                  </a:cubicBezTo>
                  <a:cubicBezTo>
                    <a:pt x="1969" y="0"/>
                    <a:pt x="2535" y="566"/>
                    <a:pt x="2535" y="1267"/>
                  </a:cubicBezTo>
                </a:path>
              </a:pathLst>
            </a:custGeom>
            <a:solidFill>
              <a:schemeClr val="accent3"/>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sp>
          <p:nvSpPr>
            <p:cNvPr id="15" name="Freeform 16"/>
            <p:cNvSpPr>
              <a:spLocks noChangeArrowheads="1"/>
            </p:cNvSpPr>
            <p:nvPr/>
          </p:nvSpPr>
          <p:spPr bwMode="auto">
            <a:xfrm>
              <a:off x="11482839" y="4731602"/>
              <a:ext cx="1441293" cy="1445364"/>
            </a:xfrm>
            <a:custGeom>
              <a:avLst/>
              <a:gdLst>
                <a:gd name="G0" fmla="+- 1 0 0"/>
                <a:gd name="G1" fmla="+- 1 0 0"/>
                <a:gd name="G2" fmla="+- 1 0 0"/>
                <a:gd name="G3" fmla="+- 1 0 0"/>
                <a:gd name="G4" fmla="+- 1 0 0"/>
                <a:gd name="G5" fmla="+- 1 0 0"/>
                <a:gd name="G6" fmla="+- 1193 0 0"/>
                <a:gd name="G7" fmla="+- 769 0 0"/>
                <a:gd name="G8" fmla="+- 345 0 0"/>
                <a:gd name="G9" fmla="+- 1 0 0"/>
                <a:gd name="G10" fmla="+- 1 0 0"/>
                <a:gd name="G11" fmla="+- 1 0 0"/>
                <a:gd name="G12" fmla="+- 1 0 0"/>
                <a:gd name="G13" fmla="+- 1 0 0"/>
                <a:gd name="T0" fmla="*/ 552090 w 1534"/>
                <a:gd name="T1" fmla="*/ 277199 h 1537"/>
                <a:gd name="T2" fmla="*/ 552090 w 1534"/>
                <a:gd name="T3" fmla="*/ 277199 h 1537"/>
                <a:gd name="T4" fmla="*/ 276225 w 1534"/>
                <a:gd name="T5" fmla="*/ 553677 h 1537"/>
                <a:gd name="T6" fmla="*/ 0 w 1534"/>
                <a:gd name="T7" fmla="*/ 277199 h 1537"/>
                <a:gd name="T8" fmla="*/ 276225 w 1534"/>
                <a:gd name="T9" fmla="*/ 0 h 1537"/>
                <a:gd name="T10" fmla="*/ 552090 w 1534"/>
                <a:gd name="T11" fmla="*/ 277199 h 1537"/>
              </a:gdLst>
              <a:ahLst/>
              <a:cxnLst>
                <a:cxn ang="0">
                  <a:pos x="T0" y="T1"/>
                </a:cxn>
                <a:cxn ang="0">
                  <a:pos x="T2" y="T3"/>
                </a:cxn>
                <a:cxn ang="0">
                  <a:pos x="T4" y="T5"/>
                </a:cxn>
                <a:cxn ang="0">
                  <a:pos x="T6" y="T7"/>
                </a:cxn>
                <a:cxn ang="0">
                  <a:pos x="T8" y="T9"/>
                </a:cxn>
                <a:cxn ang="0">
                  <a:pos x="T10" y="T11"/>
                </a:cxn>
              </a:cxnLst>
              <a:rect l="0" t="0" r="r" b="b"/>
              <a:pathLst>
                <a:path w="1534" h="1537">
                  <a:moveTo>
                    <a:pt x="1533" y="769"/>
                  </a:moveTo>
                  <a:lnTo>
                    <a:pt x="1533" y="769"/>
                  </a:lnTo>
                  <a:cubicBezTo>
                    <a:pt x="1533" y="1193"/>
                    <a:pt x="1191" y="1536"/>
                    <a:pt x="767" y="1536"/>
                  </a:cubicBezTo>
                  <a:cubicBezTo>
                    <a:pt x="342" y="1536"/>
                    <a:pt x="0" y="1193"/>
                    <a:pt x="0" y="769"/>
                  </a:cubicBezTo>
                  <a:cubicBezTo>
                    <a:pt x="0" y="345"/>
                    <a:pt x="342" y="0"/>
                    <a:pt x="767" y="0"/>
                  </a:cubicBezTo>
                  <a:cubicBezTo>
                    <a:pt x="1191" y="0"/>
                    <a:pt x="1533" y="345"/>
                    <a:pt x="1533" y="769"/>
                  </a:cubicBezTo>
                </a:path>
              </a:pathLst>
            </a:custGeom>
            <a:solidFill>
              <a:schemeClr val="accent1"/>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sp>
          <p:nvSpPr>
            <p:cNvPr id="16" name="Freeform 17"/>
            <p:cNvSpPr>
              <a:spLocks noChangeArrowheads="1"/>
            </p:cNvSpPr>
            <p:nvPr/>
          </p:nvSpPr>
          <p:spPr bwMode="auto">
            <a:xfrm>
              <a:off x="11950843" y="5199582"/>
              <a:ext cx="501141" cy="501117"/>
            </a:xfrm>
            <a:custGeom>
              <a:avLst/>
              <a:gdLst>
                <a:gd name="G0" fmla="+- 1 0 0"/>
                <a:gd name="G1" fmla="+- 1 0 0"/>
                <a:gd name="G2" fmla="+- 1 0 0"/>
                <a:gd name="G3" fmla="+- 1 0 0"/>
                <a:gd name="G4" fmla="*/ 1 0 0"/>
                <a:gd name="T0" fmla="*/ 534 256 1"/>
                <a:gd name="T1" fmla="*/ 0 256 1"/>
                <a:gd name="G5" fmla="+- 0 T0 T1"/>
                <a:gd name="G6" fmla="cos G4 G5"/>
                <a:gd name="G7" fmla="+- 1 0 0"/>
                <a:gd name="G8" fmla="+- 415 0 0"/>
                <a:gd name="G9" fmla="+- 268 0 0"/>
                <a:gd name="G10" fmla="+- 121 0 0"/>
                <a:gd name="G11" fmla="+- 1 0 0"/>
                <a:gd name="G12" fmla="*/ 1 0 0"/>
                <a:gd name="G13" fmla="*/ 1 0 0"/>
                <a:gd name="G14" fmla="cos G12 G13"/>
                <a:gd name="G15" fmla="+- 1 0 0"/>
                <a:gd name="G16" fmla="+- 1 0 0"/>
                <a:gd name="G17" fmla="+- 1 0 0"/>
                <a:gd name="T2" fmla="*/ 191729 w 535"/>
                <a:gd name="T3" fmla="*/ 96224 h 535"/>
                <a:gd name="T4" fmla="*/ 191729 w 535"/>
                <a:gd name="T5" fmla="*/ 96224 h 535"/>
                <a:gd name="T6" fmla="*/ 95505 w 535"/>
                <a:gd name="T7" fmla="*/ 191729 h 535"/>
                <a:gd name="T8" fmla="*/ 0 w 535"/>
                <a:gd name="T9" fmla="*/ 96224 h 535"/>
                <a:gd name="T10" fmla="*/ 95505 w 535"/>
                <a:gd name="T11" fmla="*/ 0 h 535"/>
                <a:gd name="T12" fmla="*/ 191729 w 535"/>
                <a:gd name="T13" fmla="*/ 96224 h 535"/>
              </a:gdLst>
              <a:ahLst/>
              <a:cxnLst>
                <a:cxn ang="0">
                  <a:pos x="T2" y="T3"/>
                </a:cxn>
                <a:cxn ang="0">
                  <a:pos x="T4" y="T5"/>
                </a:cxn>
                <a:cxn ang="0">
                  <a:pos x="T6" y="T7"/>
                </a:cxn>
                <a:cxn ang="0">
                  <a:pos x="T8" y="T9"/>
                </a:cxn>
                <a:cxn ang="0">
                  <a:pos x="T10" y="T11"/>
                </a:cxn>
                <a:cxn ang="0">
                  <a:pos x="T12" y="T13"/>
                </a:cxn>
              </a:cxnLst>
              <a:rect l="0" t="0" r="r" b="b"/>
              <a:pathLst>
                <a:path w="535" h="535">
                  <a:moveTo>
                    <a:pt x="534" y="268"/>
                  </a:moveTo>
                  <a:lnTo>
                    <a:pt x="534" y="268"/>
                  </a:lnTo>
                  <a:cubicBezTo>
                    <a:pt x="534" y="415"/>
                    <a:pt x="412" y="534"/>
                    <a:pt x="266" y="534"/>
                  </a:cubicBezTo>
                  <a:cubicBezTo>
                    <a:pt x="119" y="534"/>
                    <a:pt x="0" y="415"/>
                    <a:pt x="0" y="268"/>
                  </a:cubicBezTo>
                  <a:cubicBezTo>
                    <a:pt x="0" y="121"/>
                    <a:pt x="119" y="0"/>
                    <a:pt x="266" y="0"/>
                  </a:cubicBezTo>
                  <a:cubicBezTo>
                    <a:pt x="412" y="0"/>
                    <a:pt x="534" y="121"/>
                    <a:pt x="534" y="268"/>
                  </a:cubicBezTo>
                </a:path>
              </a:pathLst>
            </a:custGeom>
            <a:solidFill>
              <a:schemeClr val="accent3"/>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grpSp>
      <p:grpSp>
        <p:nvGrpSpPr>
          <p:cNvPr id="17" name="Group 405"/>
          <p:cNvGrpSpPr/>
          <p:nvPr/>
        </p:nvGrpSpPr>
        <p:grpSpPr>
          <a:xfrm>
            <a:off x="4547987" y="1414045"/>
            <a:ext cx="1304619" cy="633641"/>
            <a:chOff x="12124791" y="3770786"/>
            <a:chExt cx="3478984" cy="1689710"/>
          </a:xfrm>
        </p:grpSpPr>
        <p:sp>
          <p:nvSpPr>
            <p:cNvPr id="18" name="Freeform 18"/>
            <p:cNvSpPr>
              <a:spLocks noChangeArrowheads="1"/>
            </p:cNvSpPr>
            <p:nvPr/>
          </p:nvSpPr>
          <p:spPr bwMode="auto">
            <a:xfrm>
              <a:off x="12124793" y="4118666"/>
              <a:ext cx="2841169" cy="1341829"/>
            </a:xfrm>
            <a:custGeom>
              <a:avLst/>
              <a:gdLst>
                <a:gd name="G0" fmla="+- 1 0 0"/>
                <a:gd name="G1" fmla="+- 1 0 0"/>
                <a:gd name="G2" fmla="+- 1 0 0"/>
                <a:gd name="G3" fmla="+- 1429 0 0"/>
                <a:gd name="G4" fmla="+- 1 0 0"/>
                <a:gd name="T0" fmla="*/ 106633 w 3023"/>
                <a:gd name="T1" fmla="*/ 407523 h 1430"/>
                <a:gd name="T2" fmla="*/ 1067050 w 3023"/>
                <a:gd name="T3" fmla="*/ 0 h 1430"/>
                <a:gd name="T4" fmla="*/ 1088665 w 3023"/>
                <a:gd name="T5" fmla="*/ 52154 h 1430"/>
                <a:gd name="T6" fmla="*/ 0 w 3023"/>
                <a:gd name="T7" fmla="*/ 513990 h 1430"/>
                <a:gd name="T8" fmla="*/ 106633 w 3023"/>
                <a:gd name="T9" fmla="*/ 407523 h 1430"/>
              </a:gdLst>
              <a:ahLst/>
              <a:cxnLst>
                <a:cxn ang="0">
                  <a:pos x="T0" y="T1"/>
                </a:cxn>
                <a:cxn ang="0">
                  <a:pos x="T2" y="T3"/>
                </a:cxn>
                <a:cxn ang="0">
                  <a:pos x="T4" y="T5"/>
                </a:cxn>
                <a:cxn ang="0">
                  <a:pos x="T6" y="T7"/>
                </a:cxn>
                <a:cxn ang="0">
                  <a:pos x="T8" y="T9"/>
                </a:cxn>
              </a:cxnLst>
              <a:rect l="0" t="0" r="r" b="b"/>
              <a:pathLst>
                <a:path w="3023" h="1430">
                  <a:moveTo>
                    <a:pt x="296" y="1133"/>
                  </a:moveTo>
                  <a:lnTo>
                    <a:pt x="2962" y="0"/>
                  </a:lnTo>
                  <a:lnTo>
                    <a:pt x="3022" y="145"/>
                  </a:lnTo>
                  <a:lnTo>
                    <a:pt x="0" y="1429"/>
                  </a:lnTo>
                  <a:lnTo>
                    <a:pt x="296" y="1133"/>
                  </a:lnTo>
                </a:path>
              </a:pathLst>
            </a:custGeom>
            <a:solidFill>
              <a:srgbClr val="515D5D"/>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sp>
          <p:nvSpPr>
            <p:cNvPr id="19" name="Freeform 19"/>
            <p:cNvSpPr>
              <a:spLocks noChangeArrowheads="1"/>
            </p:cNvSpPr>
            <p:nvPr/>
          </p:nvSpPr>
          <p:spPr bwMode="auto">
            <a:xfrm>
              <a:off x="12124791" y="4255333"/>
              <a:ext cx="2899153" cy="1205163"/>
            </a:xfrm>
            <a:custGeom>
              <a:avLst/>
              <a:gdLst>
                <a:gd name="G0" fmla="+- 1 0 0"/>
                <a:gd name="G1" fmla="*/ 1 0 0"/>
                <a:gd name="G2" fmla="+- 1 0 0"/>
                <a:gd name="G3" fmla="+- 1284 0 0"/>
                <a:gd name="G4" fmla="+- 1 0 0"/>
                <a:gd name="T0" fmla="*/ 150879 w 3086"/>
                <a:gd name="T1" fmla="*/ 459087 h 1285"/>
                <a:gd name="T2" fmla="*/ 1110890 w 3086"/>
                <a:gd name="T3" fmla="*/ 51769 h 1285"/>
                <a:gd name="T4" fmla="*/ 1088204 w 3086"/>
                <a:gd name="T5" fmla="*/ 0 h 1285"/>
                <a:gd name="T6" fmla="*/ 0 w 3086"/>
                <a:gd name="T7" fmla="*/ 461603 h 1285"/>
                <a:gd name="T8" fmla="*/ 150879 w 3086"/>
                <a:gd name="T9" fmla="*/ 459087 h 1285"/>
              </a:gdLst>
              <a:ahLst/>
              <a:cxnLst>
                <a:cxn ang="0">
                  <a:pos x="T0" y="T1"/>
                </a:cxn>
                <a:cxn ang="0">
                  <a:pos x="T2" y="T3"/>
                </a:cxn>
                <a:cxn ang="0">
                  <a:pos x="T4" y="T5"/>
                </a:cxn>
                <a:cxn ang="0">
                  <a:pos x="T6" y="T7"/>
                </a:cxn>
                <a:cxn ang="0">
                  <a:pos x="T8" y="T9"/>
                </a:cxn>
              </a:cxnLst>
              <a:rect l="0" t="0" r="r" b="b"/>
              <a:pathLst>
                <a:path w="3086" h="1285">
                  <a:moveTo>
                    <a:pt x="419" y="1277"/>
                  </a:moveTo>
                  <a:lnTo>
                    <a:pt x="3085" y="144"/>
                  </a:lnTo>
                  <a:lnTo>
                    <a:pt x="3022" y="0"/>
                  </a:lnTo>
                  <a:lnTo>
                    <a:pt x="0" y="1284"/>
                  </a:lnTo>
                  <a:lnTo>
                    <a:pt x="419" y="1277"/>
                  </a:lnTo>
                </a:path>
              </a:pathLst>
            </a:custGeom>
            <a:solidFill>
              <a:srgbClr val="828286"/>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sp>
          <p:nvSpPr>
            <p:cNvPr id="20" name="Freeform 20"/>
            <p:cNvSpPr>
              <a:spLocks noChangeArrowheads="1"/>
            </p:cNvSpPr>
            <p:nvPr/>
          </p:nvSpPr>
          <p:spPr bwMode="auto">
            <a:xfrm>
              <a:off x="12157926" y="4097957"/>
              <a:ext cx="2841169" cy="1341829"/>
            </a:xfrm>
            <a:custGeom>
              <a:avLst/>
              <a:gdLst>
                <a:gd name="G0" fmla="+- 1 0 0"/>
                <a:gd name="G1" fmla="+- 1 0 0"/>
                <a:gd name="G2" fmla="+- 1 0 0"/>
                <a:gd name="G3" fmla="+- 1429 0 0"/>
                <a:gd name="G4" fmla="+- 1 0 0"/>
                <a:gd name="T0" fmla="*/ 106527 w 3026"/>
                <a:gd name="T1" fmla="*/ 407523 h 1430"/>
                <a:gd name="T2" fmla="*/ 1066712 w 3026"/>
                <a:gd name="T3" fmla="*/ 0 h 1430"/>
                <a:gd name="T4" fmla="*/ 1088665 w 3026"/>
                <a:gd name="T5" fmla="*/ 51795 h 1430"/>
                <a:gd name="T6" fmla="*/ 0 w 3026"/>
                <a:gd name="T7" fmla="*/ 513990 h 1430"/>
                <a:gd name="T8" fmla="*/ 106527 w 3026"/>
                <a:gd name="T9" fmla="*/ 407523 h 1430"/>
              </a:gdLst>
              <a:ahLst/>
              <a:cxnLst>
                <a:cxn ang="0">
                  <a:pos x="T0" y="T1"/>
                </a:cxn>
                <a:cxn ang="0">
                  <a:pos x="T2" y="T3"/>
                </a:cxn>
                <a:cxn ang="0">
                  <a:pos x="T4" y="T5"/>
                </a:cxn>
                <a:cxn ang="0">
                  <a:pos x="T6" y="T7"/>
                </a:cxn>
                <a:cxn ang="0">
                  <a:pos x="T8" y="T9"/>
                </a:cxn>
              </a:cxnLst>
              <a:rect l="0" t="0" r="r" b="b"/>
              <a:pathLst>
                <a:path w="3026" h="1430">
                  <a:moveTo>
                    <a:pt x="296" y="1133"/>
                  </a:moveTo>
                  <a:lnTo>
                    <a:pt x="2964" y="0"/>
                  </a:lnTo>
                  <a:lnTo>
                    <a:pt x="3025" y="144"/>
                  </a:lnTo>
                  <a:lnTo>
                    <a:pt x="0" y="1429"/>
                  </a:lnTo>
                  <a:lnTo>
                    <a:pt x="296" y="1133"/>
                  </a:lnTo>
                </a:path>
              </a:pathLst>
            </a:custGeom>
            <a:solidFill>
              <a:schemeClr val="bg1">
                <a:lumMod val="65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sp>
          <p:nvSpPr>
            <p:cNvPr id="21" name="Freeform 21"/>
            <p:cNvSpPr>
              <a:spLocks noChangeArrowheads="1"/>
            </p:cNvSpPr>
            <p:nvPr/>
          </p:nvSpPr>
          <p:spPr bwMode="auto">
            <a:xfrm>
              <a:off x="12157924" y="4234626"/>
              <a:ext cx="2899153" cy="1209302"/>
            </a:xfrm>
            <a:custGeom>
              <a:avLst/>
              <a:gdLst>
                <a:gd name="G0" fmla="+- 1 0 0"/>
                <a:gd name="G1" fmla="*/ 1 0 0"/>
                <a:gd name="G2" fmla="+- 1 0 0"/>
                <a:gd name="G3" fmla="+- 1285 0 0"/>
                <a:gd name="G4" fmla="+- 1 0 0"/>
                <a:gd name="T0" fmla="*/ 151093 w 3089"/>
                <a:gd name="T1" fmla="*/ 460666 h 1286"/>
                <a:gd name="T2" fmla="*/ 1110890 w 3089"/>
                <a:gd name="T3" fmla="*/ 52267 h 1286"/>
                <a:gd name="T4" fmla="*/ 1088226 w 3089"/>
                <a:gd name="T5" fmla="*/ 0 h 1286"/>
                <a:gd name="T6" fmla="*/ 0 w 3089"/>
                <a:gd name="T7" fmla="*/ 463190 h 1286"/>
                <a:gd name="T8" fmla="*/ 151093 w 3089"/>
                <a:gd name="T9" fmla="*/ 460666 h 1286"/>
              </a:gdLst>
              <a:ahLst/>
              <a:cxnLst>
                <a:cxn ang="0">
                  <a:pos x="T0" y="T1"/>
                </a:cxn>
                <a:cxn ang="0">
                  <a:pos x="T2" y="T3"/>
                </a:cxn>
                <a:cxn ang="0">
                  <a:pos x="T4" y="T5"/>
                </a:cxn>
                <a:cxn ang="0">
                  <a:pos x="T6" y="T7"/>
                </a:cxn>
                <a:cxn ang="0">
                  <a:pos x="T8" y="T9"/>
                </a:cxn>
              </a:cxnLst>
              <a:rect l="0" t="0" r="r" b="b"/>
              <a:pathLst>
                <a:path w="3089" h="1286">
                  <a:moveTo>
                    <a:pt x="420" y="1278"/>
                  </a:moveTo>
                  <a:lnTo>
                    <a:pt x="3088" y="145"/>
                  </a:lnTo>
                  <a:lnTo>
                    <a:pt x="3025" y="0"/>
                  </a:lnTo>
                  <a:lnTo>
                    <a:pt x="0" y="1285"/>
                  </a:lnTo>
                  <a:lnTo>
                    <a:pt x="420" y="1278"/>
                  </a:lnTo>
                </a:path>
              </a:pathLst>
            </a:custGeom>
            <a:solidFill>
              <a:schemeClr val="bg1">
                <a:lumMod val="50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sp>
          <p:nvSpPr>
            <p:cNvPr id="22" name="Freeform 22"/>
            <p:cNvSpPr>
              <a:spLocks noChangeArrowheads="1"/>
            </p:cNvSpPr>
            <p:nvPr/>
          </p:nvSpPr>
          <p:spPr bwMode="auto">
            <a:xfrm>
              <a:off x="14560081" y="3770786"/>
              <a:ext cx="820046" cy="604652"/>
            </a:xfrm>
            <a:custGeom>
              <a:avLst/>
              <a:gdLst>
                <a:gd name="G0" fmla="+- 643 0 0"/>
                <a:gd name="G1" fmla="+- 643 0 0"/>
                <a:gd name="G2" fmla="+- 643 0 0"/>
                <a:gd name="G3" fmla="+- 1 0 0"/>
                <a:gd name="G4" fmla="+- 1 0 0"/>
                <a:gd name="G5" fmla="+- 1 0 0"/>
                <a:gd name="G6" fmla="+- 1 0 0"/>
                <a:gd name="G7" fmla="+- 1 0 0"/>
                <a:gd name="G8" fmla="+- 1 0 0"/>
                <a:gd name="G9" fmla="+- 1 0 0"/>
                <a:gd name="G10" fmla="+- 1 0 0"/>
                <a:gd name="G11" fmla="+- 643 0 0"/>
                <a:gd name="T0" fmla="*/ 0 w 875"/>
                <a:gd name="T1" fmla="*/ 231415 h 644"/>
                <a:gd name="T2" fmla="*/ 0 w 875"/>
                <a:gd name="T3" fmla="*/ 231415 h 644"/>
                <a:gd name="T4" fmla="*/ 116390 w 875"/>
                <a:gd name="T5" fmla="*/ 84936 h 644"/>
                <a:gd name="T6" fmla="*/ 313966 w 875"/>
                <a:gd name="T7" fmla="*/ 0 h 644"/>
                <a:gd name="T8" fmla="*/ 221644 w 875"/>
                <a:gd name="T9" fmla="*/ 137841 h 644"/>
                <a:gd name="T10" fmla="*/ 0 w 875"/>
                <a:gd name="T11" fmla="*/ 231415 h 644"/>
              </a:gdLst>
              <a:ahLst/>
              <a:cxnLst>
                <a:cxn ang="0">
                  <a:pos x="T0" y="T1"/>
                </a:cxn>
                <a:cxn ang="0">
                  <a:pos x="T2" y="T3"/>
                </a:cxn>
                <a:cxn ang="0">
                  <a:pos x="T4" y="T5"/>
                </a:cxn>
                <a:cxn ang="0">
                  <a:pos x="T6" y="T7"/>
                </a:cxn>
                <a:cxn ang="0">
                  <a:pos x="T8" y="T9"/>
                </a:cxn>
                <a:cxn ang="0">
                  <a:pos x="T10" y="T11"/>
                </a:cxn>
              </a:cxnLst>
              <a:rect l="0" t="0" r="r" b="b"/>
              <a:pathLst>
                <a:path w="875" h="644">
                  <a:moveTo>
                    <a:pt x="0" y="643"/>
                  </a:moveTo>
                  <a:lnTo>
                    <a:pt x="0" y="643"/>
                  </a:lnTo>
                  <a:cubicBezTo>
                    <a:pt x="0" y="643"/>
                    <a:pt x="58" y="347"/>
                    <a:pt x="324" y="236"/>
                  </a:cubicBezTo>
                  <a:cubicBezTo>
                    <a:pt x="589" y="122"/>
                    <a:pt x="874" y="0"/>
                    <a:pt x="874" y="0"/>
                  </a:cubicBezTo>
                  <a:cubicBezTo>
                    <a:pt x="617" y="383"/>
                    <a:pt x="617" y="383"/>
                    <a:pt x="617" y="383"/>
                  </a:cubicBezTo>
                  <a:lnTo>
                    <a:pt x="0" y="643"/>
                  </a:lnTo>
                </a:path>
              </a:pathLst>
            </a:custGeom>
            <a:solidFill>
              <a:schemeClr val="accent1">
                <a:lumMod val="75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sp>
          <p:nvSpPr>
            <p:cNvPr id="23" name="Freeform 23"/>
            <p:cNvSpPr>
              <a:spLocks noChangeArrowheads="1"/>
            </p:cNvSpPr>
            <p:nvPr/>
          </p:nvSpPr>
          <p:spPr bwMode="auto">
            <a:xfrm>
              <a:off x="14597357" y="4218063"/>
              <a:ext cx="1006418" cy="401719"/>
            </a:xfrm>
            <a:custGeom>
              <a:avLst/>
              <a:gdLst>
                <a:gd name="G0" fmla="+- 263 0 0"/>
                <a:gd name="G1" fmla="+- 263 0 0"/>
                <a:gd name="G2" fmla="+- 263 0 0"/>
                <a:gd name="G3" fmla="+- 1 0 0"/>
                <a:gd name="G4" fmla="*/ 1 35987 45568"/>
                <a:gd name="G5" fmla="*/ 1 35987 55552"/>
                <a:gd name="G6" fmla="*/ G5 1 180"/>
                <a:gd name="G7" fmla="*/ G4 1 G6"/>
                <a:gd name="G8" fmla="+- 1 0 0"/>
                <a:gd name="G9" fmla="+- 1 0 0"/>
                <a:gd name="G10" fmla="+- 1 0 0"/>
                <a:gd name="G11" fmla="+- 1 0 0"/>
                <a:gd name="G12" fmla="+- 1 0 0"/>
                <a:gd name="G13" fmla="+- 1 0 0"/>
                <a:gd name="G14" fmla="+- 263 0 0"/>
                <a:gd name="T0" fmla="*/ 0 w 1071"/>
                <a:gd name="T1" fmla="*/ 94844 h 427"/>
                <a:gd name="T2" fmla="*/ 0 w 1071"/>
                <a:gd name="T3" fmla="*/ 94844 h 427"/>
                <a:gd name="T4" fmla="*/ 187298 w 1071"/>
                <a:gd name="T5" fmla="*/ 113236 h 427"/>
                <a:gd name="T6" fmla="*/ 385402 w 1071"/>
                <a:gd name="T7" fmla="*/ 28489 h 427"/>
                <a:gd name="T8" fmla="*/ 223317 w 1071"/>
                <a:gd name="T9" fmla="*/ 0 h 427"/>
                <a:gd name="T10" fmla="*/ 0 w 1071"/>
                <a:gd name="T11" fmla="*/ 94844 h 427"/>
              </a:gdLst>
              <a:ahLst/>
              <a:cxnLst>
                <a:cxn ang="0">
                  <a:pos x="T0" y="T1"/>
                </a:cxn>
                <a:cxn ang="0">
                  <a:pos x="T2" y="T3"/>
                </a:cxn>
                <a:cxn ang="0">
                  <a:pos x="T4" y="T5"/>
                </a:cxn>
                <a:cxn ang="0">
                  <a:pos x="T6" y="T7"/>
                </a:cxn>
                <a:cxn ang="0">
                  <a:pos x="T8" y="T9"/>
                </a:cxn>
                <a:cxn ang="0">
                  <a:pos x="T10" y="T11"/>
                </a:cxn>
              </a:cxnLst>
              <a:rect l="0" t="0" r="r" b="b"/>
              <a:pathLst>
                <a:path w="1071" h="427">
                  <a:moveTo>
                    <a:pt x="0" y="263"/>
                  </a:moveTo>
                  <a:lnTo>
                    <a:pt x="0" y="263"/>
                  </a:lnTo>
                  <a:cubicBezTo>
                    <a:pt x="0" y="263"/>
                    <a:pt x="254" y="426"/>
                    <a:pt x="520" y="314"/>
                  </a:cubicBezTo>
                  <a:cubicBezTo>
                    <a:pt x="786" y="200"/>
                    <a:pt x="1070" y="79"/>
                    <a:pt x="1070" y="79"/>
                  </a:cubicBezTo>
                  <a:cubicBezTo>
                    <a:pt x="620" y="0"/>
                    <a:pt x="620" y="0"/>
                    <a:pt x="620" y="0"/>
                  </a:cubicBezTo>
                  <a:lnTo>
                    <a:pt x="0" y="263"/>
                  </a:lnTo>
                </a:path>
              </a:pathLst>
            </a:custGeom>
            <a:solidFill>
              <a:schemeClr val="accent1"/>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09" tIns="45704" rIns="91409" bIns="45704" anchor="ctr"/>
            <a:lstStyle/>
            <a:p>
              <a:endParaRPr lang="en-US" sz="1200" dirty="0">
                <a:solidFill>
                  <a:srgbClr val="7E7E7E"/>
                </a:solidFill>
                <a:latin typeface="Calibri Light"/>
                <a:ea typeface="微软雅黑" panose="020B0503020204020204" pitchFamily="34" charset="-122"/>
              </a:endParaRPr>
            </a:p>
          </p:txBody>
        </p:sp>
      </p:grpSp>
      <p:sp>
        <p:nvSpPr>
          <p:cNvPr id="24" name="矩形 23"/>
          <p:cNvSpPr/>
          <p:nvPr/>
        </p:nvSpPr>
        <p:spPr>
          <a:xfrm>
            <a:off x="1788890" y="3960917"/>
            <a:ext cx="1264861"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5" name="矩形 24"/>
          <p:cNvSpPr/>
          <p:nvPr/>
        </p:nvSpPr>
        <p:spPr>
          <a:xfrm>
            <a:off x="3157430" y="3960917"/>
            <a:ext cx="1264861"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6" name="矩形 25"/>
          <p:cNvSpPr/>
          <p:nvPr/>
        </p:nvSpPr>
        <p:spPr>
          <a:xfrm>
            <a:off x="4525970" y="3960917"/>
            <a:ext cx="1264861"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7" name="矩形 26"/>
          <p:cNvSpPr/>
          <p:nvPr/>
        </p:nvSpPr>
        <p:spPr>
          <a:xfrm>
            <a:off x="5894511" y="3960917"/>
            <a:ext cx="1264861" cy="646331"/>
          </a:xfrm>
          <a:prstGeom prst="rect">
            <a:avLst/>
          </a:prstGeom>
        </p:spPr>
        <p:txBody>
          <a:bodyPr wrap="square">
            <a:spAutoFit/>
          </a:bodyPr>
          <a:lstStyle/>
          <a:p>
            <a:pPr algn="ct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8" name="文本框 27"/>
          <p:cNvSpPr txBox="1"/>
          <p:nvPr/>
        </p:nvSpPr>
        <p:spPr>
          <a:xfrm>
            <a:off x="3078017" y="190368"/>
            <a:ext cx="3148143" cy="400110"/>
          </a:xfrm>
          <a:prstGeom prst="rect">
            <a:avLst/>
          </a:prstGeom>
          <a:noFill/>
        </p:spPr>
        <p:txBody>
          <a:bodyPr wrap="square" rtlCol="0">
            <a:spAutoFit/>
          </a:bodyPr>
          <a:lstStyle/>
          <a:p>
            <a:pPr algn="ctr"/>
            <a:r>
              <a:rPr lang="zh-CN" altLang="en-US" sz="2000" b="1">
                <a:solidFill>
                  <a:srgbClr val="3E559A"/>
                </a:solidFill>
                <a:latin typeface="微软雅黑" panose="020B0503020204020204" pitchFamily="34" charset="-122"/>
                <a:ea typeface="微软雅黑" panose="020B0503020204020204" pitchFamily="34" charset="-122"/>
              </a:rPr>
              <a:t>自我评价</a:t>
            </a:r>
          </a:p>
        </p:txBody>
      </p:sp>
    </p:spTree>
    <p:extLst>
      <p:ext uri="{BB962C8B-B14F-4D97-AF65-F5344CB8AC3E}">
        <p14:creationId xmlns:p14="http://schemas.microsoft.com/office/powerpoint/2010/main" val="2407830139"/>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3"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fltVal val="0"/>
                                          </p:val>
                                        </p:tav>
                                        <p:tav tm="100000">
                                          <p:val>
                                            <p:strVal val="#ppt_h"/>
                                          </p:val>
                                        </p:tav>
                                      </p:tavLst>
                                    </p:anim>
                                    <p:animEffect transition="in" filter="fade">
                                      <p:cBhvr>
                                        <p:cTn id="53" dur="500"/>
                                        <p:tgtEl>
                                          <p:spTgt spid="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animEffect transition="in" filter="fade">
                                      <p:cBhvr>
                                        <p:cTn id="58" dur="500"/>
                                        <p:tgtEl>
                                          <p:spTgt spid="3"/>
                                        </p:tgtEl>
                                      </p:cBhvr>
                                    </p:animEffect>
                                  </p:childTnLst>
                                </p:cTn>
                              </p:par>
                            </p:childTnLst>
                          </p:cTn>
                        </p:par>
                        <p:par>
                          <p:cTn id="59" fill="hold">
                            <p:stCondLst>
                              <p:cond delay="1500"/>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24"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
</p:tagLst>
</file>

<file path=ppt/tags/tag10.xml><?xml version="1.0" encoding="utf-8"?>
<p:tagLst xmlns:a="http://schemas.openxmlformats.org/drawingml/2006/main" xmlns:r="http://schemas.openxmlformats.org/officeDocument/2006/relationships" xmlns:p="http://schemas.openxmlformats.org/presentationml/2006/main">
  <p:tag name="MH" val="20170523152340"/>
  <p:tag name="MH_LIBRARY" val="GRAPHIC"/>
  <p:tag name="MH_TYPE" val="SubTitle"/>
  <p:tag name="MH_ORDER" val="2"/>
</p:tagLst>
</file>

<file path=ppt/tags/tag100.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9"/>
</p:tagLst>
</file>

<file path=ppt/tags/tag101.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0"/>
</p:tagLst>
</file>

<file path=ppt/tags/tag102.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1"/>
</p:tagLst>
</file>

<file path=ppt/tags/tag103.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2"/>
</p:tagLst>
</file>

<file path=ppt/tags/tag104.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3"/>
</p:tagLst>
</file>

<file path=ppt/tags/tag105.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4"/>
</p:tagLst>
</file>

<file path=ppt/tags/tag106.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5"/>
</p:tagLst>
</file>

<file path=ppt/tags/tag107.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6"/>
</p:tagLst>
</file>

<file path=ppt/tags/tag108.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2"/>
</p:tagLst>
</file>

<file path=ppt/tags/tag109.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70523152340"/>
  <p:tag name="MH_LIBRARY" val="GRAPHIC"/>
  <p:tag name="MH_TYPE" val="SubTitle"/>
  <p:tag name="MH_ORDER" val="3"/>
</p:tagLst>
</file>

<file path=ppt/tags/tag110.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4"/>
</p:tagLst>
</file>

<file path=ppt/tags/tag111.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5"/>
</p:tagLst>
</file>

<file path=ppt/tags/tag112.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3"/>
</p:tagLst>
</file>

<file path=ppt/tags/tag113.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1"/>
</p:tagLst>
</file>

<file path=ppt/tags/tag114.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1"/>
</p:tagLst>
</file>

<file path=ppt/tags/tag115.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2"/>
</p:tagLst>
</file>

<file path=ppt/tags/tag116.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3"/>
</p:tagLst>
</file>

<file path=ppt/tags/tag117.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4"/>
</p:tagLst>
</file>

<file path=ppt/tags/tag118.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5"/>
</p:tagLst>
</file>

<file path=ppt/tags/tag119.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70523152340"/>
  <p:tag name="MH_LIBRARY" val="GRAPHIC"/>
  <p:tag name="MH_TYPE" val="SubTitle"/>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7"/>
</p:tagLst>
</file>

<file path=ppt/tags/tag121.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1"/>
</p:tagLst>
</file>

<file path=ppt/tags/tag122.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2"/>
</p:tagLst>
</file>

<file path=ppt/tags/tag123.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3"/>
</p:tagLst>
</file>

<file path=ppt/tags/tag124.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4"/>
</p:tagLst>
</file>

<file path=ppt/tags/tag125.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5"/>
</p:tagLst>
</file>

<file path=ppt/tags/tag126.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6"/>
</p:tagLst>
</file>

<file path=ppt/tags/tag127.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7"/>
</p:tagLst>
</file>

<file path=ppt/tags/tag128.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9"/>
</p:tagLst>
</file>

<file path=ppt/tags/tag129.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70523152340"/>
  <p:tag name="MH_LIBRARY" val="GRAPHIC"/>
  <p:tag name="MH_TYPE" val="Other"/>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
</p:tagLst>
</file>

<file path=ppt/tags/tag131.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4"/>
</p:tagLst>
</file>

<file path=ppt/tags/tag132.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5"/>
</p:tagLst>
</file>

<file path=ppt/tags/tag133.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6"/>
</p:tagLst>
</file>

<file path=ppt/tags/tag134.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7"/>
</p:tagLst>
</file>

<file path=ppt/tags/tag135.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8"/>
</p:tagLst>
</file>

<file path=ppt/tags/tag136.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2"/>
</p:tagLst>
</file>

<file path=ppt/tags/tag137.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9"/>
</p:tagLst>
</file>

<file path=ppt/tags/tag138.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0"/>
</p:tagLst>
</file>

<file path=ppt/tags/tag139.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1"/>
</p:tagLst>
</file>

<file path=ppt/tags/tag14.xml><?xml version="1.0" encoding="utf-8"?>
<p:tagLst xmlns:a="http://schemas.openxmlformats.org/drawingml/2006/main" xmlns:r="http://schemas.openxmlformats.org/officeDocument/2006/relationships" xmlns:p="http://schemas.openxmlformats.org/presentationml/2006/main">
  <p:tag name="MH" val="20170523152340"/>
  <p:tag name="MH_LIBRARY" val="GRAPHIC"/>
  <p:tag name="MH_TYPE" val="Other"/>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2"/>
</p:tagLst>
</file>

<file path=ppt/tags/tag141.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3"/>
</p:tagLst>
</file>

<file path=ppt/tags/tag142.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3"/>
</p:tagLst>
</file>

<file path=ppt/tags/tag143.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4"/>
</p:tagLst>
</file>

<file path=ppt/tags/tag144.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5"/>
</p:tagLst>
</file>

<file path=ppt/tags/tag145.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6"/>
</p:tagLst>
</file>

<file path=ppt/tags/tag146.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7"/>
</p:tagLst>
</file>

<file path=ppt/tags/tag147.xml><?xml version="1.0" encoding="utf-8"?>
<p:tagLst xmlns:a="http://schemas.openxmlformats.org/drawingml/2006/main" xmlns:r="http://schemas.openxmlformats.org/officeDocument/2006/relationships" xmlns:p="http://schemas.openxmlformats.org/presentationml/2006/main">
  <p:tag name="MH" val="20170528223823"/>
  <p:tag name="MH_LIBRARY" val="GRAPHIC"/>
  <p:tag name="MH_TYPE" val="Other"/>
  <p:tag name="MH_ORDER" val="18"/>
</p:tagLst>
</file>

<file path=ppt/tags/tag15.xml><?xml version="1.0" encoding="utf-8"?>
<p:tagLst xmlns:a="http://schemas.openxmlformats.org/drawingml/2006/main" xmlns:r="http://schemas.openxmlformats.org/officeDocument/2006/relationships" xmlns:p="http://schemas.openxmlformats.org/presentationml/2006/main">
  <p:tag name="MH" val="20170523152340"/>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0522173336"/>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522173336"/>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70522173336"/>
  <p:tag name="MH_LIBRARY" val="GRAPHIC"/>
  <p:tag name="MH_TYPE" val="Other"/>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70522173336"/>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523152510"/>
  <p:tag name="MH_LIBRARY" val="GRAPHIC"/>
  <p:tag name="MH_TYPE" val="SubTitle"/>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70522173336"/>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0522173336"/>
  <p:tag name="MH_LIBRARY" val="GRAPHIC"/>
  <p:tag name="MH_TYPE" val="SubTitle"/>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70"/>
  <p:tag name="KSO_WM_UNIT_TYPE" val="f"/>
  <p:tag name="KSO_WM_UNIT_INDEX" val="1"/>
  <p:tag name="KSO_WM_UNIT_ID" val="custom160570_32*f*1"/>
  <p:tag name="KSO_WM_UNIT_CLEAR" val="1"/>
  <p:tag name="KSO_WM_UNIT_LAYERLEVEL" val="1"/>
  <p:tag name="KSO_WM_UNIT_VALUE" val="84"/>
  <p:tag name="KSO_WM_UNIT_HIGHLIGHT" val="0"/>
  <p:tag name="KSO_WM_UNIT_COMPATIBLE" val="0"/>
  <p:tag name="KSO_WM_UNIT_PRESET_TEXT_INDEX" val="4"/>
  <p:tag name="KSO_WM_UNIT_PRESET_TEXT_LEN" val="120"/>
</p:tagLst>
</file>

<file path=ppt/tags/tag23.xml><?xml version="1.0" encoding="utf-8"?>
<p:tagLst xmlns:a="http://schemas.openxmlformats.org/drawingml/2006/main" xmlns:r="http://schemas.openxmlformats.org/officeDocument/2006/relationships" xmlns:p="http://schemas.openxmlformats.org/presentationml/2006/main">
  <p:tag name="MH" val="20170522173336"/>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5"/>
</p:tagLst>
</file>

<file path=ppt/tags/tag29.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6"/>
</p:tagLst>
</file>

<file path=ppt/tags/tag3.xml><?xml version="1.0" encoding="utf-8"?>
<p:tagLst xmlns:a="http://schemas.openxmlformats.org/drawingml/2006/main" xmlns:r="http://schemas.openxmlformats.org/officeDocument/2006/relationships" xmlns:p="http://schemas.openxmlformats.org/presentationml/2006/main">
  <p:tag name="MH" val="20170523152510"/>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7"/>
</p:tagLst>
</file>

<file path=ppt/tags/tag31.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8"/>
</p:tagLst>
</file>

<file path=ppt/tags/tag32.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2"/>
</p:tagLst>
</file>

<file path=ppt/tags/tag33.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5"/>
</p:tagLst>
</file>

<file path=ppt/tags/tag34.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23"/>
</p:tagLst>
</file>

<file path=ppt/tags/tag35.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0"/>
</p:tagLst>
</file>

<file path=ppt/tags/tag36.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6"/>
</p:tagLst>
</file>

<file path=ppt/tags/tag37.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22"/>
</p:tagLst>
</file>

<file path=ppt/tags/tag38.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1"/>
</p:tagLst>
</file>

<file path=ppt/tags/tag39.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7"/>
</p:tagLst>
</file>

<file path=ppt/tags/tag4.xml><?xml version="1.0" encoding="utf-8"?>
<p:tagLst xmlns:a="http://schemas.openxmlformats.org/drawingml/2006/main" xmlns:r="http://schemas.openxmlformats.org/officeDocument/2006/relationships" xmlns:p="http://schemas.openxmlformats.org/presentationml/2006/main">
  <p:tag name="MH" val="20170523152510"/>
  <p:tag name="MH_LIBRARY" val="GRAPHIC"/>
  <p:tag name="MH_TYPE" val="SubTitle"/>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8"/>
</p:tagLst>
</file>

<file path=ppt/tags/tag41.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9"/>
</p:tagLst>
</file>

<file path=ppt/tags/tag42.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21"/>
</p:tagLst>
</file>

<file path=ppt/tags/tag43.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9"/>
</p:tagLst>
</file>

<file path=ppt/tags/tag44.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3"/>
</p:tagLst>
</file>

<file path=ppt/tags/tag45.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14"/>
</p:tagLst>
</file>

<file path=ppt/tags/tag46.xml><?xml version="1.0" encoding="utf-8"?>
<p:tagLst xmlns:a="http://schemas.openxmlformats.org/drawingml/2006/main" xmlns:r="http://schemas.openxmlformats.org/officeDocument/2006/relationships" xmlns:p="http://schemas.openxmlformats.org/presentationml/2006/main">
  <p:tag name="MH" val="20170525151347"/>
  <p:tag name="MH_LIBRARY" val="GRAPHIC"/>
  <p:tag name="MH_TYPE" val="Other"/>
  <p:tag name="MH_ORDER" val="20"/>
</p:tagLst>
</file>

<file path=ppt/tags/tag47.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523152510"/>
  <p:tag name="MH_LIBRARY" val="GRAPHIC"/>
  <p:tag name="MH_TYPE" val="SubTitle"/>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Other"/>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SubTitle"/>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Other"/>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Other"/>
  <p:tag name="MH_ORDER" val="5"/>
</p:tagLst>
</file>

<file path=ppt/tags/tag54.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SubTitle"/>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Other"/>
  <p:tag name="MH_ORDER" val="6"/>
</p:tagLst>
</file>

<file path=ppt/tags/tag56.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Other"/>
  <p:tag name="MH_ORDER" val="7"/>
</p:tagLst>
</file>

<file path=ppt/tags/tag57.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SubTitle"/>
  <p:tag name="MH_ORDER" val="4"/>
</p:tagLst>
</file>

<file path=ppt/tags/tag58.xml><?xml version="1.0" encoding="utf-8"?>
<p:tagLst xmlns:a="http://schemas.openxmlformats.org/drawingml/2006/main" xmlns:r="http://schemas.openxmlformats.org/officeDocument/2006/relationships" xmlns:p="http://schemas.openxmlformats.org/presentationml/2006/main">
  <p:tag name="MH" val="20170523152026"/>
  <p:tag name="MH_LIBRARY" val="GRAPHIC"/>
  <p:tag name="MH_TYPE" val="Other"/>
  <p:tag name="MH_ORDER" val="8"/>
</p:tagLst>
</file>

<file path=ppt/tags/tag59.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523152510"/>
  <p:tag name="MH_LIBRARY" val="GRAPHIC"/>
  <p:tag name="MH_TYPE" val="Other"/>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SubTitle"/>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SubTitle"/>
  <p:tag name="MH_ORDER" val="3"/>
</p:tagLst>
</file>

<file path=ppt/tags/tag62.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SubTitle"/>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1"/>
</p:tagLst>
</file>

<file path=ppt/tags/tag65.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2"/>
</p:tagLst>
</file>

<file path=ppt/tags/tag66.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3"/>
</p:tagLst>
</file>

<file path=ppt/tags/tag67.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9"/>
</p:tagLst>
</file>

<file path=ppt/tags/tag69.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0"/>
</p:tagLst>
</file>

<file path=ppt/tags/tag7.xml><?xml version="1.0" encoding="utf-8"?>
<p:tagLst xmlns:a="http://schemas.openxmlformats.org/drawingml/2006/main" xmlns:r="http://schemas.openxmlformats.org/officeDocument/2006/relationships" xmlns:p="http://schemas.openxmlformats.org/presentationml/2006/main">
  <p:tag name="MH" val="20170523152510"/>
  <p:tag name="MH_LIBRARY" val="GRAPHIC"/>
  <p:tag name="MH_TYPE" val="Other"/>
  <p:tag name="MH_ORDER" val="2"/>
</p:tagLst>
</file>

<file path=ppt/tags/tag70.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4"/>
</p:tagLst>
</file>

<file path=ppt/tags/tag71.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7"/>
</p:tagLst>
</file>

<file path=ppt/tags/tag72.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8"/>
</p:tagLst>
</file>

<file path=ppt/tags/tag73.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3"/>
</p:tagLst>
</file>

<file path=ppt/tags/tag74.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5"/>
</p:tagLst>
</file>

<file path=ppt/tags/tag75.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6"/>
</p:tagLst>
</file>

<file path=ppt/tags/tag76.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523152510"/>
  <p:tag name="MH_LIBRARY" val="GRAPHIC"/>
  <p:tag name="MH_TYPE" val="Other"/>
  <p:tag name="MH_ORDER" val="3"/>
</p:tagLst>
</file>

<file path=ppt/tags/tag80.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6"/>
</p:tagLst>
</file>

<file path=ppt/tags/tag82.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7"/>
</p:tagLst>
</file>

<file path=ppt/tags/tag83.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8"/>
</p:tagLst>
</file>

<file path=ppt/tags/tag84.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9"/>
</p:tagLst>
</file>

<file path=ppt/tags/tag85.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10"/>
</p:tagLst>
</file>

<file path=ppt/tags/tag86.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11"/>
</p:tagLst>
</file>

<file path=ppt/tags/tag87.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12"/>
</p:tagLst>
</file>

<file path=ppt/tags/tag88.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13"/>
</p:tagLst>
</file>

<file path=ppt/tags/tag89.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14"/>
</p:tagLst>
</file>

<file path=ppt/tags/tag9.xml><?xml version="1.0" encoding="utf-8"?>
<p:tagLst xmlns:a="http://schemas.openxmlformats.org/drawingml/2006/main" xmlns:r="http://schemas.openxmlformats.org/officeDocument/2006/relationships" xmlns:p="http://schemas.openxmlformats.org/presentationml/2006/main">
  <p:tag name="MH" val="20170523152510"/>
  <p:tag name="MH_LIBRARY" val="GRAPHIC"/>
  <p:tag name="MH_TYPE" val="Other"/>
  <p:tag name="MH_ORDER" val="4"/>
</p:tagLst>
</file>

<file path=ppt/tags/tag90.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15"/>
</p:tagLst>
</file>

<file path=ppt/tags/tag91.xml><?xml version="1.0" encoding="utf-8"?>
<p:tagLst xmlns:a="http://schemas.openxmlformats.org/drawingml/2006/main" xmlns:r="http://schemas.openxmlformats.org/officeDocument/2006/relationships" xmlns:p="http://schemas.openxmlformats.org/presentationml/2006/main">
  <p:tag name="MH" val="20170525162432"/>
  <p:tag name="MH_LIBRARY" val="GRAPHIC"/>
  <p:tag name="MH_TYPE" val="Other"/>
  <p:tag name="MH_ORDER" val="16"/>
</p:tagLst>
</file>

<file path=ppt/tags/tag92.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
</p:tagLst>
</file>

<file path=ppt/tags/tag93.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2"/>
</p:tagLst>
</file>

<file path=ppt/tags/tag94.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3"/>
</p:tagLst>
</file>

<file path=ppt/tags/tag95.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4"/>
</p:tagLst>
</file>

<file path=ppt/tags/tag96.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5"/>
</p:tagLst>
</file>

<file path=ppt/tags/tag97.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6"/>
</p:tagLst>
</file>

<file path=ppt/tags/tag98.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7"/>
</p:tagLst>
</file>

<file path=ppt/tags/tag99.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8"/>
</p:tagLst>
</file>

<file path=ppt/theme/theme1.xml><?xml version="1.0" encoding="utf-8"?>
<a:theme xmlns:a="http://schemas.openxmlformats.org/drawingml/2006/main" name="A尚设计素材https://shop581232164.taobao.com/">
  <a:themeElements>
    <a:clrScheme name="自定义 112">
      <a:dk1>
        <a:sysClr val="windowText" lastClr="000000"/>
      </a:dk1>
      <a:lt1>
        <a:sysClr val="window" lastClr="FFFFFF"/>
      </a:lt1>
      <a:dk2>
        <a:srgbClr val="44546A"/>
      </a:dk2>
      <a:lt2>
        <a:srgbClr val="E7E6E6"/>
      </a:lt2>
      <a:accent1>
        <a:srgbClr val="3E559A"/>
      </a:accent1>
      <a:accent2>
        <a:srgbClr val="F1285F"/>
      </a:accent2>
      <a:accent3>
        <a:srgbClr val="966958"/>
      </a:accent3>
      <a:accent4>
        <a:srgbClr val="3E559A"/>
      </a:accent4>
      <a:accent5>
        <a:srgbClr val="F1285F"/>
      </a:accent5>
      <a:accent6>
        <a:srgbClr val="966958"/>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169</TotalTime>
  <Words>1200</Words>
  <Application>Microsoft Office PowerPoint</Application>
  <PresentationFormat>全屏显示(16:9)</PresentationFormat>
  <Paragraphs>195</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腾祥铁山楷书简</vt:lpstr>
      <vt:lpstr>微软雅黑</vt:lpstr>
      <vt:lpstr>Arial</vt:lpstr>
      <vt:lpstr>Calibri</vt:lpstr>
      <vt:lpstr>Calibri Light</vt:lpstr>
      <vt:lpstr>Impact</vt:lpstr>
      <vt:lpstr>Levenim MT</vt:lpstr>
      <vt:lpstr>Segoe UI</vt:lpstr>
      <vt:lpstr>A尚设计素材https://shop581232164.taobao.com/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creator>A尚设计素材https://shop581232164.taobao.com/</dc:creator>
  <cp:keywords>A尚设计素材https:/shop581232164.taobao.com</cp:keywords>
  <dc:description>A尚设计素材https://shop581232164.taobao.com/</dc:description>
  <cp:lastModifiedBy>Hymira</cp:lastModifiedBy>
  <cp:revision>4</cp:revision>
  <dcterms:created xsi:type="dcterms:W3CDTF">2017-07-11T06:38:02Z</dcterms:created>
  <dcterms:modified xsi:type="dcterms:W3CDTF">2019-04-03T04:21:09Z</dcterms:modified>
  <cp:version>A尚设计素材https://shop581232164.taobao.com/</cp:version>
</cp:coreProperties>
</file>