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3" r:id="rId6"/>
    <p:sldId id="264" r:id="rId7"/>
    <p:sldId id="266" r:id="rId8"/>
    <p:sldId id="265" r:id="rId9"/>
    <p:sldId id="260" r:id="rId10"/>
    <p:sldId id="267" r:id="rId11"/>
    <p:sldId id="269" r:id="rId12"/>
    <p:sldId id="268" r:id="rId13"/>
    <p:sldId id="261" r:id="rId14"/>
    <p:sldId id="271" r:id="rId15"/>
    <p:sldId id="272" r:id="rId16"/>
    <p:sldId id="273" r:id="rId17"/>
    <p:sldId id="262" r:id="rId18"/>
    <p:sldId id="274" r:id="rId19"/>
    <p:sldId id="275" r:id="rId20"/>
    <p:sldId id="276" r:id="rId21"/>
    <p:sldId id="25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5951" y="2360770"/>
            <a:ext cx="8629654" cy="1200329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BUSINESS TEMPLATE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2043103" y="3670076"/>
            <a:ext cx="4720048" cy="7184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C68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</a:t>
            </a:r>
            <a:endParaRPr lang="en-US" altLang="zh-CN" sz="1100" dirty="0">
              <a:solidFill>
                <a:srgbClr val="4C68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C68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JIUJIU. THANK YOU WATCHING THIS ONE.</a:t>
            </a:r>
            <a:endParaRPr lang="en-US" altLang="zh-CN" sz="1100" dirty="0">
              <a:solidFill>
                <a:srgbClr val="4C68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5" b="34563"/>
          <a:stretch>
            <a:fillRect/>
          </a:stretch>
        </p:blipFill>
        <p:spPr>
          <a:xfrm>
            <a:off x="1004081" y="1265018"/>
            <a:ext cx="10287000" cy="23633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3493" y="4070322"/>
            <a:ext cx="442053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 today I will try to live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5451" y="4070322"/>
            <a:ext cx="442053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 Just for today I will try to live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19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077242" y="2236764"/>
            <a:ext cx="0" cy="22789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883877" y="1901026"/>
            <a:ext cx="815926" cy="815926"/>
            <a:chOff x="2771336" y="1532293"/>
            <a:chExt cx="815926" cy="815926"/>
          </a:xfrm>
        </p:grpSpPr>
        <p:sp>
          <p:nvSpPr>
            <p:cNvPr id="6" name="AutoShape 18"/>
            <p:cNvSpPr/>
            <p:nvPr/>
          </p:nvSpPr>
          <p:spPr bwMode="auto">
            <a:xfrm>
              <a:off x="2992702" y="1745344"/>
              <a:ext cx="386680" cy="3611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152"/>
                  </a:moveTo>
                  <a:lnTo>
                    <a:pt x="0" y="5936"/>
                  </a:lnTo>
                  <a:cubicBezTo>
                    <a:pt x="0" y="5498"/>
                    <a:pt x="132" y="5116"/>
                    <a:pt x="396" y="4796"/>
                  </a:cubicBezTo>
                  <a:cubicBezTo>
                    <a:pt x="663" y="4479"/>
                    <a:pt x="979" y="4317"/>
                    <a:pt x="1346" y="4317"/>
                  </a:cubicBezTo>
                  <a:lnTo>
                    <a:pt x="6316" y="4317"/>
                  </a:lnTo>
                  <a:lnTo>
                    <a:pt x="6316" y="1072"/>
                  </a:lnTo>
                  <a:cubicBezTo>
                    <a:pt x="6316" y="781"/>
                    <a:pt x="6399" y="528"/>
                    <a:pt x="6568" y="320"/>
                  </a:cubicBezTo>
                  <a:cubicBezTo>
                    <a:pt x="6737" y="108"/>
                    <a:pt x="6945" y="0"/>
                    <a:pt x="7195" y="0"/>
                  </a:cubicBezTo>
                  <a:lnTo>
                    <a:pt x="14402" y="0"/>
                  </a:lnTo>
                  <a:cubicBezTo>
                    <a:pt x="14661" y="0"/>
                    <a:pt x="14877" y="108"/>
                    <a:pt x="15053" y="320"/>
                  </a:cubicBezTo>
                  <a:cubicBezTo>
                    <a:pt x="15227" y="528"/>
                    <a:pt x="15318" y="781"/>
                    <a:pt x="15318" y="1072"/>
                  </a:cubicBezTo>
                  <a:lnTo>
                    <a:pt x="15318" y="4317"/>
                  </a:lnTo>
                  <a:lnTo>
                    <a:pt x="20263" y="4317"/>
                  </a:lnTo>
                  <a:cubicBezTo>
                    <a:pt x="20630" y="4317"/>
                    <a:pt x="20943" y="4479"/>
                    <a:pt x="21205" y="4796"/>
                  </a:cubicBezTo>
                  <a:cubicBezTo>
                    <a:pt x="21467" y="5116"/>
                    <a:pt x="21599" y="5498"/>
                    <a:pt x="21599" y="5936"/>
                  </a:cubicBezTo>
                  <a:lnTo>
                    <a:pt x="21599" y="11152"/>
                  </a:lnTo>
                  <a:lnTo>
                    <a:pt x="0" y="11152"/>
                  </a:lnTo>
                  <a:close/>
                  <a:moveTo>
                    <a:pt x="21599" y="12782"/>
                  </a:moveTo>
                  <a:lnTo>
                    <a:pt x="21599" y="19981"/>
                  </a:lnTo>
                  <a:cubicBezTo>
                    <a:pt x="21599" y="20425"/>
                    <a:pt x="21467" y="20801"/>
                    <a:pt x="21205" y="21121"/>
                  </a:cubicBezTo>
                  <a:cubicBezTo>
                    <a:pt x="20943" y="21438"/>
                    <a:pt x="20630" y="21599"/>
                    <a:pt x="20263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21"/>
                  </a:cubicBezTo>
                  <a:cubicBezTo>
                    <a:pt x="132" y="20801"/>
                    <a:pt x="0" y="20425"/>
                    <a:pt x="0" y="19981"/>
                  </a:cubicBezTo>
                  <a:lnTo>
                    <a:pt x="0" y="12782"/>
                  </a:lnTo>
                  <a:lnTo>
                    <a:pt x="8355" y="12782"/>
                  </a:lnTo>
                  <a:cubicBezTo>
                    <a:pt x="8340" y="12841"/>
                    <a:pt x="8333" y="12929"/>
                    <a:pt x="8333" y="13052"/>
                  </a:cubicBezTo>
                  <a:lnTo>
                    <a:pt x="8333" y="15199"/>
                  </a:lnTo>
                  <a:cubicBezTo>
                    <a:pt x="8333" y="15713"/>
                    <a:pt x="8482" y="16160"/>
                    <a:pt x="8783" y="16542"/>
                  </a:cubicBezTo>
                  <a:cubicBezTo>
                    <a:pt x="9085" y="16921"/>
                    <a:pt x="9462" y="17112"/>
                    <a:pt x="9914" y="17112"/>
                  </a:cubicBezTo>
                  <a:lnTo>
                    <a:pt x="11707" y="17112"/>
                  </a:lnTo>
                  <a:cubicBezTo>
                    <a:pt x="12137" y="17112"/>
                    <a:pt x="12507" y="16924"/>
                    <a:pt x="12816" y="16548"/>
                  </a:cubicBezTo>
                  <a:cubicBezTo>
                    <a:pt x="13124" y="16175"/>
                    <a:pt x="13278" y="15725"/>
                    <a:pt x="13278" y="15199"/>
                  </a:cubicBezTo>
                  <a:lnTo>
                    <a:pt x="13278" y="13052"/>
                  </a:lnTo>
                  <a:cubicBezTo>
                    <a:pt x="13278" y="12938"/>
                    <a:pt x="13266" y="12847"/>
                    <a:pt x="13242" y="12782"/>
                  </a:cubicBezTo>
                  <a:lnTo>
                    <a:pt x="21599" y="12782"/>
                  </a:lnTo>
                  <a:close/>
                  <a:moveTo>
                    <a:pt x="8108" y="4320"/>
                  </a:moveTo>
                  <a:lnTo>
                    <a:pt x="13511" y="4320"/>
                  </a:lnTo>
                  <a:lnTo>
                    <a:pt x="13511" y="2170"/>
                  </a:lnTo>
                  <a:lnTo>
                    <a:pt x="8108" y="2170"/>
                  </a:lnTo>
                  <a:lnTo>
                    <a:pt x="8108" y="4320"/>
                  </a:lnTo>
                  <a:close/>
                  <a:moveTo>
                    <a:pt x="11707" y="12782"/>
                  </a:moveTo>
                  <a:cubicBezTo>
                    <a:pt x="11849" y="12782"/>
                    <a:pt x="11922" y="12873"/>
                    <a:pt x="11929" y="13052"/>
                  </a:cubicBezTo>
                  <a:lnTo>
                    <a:pt x="11929" y="15199"/>
                  </a:lnTo>
                  <a:cubicBezTo>
                    <a:pt x="11929" y="15367"/>
                    <a:pt x="11856" y="15455"/>
                    <a:pt x="11707" y="15467"/>
                  </a:cubicBezTo>
                  <a:lnTo>
                    <a:pt x="9914" y="15467"/>
                  </a:lnTo>
                  <a:cubicBezTo>
                    <a:pt x="9758" y="15467"/>
                    <a:pt x="9675" y="15379"/>
                    <a:pt x="9667" y="15199"/>
                  </a:cubicBezTo>
                  <a:lnTo>
                    <a:pt x="9667" y="13052"/>
                  </a:lnTo>
                  <a:cubicBezTo>
                    <a:pt x="9667" y="12882"/>
                    <a:pt x="9750" y="12794"/>
                    <a:pt x="9914" y="12782"/>
                  </a:cubicBezTo>
                  <a:lnTo>
                    <a:pt x="11707" y="1278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5800" dirty="0"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2771336" y="1532293"/>
              <a:ext cx="815926" cy="815926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61573" y="1886669"/>
            <a:ext cx="815926" cy="815926"/>
            <a:chOff x="6870382" y="1544131"/>
            <a:chExt cx="815926" cy="815926"/>
          </a:xfrm>
        </p:grpSpPr>
        <p:grpSp>
          <p:nvGrpSpPr>
            <p:cNvPr id="9" name="组合 8"/>
            <p:cNvGrpSpPr/>
            <p:nvPr/>
          </p:nvGrpSpPr>
          <p:grpSpPr>
            <a:xfrm>
              <a:off x="7004123" y="1644837"/>
              <a:ext cx="549687" cy="562123"/>
              <a:chOff x="0" y="0"/>
              <a:chExt cx="701675" cy="717550"/>
            </a:xfrm>
            <a:solidFill>
              <a:schemeClr val="tx1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174625" y="174625"/>
                <a:ext cx="350838" cy="542925"/>
              </a:xfrm>
              <a:custGeom>
                <a:avLst/>
                <a:gdLst>
                  <a:gd name="T0" fmla="*/ 46 w 92"/>
                  <a:gd name="T1" fmla="*/ 0 h 142"/>
                  <a:gd name="T2" fmla="*/ 0 w 92"/>
                  <a:gd name="T3" fmla="*/ 44 h 142"/>
                  <a:gd name="T4" fmla="*/ 20 w 92"/>
                  <a:gd name="T5" fmla="*/ 97 h 142"/>
                  <a:gd name="T6" fmla="*/ 28 w 92"/>
                  <a:gd name="T7" fmla="*/ 108 h 142"/>
                  <a:gd name="T8" fmla="*/ 26 w 92"/>
                  <a:gd name="T9" fmla="*/ 111 h 142"/>
                  <a:gd name="T10" fmla="*/ 29 w 92"/>
                  <a:gd name="T11" fmla="*/ 115 h 142"/>
                  <a:gd name="T12" fmla="*/ 27 w 92"/>
                  <a:gd name="T13" fmla="*/ 118 h 142"/>
                  <a:gd name="T14" fmla="*/ 29 w 92"/>
                  <a:gd name="T15" fmla="*/ 122 h 142"/>
                  <a:gd name="T16" fmla="*/ 26 w 92"/>
                  <a:gd name="T17" fmla="*/ 125 h 142"/>
                  <a:gd name="T18" fmla="*/ 30 w 92"/>
                  <a:gd name="T19" fmla="*/ 129 h 142"/>
                  <a:gd name="T20" fmla="*/ 29 w 92"/>
                  <a:gd name="T21" fmla="*/ 132 h 142"/>
                  <a:gd name="T22" fmla="*/ 40 w 92"/>
                  <a:gd name="T23" fmla="*/ 138 h 142"/>
                  <a:gd name="T24" fmla="*/ 46 w 92"/>
                  <a:gd name="T25" fmla="*/ 142 h 142"/>
                  <a:gd name="T26" fmla="*/ 52 w 92"/>
                  <a:gd name="T27" fmla="*/ 138 h 142"/>
                  <a:gd name="T28" fmla="*/ 63 w 92"/>
                  <a:gd name="T29" fmla="*/ 132 h 142"/>
                  <a:gd name="T30" fmla="*/ 62 w 92"/>
                  <a:gd name="T31" fmla="*/ 129 h 142"/>
                  <a:gd name="T32" fmla="*/ 66 w 92"/>
                  <a:gd name="T33" fmla="*/ 125 h 142"/>
                  <a:gd name="T34" fmla="*/ 63 w 92"/>
                  <a:gd name="T35" fmla="*/ 122 h 142"/>
                  <a:gd name="T36" fmla="*/ 66 w 92"/>
                  <a:gd name="T37" fmla="*/ 118 h 142"/>
                  <a:gd name="T38" fmla="*/ 63 w 92"/>
                  <a:gd name="T39" fmla="*/ 115 h 142"/>
                  <a:gd name="T40" fmla="*/ 66 w 92"/>
                  <a:gd name="T41" fmla="*/ 111 h 142"/>
                  <a:gd name="T42" fmla="*/ 64 w 92"/>
                  <a:gd name="T43" fmla="*/ 108 h 142"/>
                  <a:gd name="T44" fmla="*/ 72 w 92"/>
                  <a:gd name="T45" fmla="*/ 97 h 142"/>
                  <a:gd name="T46" fmla="*/ 92 w 92"/>
                  <a:gd name="T47" fmla="*/ 44 h 142"/>
                  <a:gd name="T48" fmla="*/ 46 w 92"/>
                  <a:gd name="T49" fmla="*/ 0 h 142"/>
                  <a:gd name="T50" fmla="*/ 70 w 92"/>
                  <a:gd name="T51" fmla="*/ 72 h 142"/>
                  <a:gd name="T52" fmla="*/ 60 w 92"/>
                  <a:gd name="T53" fmla="*/ 96 h 142"/>
                  <a:gd name="T54" fmla="*/ 46 w 92"/>
                  <a:gd name="T55" fmla="*/ 101 h 142"/>
                  <a:gd name="T56" fmla="*/ 32 w 92"/>
                  <a:gd name="T57" fmla="*/ 96 h 142"/>
                  <a:gd name="T58" fmla="*/ 22 w 92"/>
                  <a:gd name="T59" fmla="*/ 72 h 142"/>
                  <a:gd name="T60" fmla="*/ 12 w 92"/>
                  <a:gd name="T61" fmla="*/ 44 h 142"/>
                  <a:gd name="T62" fmla="*/ 46 w 92"/>
                  <a:gd name="T63" fmla="*/ 12 h 142"/>
                  <a:gd name="T64" fmla="*/ 80 w 92"/>
                  <a:gd name="T65" fmla="*/ 44 h 142"/>
                  <a:gd name="T66" fmla="*/ 70 w 92"/>
                  <a:gd name="T67" fmla="*/ 7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2" h="142">
                    <a:moveTo>
                      <a:pt x="46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73"/>
                      <a:pt x="20" y="81"/>
                      <a:pt x="20" y="97"/>
                    </a:cubicBezTo>
                    <a:cubicBezTo>
                      <a:pt x="20" y="102"/>
                      <a:pt x="23" y="106"/>
                      <a:pt x="28" y="108"/>
                    </a:cubicBezTo>
                    <a:cubicBezTo>
                      <a:pt x="27" y="109"/>
                      <a:pt x="26" y="110"/>
                      <a:pt x="26" y="111"/>
                    </a:cubicBezTo>
                    <a:cubicBezTo>
                      <a:pt x="26" y="112"/>
                      <a:pt x="27" y="114"/>
                      <a:pt x="29" y="115"/>
                    </a:cubicBezTo>
                    <a:cubicBezTo>
                      <a:pt x="27" y="116"/>
                      <a:pt x="27" y="117"/>
                      <a:pt x="27" y="118"/>
                    </a:cubicBezTo>
                    <a:cubicBezTo>
                      <a:pt x="27" y="119"/>
                      <a:pt x="28" y="120"/>
                      <a:pt x="29" y="122"/>
                    </a:cubicBezTo>
                    <a:cubicBezTo>
                      <a:pt x="27" y="123"/>
                      <a:pt x="26" y="124"/>
                      <a:pt x="26" y="125"/>
                    </a:cubicBezTo>
                    <a:cubicBezTo>
                      <a:pt x="26" y="127"/>
                      <a:pt x="28" y="128"/>
                      <a:pt x="30" y="129"/>
                    </a:cubicBezTo>
                    <a:cubicBezTo>
                      <a:pt x="29" y="130"/>
                      <a:pt x="29" y="131"/>
                      <a:pt x="29" y="132"/>
                    </a:cubicBezTo>
                    <a:cubicBezTo>
                      <a:pt x="29" y="135"/>
                      <a:pt x="34" y="137"/>
                      <a:pt x="40" y="138"/>
                    </a:cubicBezTo>
                    <a:cubicBezTo>
                      <a:pt x="41" y="141"/>
                      <a:pt x="43" y="142"/>
                      <a:pt x="46" y="142"/>
                    </a:cubicBezTo>
                    <a:cubicBezTo>
                      <a:pt x="49" y="142"/>
                      <a:pt x="51" y="141"/>
                      <a:pt x="52" y="138"/>
                    </a:cubicBezTo>
                    <a:cubicBezTo>
                      <a:pt x="59" y="137"/>
                      <a:pt x="63" y="135"/>
                      <a:pt x="63" y="132"/>
                    </a:cubicBezTo>
                    <a:cubicBezTo>
                      <a:pt x="63" y="131"/>
                      <a:pt x="63" y="130"/>
                      <a:pt x="62" y="129"/>
                    </a:cubicBezTo>
                    <a:cubicBezTo>
                      <a:pt x="65" y="128"/>
                      <a:pt x="66" y="127"/>
                      <a:pt x="66" y="125"/>
                    </a:cubicBezTo>
                    <a:cubicBezTo>
                      <a:pt x="66" y="124"/>
                      <a:pt x="65" y="123"/>
                      <a:pt x="63" y="122"/>
                    </a:cubicBezTo>
                    <a:cubicBezTo>
                      <a:pt x="65" y="121"/>
                      <a:pt x="66" y="119"/>
                      <a:pt x="66" y="118"/>
                    </a:cubicBezTo>
                    <a:cubicBezTo>
                      <a:pt x="66" y="117"/>
                      <a:pt x="65" y="116"/>
                      <a:pt x="63" y="115"/>
                    </a:cubicBezTo>
                    <a:cubicBezTo>
                      <a:pt x="65" y="114"/>
                      <a:pt x="66" y="112"/>
                      <a:pt x="66" y="111"/>
                    </a:cubicBezTo>
                    <a:cubicBezTo>
                      <a:pt x="66" y="110"/>
                      <a:pt x="65" y="109"/>
                      <a:pt x="64" y="108"/>
                    </a:cubicBezTo>
                    <a:cubicBezTo>
                      <a:pt x="69" y="105"/>
                      <a:pt x="72" y="102"/>
                      <a:pt x="72" y="97"/>
                    </a:cubicBezTo>
                    <a:cubicBezTo>
                      <a:pt x="72" y="81"/>
                      <a:pt x="92" y="73"/>
                      <a:pt x="92" y="44"/>
                    </a:cubicBezTo>
                    <a:cubicBezTo>
                      <a:pt x="92" y="20"/>
                      <a:pt x="72" y="0"/>
                      <a:pt x="46" y="0"/>
                    </a:cubicBezTo>
                    <a:close/>
                    <a:moveTo>
                      <a:pt x="70" y="72"/>
                    </a:moveTo>
                    <a:cubicBezTo>
                      <a:pt x="66" y="78"/>
                      <a:pt x="60" y="86"/>
                      <a:pt x="60" y="96"/>
                    </a:cubicBezTo>
                    <a:cubicBezTo>
                      <a:pt x="58" y="98"/>
                      <a:pt x="53" y="101"/>
                      <a:pt x="46" y="101"/>
                    </a:cubicBezTo>
                    <a:cubicBezTo>
                      <a:pt x="39" y="101"/>
                      <a:pt x="34" y="98"/>
                      <a:pt x="32" y="96"/>
                    </a:cubicBezTo>
                    <a:cubicBezTo>
                      <a:pt x="32" y="86"/>
                      <a:pt x="26" y="78"/>
                      <a:pt x="22" y="72"/>
                    </a:cubicBezTo>
                    <a:cubicBezTo>
                      <a:pt x="17" y="64"/>
                      <a:pt x="12" y="57"/>
                      <a:pt x="12" y="44"/>
                    </a:cubicBezTo>
                    <a:cubicBezTo>
                      <a:pt x="12" y="26"/>
                      <a:pt x="27" y="12"/>
                      <a:pt x="46" y="12"/>
                    </a:cubicBezTo>
                    <a:cubicBezTo>
                      <a:pt x="65" y="12"/>
                      <a:pt x="80" y="26"/>
                      <a:pt x="80" y="44"/>
                    </a:cubicBezTo>
                    <a:cubicBezTo>
                      <a:pt x="80" y="57"/>
                      <a:pt x="75" y="64"/>
                      <a:pt x="70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327025" y="0"/>
                <a:ext cx="46038" cy="114300"/>
              </a:xfrm>
              <a:custGeom>
                <a:avLst/>
                <a:gdLst>
                  <a:gd name="T0" fmla="*/ 6 w 12"/>
                  <a:gd name="T1" fmla="*/ 30 h 30"/>
                  <a:gd name="T2" fmla="*/ 12 w 12"/>
                  <a:gd name="T3" fmla="*/ 22 h 30"/>
                  <a:gd name="T4" fmla="*/ 12 w 12"/>
                  <a:gd name="T5" fmla="*/ 8 h 30"/>
                  <a:gd name="T6" fmla="*/ 6 w 12"/>
                  <a:gd name="T7" fmla="*/ 0 h 30"/>
                  <a:gd name="T8" fmla="*/ 0 w 12"/>
                  <a:gd name="T9" fmla="*/ 8 h 30"/>
                  <a:gd name="T10" fmla="*/ 0 w 12"/>
                  <a:gd name="T11" fmla="*/ 22 h 30"/>
                  <a:gd name="T12" fmla="*/ 6 w 12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0">
                    <a:moveTo>
                      <a:pt x="6" y="30"/>
                    </a:moveTo>
                    <a:cubicBezTo>
                      <a:pt x="9" y="30"/>
                      <a:pt x="12" y="27"/>
                      <a:pt x="12" y="2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4"/>
                      <a:pt x="9" y="0"/>
                      <a:pt x="6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7"/>
                      <a:pt x="3" y="30"/>
                      <a:pt x="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>
                <a:off x="160338" y="41275"/>
                <a:ext cx="82550" cy="111125"/>
              </a:xfrm>
              <a:custGeom>
                <a:avLst/>
                <a:gdLst>
                  <a:gd name="T0" fmla="*/ 19 w 22"/>
                  <a:gd name="T1" fmla="*/ 28 h 29"/>
                  <a:gd name="T2" fmla="*/ 20 w 22"/>
                  <a:gd name="T3" fmla="*/ 18 h 29"/>
                  <a:gd name="T4" fmla="*/ 13 w 22"/>
                  <a:gd name="T5" fmla="*/ 5 h 29"/>
                  <a:gd name="T6" fmla="*/ 4 w 22"/>
                  <a:gd name="T7" fmla="*/ 1 h 29"/>
                  <a:gd name="T8" fmla="*/ 3 w 22"/>
                  <a:gd name="T9" fmla="*/ 11 h 29"/>
                  <a:gd name="T10" fmla="*/ 10 w 22"/>
                  <a:gd name="T11" fmla="*/ 24 h 29"/>
                  <a:gd name="T12" fmla="*/ 19 w 22"/>
                  <a:gd name="T13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9">
                    <a:moveTo>
                      <a:pt x="19" y="28"/>
                    </a:moveTo>
                    <a:cubicBezTo>
                      <a:pt x="22" y="26"/>
                      <a:pt x="22" y="21"/>
                      <a:pt x="20" y="1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1"/>
                      <a:pt x="7" y="0"/>
                      <a:pt x="4" y="1"/>
                    </a:cubicBezTo>
                    <a:cubicBezTo>
                      <a:pt x="1" y="3"/>
                      <a:pt x="0" y="8"/>
                      <a:pt x="3" y="1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7"/>
                      <a:pt x="16" y="29"/>
                      <a:pt x="1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38100" y="163513"/>
                <a:ext cx="114300" cy="84138"/>
              </a:xfrm>
              <a:custGeom>
                <a:avLst/>
                <a:gdLst>
                  <a:gd name="T0" fmla="*/ 24 w 30"/>
                  <a:gd name="T1" fmla="*/ 9 h 22"/>
                  <a:gd name="T2" fmla="*/ 12 w 30"/>
                  <a:gd name="T3" fmla="*/ 2 h 22"/>
                  <a:gd name="T4" fmla="*/ 2 w 30"/>
                  <a:gd name="T5" fmla="*/ 3 h 22"/>
                  <a:gd name="T6" fmla="*/ 6 w 30"/>
                  <a:gd name="T7" fmla="*/ 12 h 22"/>
                  <a:gd name="T8" fmla="*/ 18 w 30"/>
                  <a:gd name="T9" fmla="*/ 20 h 22"/>
                  <a:gd name="T10" fmla="*/ 28 w 30"/>
                  <a:gd name="T11" fmla="*/ 18 h 22"/>
                  <a:gd name="T12" fmla="*/ 24 w 30"/>
                  <a:gd name="T1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2">
                    <a:moveTo>
                      <a:pt x="24" y="9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4" y="0"/>
                      <a:pt x="2" y="3"/>
                    </a:cubicBezTo>
                    <a:cubicBezTo>
                      <a:pt x="0" y="6"/>
                      <a:pt x="2" y="10"/>
                      <a:pt x="6" y="1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2" y="22"/>
                      <a:pt x="27" y="21"/>
                      <a:pt x="28" y="18"/>
                    </a:cubicBezTo>
                    <a:cubicBezTo>
                      <a:pt x="30" y="15"/>
                      <a:pt x="2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549275" y="457200"/>
                <a:ext cx="114300" cy="84138"/>
              </a:xfrm>
              <a:custGeom>
                <a:avLst/>
                <a:gdLst>
                  <a:gd name="T0" fmla="*/ 24 w 30"/>
                  <a:gd name="T1" fmla="*/ 9 h 22"/>
                  <a:gd name="T2" fmla="*/ 12 w 30"/>
                  <a:gd name="T3" fmla="*/ 2 h 22"/>
                  <a:gd name="T4" fmla="*/ 2 w 30"/>
                  <a:gd name="T5" fmla="*/ 3 h 22"/>
                  <a:gd name="T6" fmla="*/ 6 w 30"/>
                  <a:gd name="T7" fmla="*/ 13 h 22"/>
                  <a:gd name="T8" fmla="*/ 18 w 30"/>
                  <a:gd name="T9" fmla="*/ 20 h 22"/>
                  <a:gd name="T10" fmla="*/ 28 w 30"/>
                  <a:gd name="T11" fmla="*/ 18 h 22"/>
                  <a:gd name="T12" fmla="*/ 24 w 30"/>
                  <a:gd name="T1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2">
                    <a:moveTo>
                      <a:pt x="24" y="9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8" y="0"/>
                      <a:pt x="3" y="0"/>
                      <a:pt x="2" y="3"/>
                    </a:cubicBezTo>
                    <a:cubicBezTo>
                      <a:pt x="0" y="6"/>
                      <a:pt x="2" y="10"/>
                      <a:pt x="6" y="13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2" y="22"/>
                      <a:pt x="26" y="21"/>
                      <a:pt x="28" y="18"/>
                    </a:cubicBezTo>
                    <a:cubicBezTo>
                      <a:pt x="30" y="16"/>
                      <a:pt x="28" y="11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0" y="327025"/>
                <a:ext cx="114300" cy="46038"/>
              </a:xfrm>
              <a:custGeom>
                <a:avLst/>
                <a:gdLst>
                  <a:gd name="T0" fmla="*/ 30 w 30"/>
                  <a:gd name="T1" fmla="*/ 6 h 12"/>
                  <a:gd name="T2" fmla="*/ 22 w 30"/>
                  <a:gd name="T3" fmla="*/ 0 h 12"/>
                  <a:gd name="T4" fmla="*/ 8 w 30"/>
                  <a:gd name="T5" fmla="*/ 0 h 12"/>
                  <a:gd name="T6" fmla="*/ 0 w 30"/>
                  <a:gd name="T7" fmla="*/ 6 h 12"/>
                  <a:gd name="T8" fmla="*/ 8 w 30"/>
                  <a:gd name="T9" fmla="*/ 12 h 12"/>
                  <a:gd name="T10" fmla="*/ 22 w 30"/>
                  <a:gd name="T11" fmla="*/ 12 h 12"/>
                  <a:gd name="T12" fmla="*/ 30 w 30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2">
                    <a:moveTo>
                      <a:pt x="30" y="6"/>
                    </a:moveTo>
                    <a:cubicBezTo>
                      <a:pt x="30" y="3"/>
                      <a:pt x="26" y="0"/>
                      <a:pt x="2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8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6" y="12"/>
                      <a:pt x="30" y="10"/>
                      <a:pt x="3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587375" y="327025"/>
                <a:ext cx="114300" cy="46038"/>
              </a:xfrm>
              <a:custGeom>
                <a:avLst/>
                <a:gdLst>
                  <a:gd name="T0" fmla="*/ 22 w 30"/>
                  <a:gd name="T1" fmla="*/ 0 h 12"/>
                  <a:gd name="T2" fmla="*/ 8 w 30"/>
                  <a:gd name="T3" fmla="*/ 0 h 12"/>
                  <a:gd name="T4" fmla="*/ 0 w 30"/>
                  <a:gd name="T5" fmla="*/ 6 h 12"/>
                  <a:gd name="T6" fmla="*/ 8 w 30"/>
                  <a:gd name="T7" fmla="*/ 12 h 12"/>
                  <a:gd name="T8" fmla="*/ 22 w 30"/>
                  <a:gd name="T9" fmla="*/ 12 h 12"/>
                  <a:gd name="T10" fmla="*/ 30 w 30"/>
                  <a:gd name="T11" fmla="*/ 6 h 12"/>
                  <a:gd name="T12" fmla="*/ 22 w 3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2">
                    <a:moveTo>
                      <a:pt x="22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10"/>
                      <a:pt x="4" y="12"/>
                      <a:pt x="8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7" y="12"/>
                      <a:pt x="30" y="10"/>
                      <a:pt x="30" y="6"/>
                    </a:cubicBezTo>
                    <a:cubicBezTo>
                      <a:pt x="30" y="3"/>
                      <a:pt x="27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38100" y="457200"/>
                <a:ext cx="114300" cy="84138"/>
              </a:xfrm>
              <a:custGeom>
                <a:avLst/>
                <a:gdLst>
                  <a:gd name="T0" fmla="*/ 18 w 30"/>
                  <a:gd name="T1" fmla="*/ 2 h 22"/>
                  <a:gd name="T2" fmla="*/ 6 w 30"/>
                  <a:gd name="T3" fmla="*/ 9 h 22"/>
                  <a:gd name="T4" fmla="*/ 2 w 30"/>
                  <a:gd name="T5" fmla="*/ 18 h 22"/>
                  <a:gd name="T6" fmla="*/ 12 w 30"/>
                  <a:gd name="T7" fmla="*/ 20 h 22"/>
                  <a:gd name="T8" fmla="*/ 24 w 30"/>
                  <a:gd name="T9" fmla="*/ 13 h 22"/>
                  <a:gd name="T10" fmla="*/ 28 w 30"/>
                  <a:gd name="T11" fmla="*/ 3 h 22"/>
                  <a:gd name="T12" fmla="*/ 18 w 30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2">
                    <a:moveTo>
                      <a:pt x="18" y="2"/>
                    </a:moveTo>
                    <a:cubicBezTo>
                      <a:pt x="6" y="9"/>
                      <a:pt x="6" y="9"/>
                      <a:pt x="6" y="9"/>
                    </a:cubicBezTo>
                    <a:cubicBezTo>
                      <a:pt x="2" y="11"/>
                      <a:pt x="0" y="16"/>
                      <a:pt x="2" y="18"/>
                    </a:cubicBezTo>
                    <a:cubicBezTo>
                      <a:pt x="4" y="21"/>
                      <a:pt x="8" y="22"/>
                      <a:pt x="12" y="2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8" y="10"/>
                      <a:pt x="30" y="6"/>
                      <a:pt x="28" y="3"/>
                    </a:cubicBezTo>
                    <a:cubicBezTo>
                      <a:pt x="27" y="0"/>
                      <a:pt x="22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549275" y="163513"/>
                <a:ext cx="114300" cy="84138"/>
              </a:xfrm>
              <a:custGeom>
                <a:avLst/>
                <a:gdLst>
                  <a:gd name="T0" fmla="*/ 12 w 30"/>
                  <a:gd name="T1" fmla="*/ 20 h 22"/>
                  <a:gd name="T2" fmla="*/ 24 w 30"/>
                  <a:gd name="T3" fmla="*/ 12 h 22"/>
                  <a:gd name="T4" fmla="*/ 28 w 30"/>
                  <a:gd name="T5" fmla="*/ 3 h 22"/>
                  <a:gd name="T6" fmla="*/ 18 w 30"/>
                  <a:gd name="T7" fmla="*/ 2 h 22"/>
                  <a:gd name="T8" fmla="*/ 6 w 30"/>
                  <a:gd name="T9" fmla="*/ 9 h 22"/>
                  <a:gd name="T10" fmla="*/ 2 w 30"/>
                  <a:gd name="T11" fmla="*/ 18 h 22"/>
                  <a:gd name="T12" fmla="*/ 12 w 30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2">
                    <a:moveTo>
                      <a:pt x="12" y="20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8" y="10"/>
                      <a:pt x="30" y="6"/>
                      <a:pt x="28" y="3"/>
                    </a:cubicBezTo>
                    <a:cubicBezTo>
                      <a:pt x="26" y="0"/>
                      <a:pt x="22" y="0"/>
                      <a:pt x="18" y="2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2" y="11"/>
                      <a:pt x="0" y="15"/>
                      <a:pt x="2" y="18"/>
                    </a:cubicBezTo>
                    <a:cubicBezTo>
                      <a:pt x="3" y="21"/>
                      <a:pt x="8" y="22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457200" y="41275"/>
                <a:ext cx="84138" cy="111125"/>
              </a:xfrm>
              <a:custGeom>
                <a:avLst/>
                <a:gdLst>
                  <a:gd name="T0" fmla="*/ 18 w 22"/>
                  <a:gd name="T1" fmla="*/ 1 h 29"/>
                  <a:gd name="T2" fmla="*/ 9 w 22"/>
                  <a:gd name="T3" fmla="*/ 5 h 29"/>
                  <a:gd name="T4" fmla="*/ 2 w 22"/>
                  <a:gd name="T5" fmla="*/ 18 h 29"/>
                  <a:gd name="T6" fmla="*/ 3 w 22"/>
                  <a:gd name="T7" fmla="*/ 28 h 29"/>
                  <a:gd name="T8" fmla="*/ 12 w 22"/>
                  <a:gd name="T9" fmla="*/ 24 h 29"/>
                  <a:gd name="T10" fmla="*/ 19 w 22"/>
                  <a:gd name="T11" fmla="*/ 11 h 29"/>
                  <a:gd name="T12" fmla="*/ 18 w 22"/>
                  <a:gd name="T1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9">
                    <a:moveTo>
                      <a:pt x="18" y="1"/>
                    </a:moveTo>
                    <a:cubicBezTo>
                      <a:pt x="15" y="0"/>
                      <a:pt x="11" y="1"/>
                      <a:pt x="9" y="5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21"/>
                      <a:pt x="0" y="26"/>
                      <a:pt x="3" y="28"/>
                    </a:cubicBezTo>
                    <a:cubicBezTo>
                      <a:pt x="6" y="29"/>
                      <a:pt x="10" y="27"/>
                      <a:pt x="12" y="24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2" y="8"/>
                      <a:pt x="21" y="3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矩形: 圆角 9"/>
            <p:cNvSpPr/>
            <p:nvPr/>
          </p:nvSpPr>
          <p:spPr>
            <a:xfrm>
              <a:off x="6870382" y="1544131"/>
              <a:ext cx="815926" cy="815926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722045" y="3057665"/>
            <a:ext cx="513958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once. tackle my whole life problem at once Just for today I will try to live through this day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17774" y="3057665"/>
            <a:ext cx="513958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once. tackle my whole life problem at once Just for today I will try to live through this day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83404" y="5377519"/>
            <a:ext cx="7387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I will try to live through this day only and not tackle my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949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899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2197" y="787791"/>
            <a:ext cx="10564837" cy="5135879"/>
            <a:chOff x="872197" y="787791"/>
            <a:chExt cx="10564837" cy="5135879"/>
          </a:xfrm>
        </p:grpSpPr>
        <p:sp>
          <p:nvSpPr>
            <p:cNvPr id="5" name="矩形 4"/>
            <p:cNvSpPr/>
            <p:nvPr/>
          </p:nvSpPr>
          <p:spPr>
            <a:xfrm>
              <a:off x="872197" y="787791"/>
              <a:ext cx="10564837" cy="51358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66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1009" y="926836"/>
              <a:ext cx="8651631" cy="4881490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9" y="549811"/>
            <a:ext cx="5641145" cy="5641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45994" y="3575225"/>
            <a:ext cx="3711806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95044" y="4264703"/>
            <a:ext cx="88626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601975" y="2305373"/>
            <a:ext cx="1472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0 3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154572" y="1987802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Impact" panose="020B0806030902050204" pitchFamily="34" charset="0"/>
              </a:rPr>
              <a:t>0 1</a:t>
            </a:r>
            <a:endParaRPr lang="zh-CN" altLang="en-US" sz="2400" b="1" dirty="0"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4573" y="3195640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Impact" panose="020B0806030902050204" pitchFamily="34" charset="0"/>
              </a:rPr>
              <a:t>0 2</a:t>
            </a:r>
            <a:endParaRPr lang="zh-CN" altLang="en-US" sz="2400" b="1" dirty="0"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4572" y="4489326"/>
            <a:ext cx="56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Impact" panose="020B0806030902050204" pitchFamily="34" charset="0"/>
              </a:rPr>
              <a:t>03</a:t>
            </a:r>
            <a:endParaRPr lang="zh-CN" altLang="en-US" sz="2400" b="1" dirty="0">
              <a:latin typeface="Impact" panose="020B080603090205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946387" y="1924200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6946387" y="3190721"/>
            <a:ext cx="4088326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946387" y="4438907"/>
            <a:ext cx="4088326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6011691" y="4139798"/>
            <a:ext cx="5346866" cy="1213129"/>
          </a:xfrm>
          <a:prstGeom prst="flowChartAlternateProcess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53" y="1820383"/>
            <a:ext cx="5270235" cy="3673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3567659">
            <a:off x="5486402" y="-295422"/>
            <a:ext cx="1519311" cy="1293575"/>
          </a:xfrm>
          <a:prstGeom prst="triangl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66604"/>
          <a:stretch>
            <a:fillRect/>
          </a:stretch>
        </p:blipFill>
        <p:spPr>
          <a:xfrm>
            <a:off x="1970399" y="1786618"/>
            <a:ext cx="2162235" cy="18960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66604"/>
          <a:stretch>
            <a:fillRect/>
          </a:stretch>
        </p:blipFill>
        <p:spPr>
          <a:xfrm>
            <a:off x="4900279" y="1786618"/>
            <a:ext cx="2162235" cy="18960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66604"/>
          <a:stretch>
            <a:fillRect/>
          </a:stretch>
        </p:blipFill>
        <p:spPr>
          <a:xfrm>
            <a:off x="7717613" y="1786618"/>
            <a:ext cx="2162235" cy="189602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70399" y="4188553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ADD YOUR TITLE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624104" y="4578706"/>
            <a:ext cx="2896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92807" y="4198510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ADD YOUR TITLE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546512" y="4588663"/>
            <a:ext cx="2896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888193" y="4198510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ADD YOUR TITLE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541898" y="4588663"/>
            <a:ext cx="28960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23737" y="887787"/>
            <a:ext cx="4849312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8325" y="1524287"/>
            <a:ext cx="848013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once. tackle my whole life problem at once Just for today I will try to live through this day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97610" y="2700997"/>
            <a:ext cx="88626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997610" y="3348113"/>
            <a:ext cx="253218" cy="253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40742" y="3112620"/>
            <a:ext cx="80537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I will try to live through this day only and not tackle my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97610" y="4266084"/>
            <a:ext cx="253218" cy="253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40742" y="4030591"/>
            <a:ext cx="80537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I will try to live through this day only and not tackle my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997610" y="5184055"/>
            <a:ext cx="253218" cy="2532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40742" y="4948562"/>
            <a:ext cx="80537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I will try to live through this day only and not tackle my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449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849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2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2197" y="787791"/>
            <a:ext cx="10564837" cy="5135879"/>
            <a:chOff x="872197" y="787791"/>
            <a:chExt cx="10564837" cy="5135879"/>
          </a:xfrm>
        </p:grpSpPr>
        <p:sp>
          <p:nvSpPr>
            <p:cNvPr id="5" name="矩形 4"/>
            <p:cNvSpPr/>
            <p:nvPr/>
          </p:nvSpPr>
          <p:spPr>
            <a:xfrm>
              <a:off x="872197" y="787791"/>
              <a:ext cx="10564837" cy="51358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66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1009" y="926836"/>
              <a:ext cx="8651631" cy="4881490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9" y="549811"/>
            <a:ext cx="5641145" cy="5641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45994" y="3575225"/>
            <a:ext cx="3711806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95044" y="4264703"/>
            <a:ext cx="88626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601975" y="2305373"/>
            <a:ext cx="1472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0 4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47328" y="1865300"/>
            <a:ext cx="4849312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47328" y="2891458"/>
            <a:ext cx="57947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47329" y="4202519"/>
            <a:ext cx="72776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菱形 6"/>
          <p:cNvSpPr/>
          <p:nvPr/>
        </p:nvSpPr>
        <p:spPr>
          <a:xfrm rot="21084282">
            <a:off x="7262624" y="-401290"/>
            <a:ext cx="5124319" cy="4994237"/>
          </a:xfrm>
          <a:prstGeom prst="diamond">
            <a:avLst/>
          </a:prstGeom>
          <a:blipFill dpi="0" rotWithShape="1">
            <a:blip r:embed="rId1"/>
            <a:srcRect/>
            <a:tile tx="-3810000" ty="-254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6918195" y="-635893"/>
            <a:ext cx="5506201" cy="5583720"/>
          </a:xfrm>
          <a:prstGeom prst="diamond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16200000">
            <a:off x="3642243" y="1624926"/>
            <a:ext cx="4601260" cy="49495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7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H I</a:t>
            </a:r>
            <a:endParaRPr lang="zh-CN" altLang="en-US" sz="287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6938" y="918875"/>
            <a:ext cx="3662149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ART TEMPLATE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380150" y="1503650"/>
            <a:ext cx="5195724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</a:t>
            </a:r>
            <a:endParaRPr lang="en-US" altLang="zh-CN" sz="1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8908" y="2461193"/>
            <a:ext cx="448071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7542" y="2461193"/>
            <a:ext cx="448071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8908" y="4169353"/>
            <a:ext cx="9669344" cy="1708160"/>
            <a:chOff x="1357382" y="4394436"/>
            <a:chExt cx="9669344" cy="1708160"/>
          </a:xfrm>
        </p:grpSpPr>
        <p:sp>
          <p:nvSpPr>
            <p:cNvPr id="10" name="矩形 9"/>
            <p:cNvSpPr/>
            <p:nvPr/>
          </p:nvSpPr>
          <p:spPr>
            <a:xfrm>
              <a:off x="1357382" y="4394436"/>
              <a:ext cx="4480710" cy="1708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Just for today I will try to live through this day only and not tackle my whole life problem at once Just for today I will try to live through this day only and not tackle my whole life problem at once</a:t>
              </a:r>
              <a:endPara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46016" y="4394436"/>
              <a:ext cx="4480710" cy="1708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Just for today I will try to live through this day only and not tackle my whole life problem at once Just for today I will try to live through this day only and not tackle my whole life problem at once</a:t>
              </a:r>
              <a:endPara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37183"/>
            <a:ext cx="12192000" cy="42208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894" y="605863"/>
            <a:ext cx="11096212" cy="569471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3576" y="1272689"/>
            <a:ext cx="3109378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1802591" y="1764700"/>
            <a:ext cx="8256712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JIUJIU. THANK YOU WATCHING THIS ONE. THIS IS A ART TEMPLATE ,THE TEMPLATE DESIGN BY JIUJIU. THANK YOU WATCHING THIS ONE.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0727" y="2489160"/>
            <a:ext cx="63423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63095" y="4455368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850551" y="4954190"/>
            <a:ext cx="2355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882953" y="4455368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4770409" y="4954190"/>
            <a:ext cx="2355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855819" y="4455368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43275" y="4954190"/>
            <a:ext cx="2355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</a:t>
            </a:r>
            <a:endParaRPr lang="en-US" altLang="zh-CN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5793601" y="3872900"/>
            <a:ext cx="320654" cy="360848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2910860" y="3872900"/>
            <a:ext cx="272938" cy="360848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8776252" y="3861394"/>
            <a:ext cx="324471" cy="35130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92268" y="3353827"/>
            <a:ext cx="126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01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1768" y="3367895"/>
            <a:ext cx="145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02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1947" y="3367895"/>
            <a:ext cx="1394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03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1786" y="3382183"/>
            <a:ext cx="1397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04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31424" y="4348157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277677" y="4362225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52064" y="4368811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412385" y="4382879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00860" y="4617917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629174" y="4617917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257488" y="4617917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885802" y="4617917"/>
            <a:ext cx="216846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dirty="0"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ADD TITTLE HERE</a:t>
            </a:r>
            <a:endParaRPr lang="zh-CN" altLang="en-US" sz="20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 r="66667"/>
          <a:stretch>
            <a:fillRect/>
          </a:stretch>
        </p:blipFill>
        <p:spPr>
          <a:xfrm>
            <a:off x="3862965" y="1001856"/>
            <a:ext cx="1376504" cy="162269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>
          <a:xfrm>
            <a:off x="5307069" y="1001856"/>
            <a:ext cx="1376504" cy="162269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>
          <a:xfrm>
            <a:off x="6751171" y="1001856"/>
            <a:ext cx="1376504" cy="162269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138163" y="1213037"/>
            <a:ext cx="3686179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85951" y="2360770"/>
            <a:ext cx="8629654" cy="1200329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 YOU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2043103" y="3670076"/>
            <a:ext cx="4720048" cy="7184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C68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</a:t>
            </a:r>
            <a:endParaRPr lang="en-US" altLang="zh-CN" sz="1100" dirty="0">
              <a:solidFill>
                <a:srgbClr val="4C68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100" dirty="0">
                <a:solidFill>
                  <a:srgbClr val="4C68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JIUJIU. THANK YOU WATCHING THIS ONE.</a:t>
            </a:r>
            <a:endParaRPr lang="en-US" altLang="zh-CN" sz="1100" dirty="0">
              <a:solidFill>
                <a:srgbClr val="4C68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2197" y="787791"/>
            <a:ext cx="10564837" cy="5135879"/>
            <a:chOff x="872197" y="787791"/>
            <a:chExt cx="10564837" cy="5135879"/>
          </a:xfrm>
        </p:grpSpPr>
        <p:sp>
          <p:nvSpPr>
            <p:cNvPr id="5" name="矩形 4"/>
            <p:cNvSpPr/>
            <p:nvPr/>
          </p:nvSpPr>
          <p:spPr>
            <a:xfrm>
              <a:off x="872197" y="787791"/>
              <a:ext cx="10564837" cy="51358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66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1009" y="926836"/>
              <a:ext cx="8651631" cy="4881490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9" y="549811"/>
            <a:ext cx="5641145" cy="5641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45994" y="3575225"/>
            <a:ext cx="3711806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895044" y="4264703"/>
            <a:ext cx="88626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705703" y="2305373"/>
            <a:ext cx="126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0 1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581146" y="4718522"/>
            <a:ext cx="117873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74438" y="4949479"/>
            <a:ext cx="919214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66667"/>
          <a:stretch>
            <a:fillRect/>
          </a:stretch>
        </p:blipFill>
        <p:spPr>
          <a:xfrm>
            <a:off x="1403302" y="900333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66667"/>
          <a:stretch>
            <a:fillRect/>
          </a:stretch>
        </p:blipFill>
        <p:spPr>
          <a:xfrm>
            <a:off x="4610798" y="586876"/>
            <a:ext cx="2928366" cy="3717810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66667"/>
          <a:stretch>
            <a:fillRect/>
          </a:stretch>
        </p:blipFill>
        <p:spPr>
          <a:xfrm>
            <a:off x="8341037" y="900333"/>
            <a:ext cx="2470452" cy="3136449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427572"/>
            <a:ext cx="9677400" cy="604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0283" y="1786597"/>
            <a:ext cx="4403188" cy="3277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2021" y="2545636"/>
            <a:ext cx="381971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02522" y="1556238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Impact" panose="020B0806030902050204" pitchFamily="34" charset="0"/>
              </a:rPr>
              <a:t>0 1</a:t>
            </a:r>
            <a:endParaRPr lang="zh-CN" altLang="en-US" sz="5400" b="1" dirty="0">
              <a:latin typeface="Impact" panose="020B080603090205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02522" y="2660052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Impact" panose="020B0806030902050204" pitchFamily="34" charset="0"/>
              </a:rPr>
              <a:t>0 2</a:t>
            </a:r>
            <a:endParaRPr lang="zh-CN" altLang="en-US" sz="5400" b="1" dirty="0"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2522" y="3763866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Impact" panose="020B0806030902050204" pitchFamily="34" charset="0"/>
              </a:rPr>
              <a:t>0 3</a:t>
            </a:r>
            <a:endParaRPr lang="zh-CN" altLang="en-US" sz="5400" b="1" dirty="0"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02522" y="4881748"/>
            <a:ext cx="1418197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Impact" panose="020B0806030902050204" pitchFamily="34" charset="0"/>
              </a:rPr>
              <a:t>0 4</a:t>
            </a:r>
            <a:endParaRPr lang="zh-CN" altLang="en-US" sz="5400" b="1" dirty="0">
              <a:latin typeface="Impact" panose="020B080603090205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4238773" y="1646298"/>
            <a:ext cx="67340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238773" y="2709756"/>
            <a:ext cx="67340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206857" y="3843503"/>
            <a:ext cx="67340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210637" y="4935097"/>
            <a:ext cx="67340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10800000">
            <a:off x="408310" y="-140675"/>
            <a:ext cx="1954381" cy="7118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TITTLE HERE</a:t>
            </a:r>
            <a:endParaRPr lang="zh-CN" altLang="en-US" sz="115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595214" y="4999876"/>
            <a:ext cx="117873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88506" y="5230833"/>
            <a:ext cx="919214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through this day only and not tackle my whole life problem at once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" t="5744" r="-136" b="27077"/>
          <a:stretch>
            <a:fillRect/>
          </a:stretch>
        </p:blipFill>
        <p:spPr>
          <a:xfrm>
            <a:off x="994143" y="0"/>
            <a:ext cx="10352738" cy="4607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2197" y="787791"/>
            <a:ext cx="10564837" cy="5135879"/>
            <a:chOff x="872197" y="787791"/>
            <a:chExt cx="10564837" cy="5135879"/>
          </a:xfrm>
        </p:grpSpPr>
        <p:sp>
          <p:nvSpPr>
            <p:cNvPr id="5" name="矩形 4"/>
            <p:cNvSpPr/>
            <p:nvPr/>
          </p:nvSpPr>
          <p:spPr>
            <a:xfrm>
              <a:off x="872197" y="787791"/>
              <a:ext cx="10564837" cy="513587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76200" dir="66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41009" y="926836"/>
              <a:ext cx="8651631" cy="4881490"/>
            </a:xfrm>
            <a:prstGeom prst="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499" y="549811"/>
            <a:ext cx="5641145" cy="56411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45994" y="3575225"/>
            <a:ext cx="3711806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Impact" panose="020B0806030902050204" pitchFamily="34" charset="0"/>
                <a:ea typeface="微软雅黑" panose="020B0503020204020204" pitchFamily="34" charset="-122"/>
              </a:rPr>
              <a:t>ADD YOUR TITTLE HERE</a:t>
            </a:r>
            <a:endParaRPr lang="zh-CN" altLang="en-US" sz="3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95044" y="4264703"/>
            <a:ext cx="886264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601975" y="2305373"/>
            <a:ext cx="1472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Impact" panose="020B0806030902050204" pitchFamily="34" charset="0"/>
                <a:ea typeface="微软雅黑 Light" panose="020B0502040204020203" pitchFamily="34" charset="-122"/>
              </a:rPr>
              <a:t>0 2</a:t>
            </a:r>
            <a:endParaRPr lang="zh-CN" altLang="en-US" sz="7200" dirty="0"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279" y="1814513"/>
            <a:ext cx="2128837" cy="442912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1924" y="1957389"/>
            <a:ext cx="48780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ways. I will do somebody a good turn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three ways.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1924" y="3295651"/>
            <a:ext cx="48780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ways. I will do somebody a good turn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three ways.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1924" y="4633913"/>
            <a:ext cx="48780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 ways. I will do somebody a good turn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three ways. 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5817498" y="3220000"/>
            <a:ext cx="5346866" cy="1213129"/>
          </a:xfrm>
          <a:prstGeom prst="flowChartAlternateProcess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7" r="21481"/>
          <a:stretch>
            <a:fillRect/>
          </a:stretch>
        </p:blipFill>
        <p:spPr>
          <a:xfrm>
            <a:off x="599196" y="821611"/>
            <a:ext cx="4131181" cy="51505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6432</Words>
  <Application>WPS 演示</Application>
  <PresentationFormat>宽屏</PresentationFormat>
  <Paragraphs>167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Impact</vt:lpstr>
      <vt:lpstr>微软雅黑</vt:lpstr>
      <vt:lpstr>微软雅黑 Light</vt:lpstr>
      <vt:lpstr>Arial Unicode MS</vt:lpstr>
      <vt:lpstr>Calibri Light</vt:lpstr>
      <vt:lpstr>Calibri</vt:lpstr>
      <vt:lpstr>Gill Sans</vt:lpstr>
      <vt:lpstr>AXIS Std M</vt:lpstr>
      <vt:lpstr>Open Sans</vt:lpstr>
      <vt:lpstr>Gill Sans Light</vt:lpstr>
      <vt:lpstr>MS UI Gothic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Jerry LEE</dc:creator>
  <cp:lastModifiedBy>Administrator</cp:lastModifiedBy>
  <cp:revision>7</cp:revision>
  <dcterms:created xsi:type="dcterms:W3CDTF">2015-05-05T08:02:00Z</dcterms:created>
  <dcterms:modified xsi:type="dcterms:W3CDTF">2017-08-07T03:29:08Z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