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7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0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1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2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3.xml" ContentType="application/vnd.openxmlformats-officedocument.presentationml.notesSlide+xml"/>
  <Override PartName="/ppt/tags/tag9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1" r:id="rId9"/>
    <p:sldId id="264" r:id="rId10"/>
    <p:sldId id="272" r:id="rId11"/>
    <p:sldId id="273" r:id="rId12"/>
    <p:sldId id="274" r:id="rId13"/>
    <p:sldId id="275" r:id="rId14"/>
    <p:sldId id="265" r:id="rId15"/>
    <p:sldId id="276" r:id="rId16"/>
    <p:sldId id="277" r:id="rId17"/>
    <p:sldId id="278" r:id="rId18"/>
    <p:sldId id="279" r:id="rId19"/>
    <p:sldId id="266" r:id="rId20"/>
    <p:sldId id="280" r:id="rId21"/>
    <p:sldId id="281" r:id="rId22"/>
    <p:sldId id="282" r:id="rId23"/>
    <p:sldId id="283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4A9"/>
    <a:srgbClr val="758D93"/>
    <a:srgbClr val="6B9D9F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8" autoAdjust="0"/>
  </p:normalViewPr>
  <p:slideViewPr>
    <p:cSldViewPr snapToGrid="0" showGuides="1">
      <p:cViewPr varScale="1">
        <p:scale>
          <a:sx n="86" d="100"/>
          <a:sy n="86" d="100"/>
        </p:scale>
        <p:origin x="514" y="7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pPr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42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178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05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712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630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803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14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34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7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08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70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2263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5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84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85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73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36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78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6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69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35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02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4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A87F8F-ECFC-42E8-B599-0E38C92C78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1DEA9D-C5DA-422D-BD56-ACF89BC07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529" y="11168"/>
            <a:ext cx="12193057" cy="686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BAFCB3C-81C6-433C-A503-03BD1E8653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58" y="1"/>
            <a:ext cx="12192000" cy="68717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8FF43B7-CAD7-4E29-9D4C-3009238923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t="-162" b="50211"/>
          <a:stretch/>
        </p:blipFill>
        <p:spPr>
          <a:xfrm>
            <a:off x="529" y="-901698"/>
            <a:ext cx="12193057" cy="3429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5713864-A59F-4D2B-BDFF-F6F01A1898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t="-162" b="50211"/>
          <a:stretch/>
        </p:blipFill>
        <p:spPr>
          <a:xfrm flipV="1">
            <a:off x="1059" y="3949702"/>
            <a:ext cx="12193057" cy="3429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F2E5048-4B7D-49C6-8287-DF80AB7D24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t="39639" b="39640"/>
          <a:stretch/>
        </p:blipFill>
        <p:spPr>
          <a:xfrm flipV="1">
            <a:off x="0" y="2527302"/>
            <a:ext cx="12193057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11EF099-1B8C-47F6-B688-9B641D3AE3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7CE426B-F65B-4E77-BC46-2421764D90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529" y="11168"/>
            <a:ext cx="12193057" cy="686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7D89DA-1624-435E-95A4-BAC17C4110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0F6D265-07B2-4067-B4F8-EC699409C489}"/>
              </a:ext>
            </a:extLst>
          </p:cNvPr>
          <p:cNvSpPr/>
          <p:nvPr userDrawn="1"/>
        </p:nvSpPr>
        <p:spPr>
          <a:xfrm>
            <a:off x="177800" y="152351"/>
            <a:ext cx="11798300" cy="6553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51378A4-1F04-42C1-8ED6-5862707097E8}"/>
              </a:ext>
            </a:extLst>
          </p:cNvPr>
          <p:cNvSpPr/>
          <p:nvPr userDrawn="1"/>
        </p:nvSpPr>
        <p:spPr>
          <a:xfrm>
            <a:off x="3828524" y="292051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请在这里输入标题</a:t>
            </a:r>
            <a:endParaRPr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C9BF5C-504F-4F09-AE13-EE0F3A0528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7061F33-AC2B-498B-9947-D12E5D3E0DF4}"/>
              </a:ext>
            </a:extLst>
          </p:cNvPr>
          <p:cNvSpPr/>
          <p:nvPr userDrawn="1"/>
        </p:nvSpPr>
        <p:spPr>
          <a:xfrm>
            <a:off x="177800" y="152351"/>
            <a:ext cx="11798300" cy="6553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98AB43-AA28-4344-8A2B-D741A601807C}"/>
              </a:ext>
            </a:extLst>
          </p:cNvPr>
          <p:cNvSpPr/>
          <p:nvPr userDrawn="1"/>
        </p:nvSpPr>
        <p:spPr>
          <a:xfrm>
            <a:off x="3828524" y="292051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请在这里输入标题</a:t>
            </a:r>
            <a:endParaRPr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27CEBD-B55D-4D82-BB12-734DA3333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56AC6F3-E878-4640-A1F9-F182C09F3D6A}"/>
              </a:ext>
            </a:extLst>
          </p:cNvPr>
          <p:cNvSpPr/>
          <p:nvPr userDrawn="1"/>
        </p:nvSpPr>
        <p:spPr>
          <a:xfrm>
            <a:off x="177800" y="152351"/>
            <a:ext cx="11798300" cy="6553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C8056F-836D-437C-93E3-64A8F5E81CF1}"/>
              </a:ext>
            </a:extLst>
          </p:cNvPr>
          <p:cNvSpPr/>
          <p:nvPr userDrawn="1"/>
        </p:nvSpPr>
        <p:spPr>
          <a:xfrm>
            <a:off x="3828524" y="292051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请在这里输入标题</a:t>
            </a:r>
            <a:endParaRPr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512722-152D-46F5-8801-A1175EDD1D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7365A06-FE65-43BC-AF31-D17833887BFD}"/>
              </a:ext>
            </a:extLst>
          </p:cNvPr>
          <p:cNvSpPr/>
          <p:nvPr userDrawn="1"/>
        </p:nvSpPr>
        <p:spPr>
          <a:xfrm>
            <a:off x="177800" y="152351"/>
            <a:ext cx="11798300" cy="6553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3C3A3A-6E5C-402B-9D7C-53A5A71FFCF1}"/>
              </a:ext>
            </a:extLst>
          </p:cNvPr>
          <p:cNvSpPr/>
          <p:nvPr userDrawn="1"/>
        </p:nvSpPr>
        <p:spPr>
          <a:xfrm>
            <a:off x="3828524" y="292051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请在这里输入标题</a:t>
            </a:r>
            <a:endParaRPr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3A24A31-8B4E-4FA9-BD94-7EFA768BBA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92000" cy="687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框 6">
            <a:extLst>
              <a:ext uri="{FF2B5EF4-FFF2-40B4-BE49-F238E27FC236}">
                <a16:creationId xmlns:a16="http://schemas.microsoft.com/office/drawing/2014/main" id="{63A79F47-AFA8-4A92-A151-4458740EDE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42373" y="2507529"/>
            <a:ext cx="104102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欧式奢华商务通用模板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CA842F6-528A-449D-9F32-6B015B43BCD8}"/>
              </a:ext>
            </a:extLst>
          </p:cNvPr>
          <p:cNvSpPr txBox="1"/>
          <p:nvPr/>
        </p:nvSpPr>
        <p:spPr>
          <a:xfrm>
            <a:off x="4322918" y="3831641"/>
            <a:ext cx="3966150" cy="3965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部门：精进君 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日期：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201X/12/30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24" name="2e6c1c4938b60ae6f377fa9864ef050781338b5aff7cc187cd08132d197597b28106d1cc">
            <a:hlinkClick r:id="" action="ppaction://media"/>
            <a:extLst>
              <a:ext uri="{FF2B5EF4-FFF2-40B4-BE49-F238E27FC236}">
                <a16:creationId xmlns:a16="http://schemas.microsoft.com/office/drawing/2014/main" id="{65C09DFF-0223-4707-A60F-9D9E925BFEB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728075" y="-1635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1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F25AF77-6DAF-4C06-8B3B-4A38ECC9298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18087" y="1519290"/>
            <a:ext cx="12210087" cy="587932"/>
            <a:chOff x="-18087" y="1519290"/>
            <a:chExt cx="12210087" cy="58793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3AA30546-EFE5-4021-92D0-D60B92DAA8D4}"/>
                </a:ext>
              </a:extLst>
            </p:cNvPr>
            <p:cNvCxnSpPr/>
            <p:nvPr/>
          </p:nvCxnSpPr>
          <p:spPr>
            <a:xfrm>
              <a:off x="-18087" y="1808820"/>
              <a:ext cx="1728192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216065C-CD60-45A9-A599-6BD6F8411703}"/>
                </a:ext>
              </a:extLst>
            </p:cNvPr>
            <p:cNvCxnSpPr/>
            <p:nvPr/>
          </p:nvCxnSpPr>
          <p:spPr>
            <a:xfrm>
              <a:off x="2603612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>
              <a:extLst>
                <a:ext uri="{FF2B5EF4-FFF2-40B4-BE49-F238E27FC236}">
                  <a16:creationId xmlns:a16="http://schemas.microsoft.com/office/drawing/2014/main" id="{1D1D39BE-1126-4F97-B21B-43F1F8C01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141" y="1519290"/>
              <a:ext cx="569653" cy="569653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id="{A840491E-C0AA-42A3-9F53-C7B566BEA094}"/>
                </a:ext>
              </a:extLst>
            </p:cNvPr>
            <p:cNvGrpSpPr/>
            <p:nvPr/>
          </p:nvGrpSpPr>
          <p:grpSpPr>
            <a:xfrm>
              <a:off x="4339359" y="1594117"/>
              <a:ext cx="805481" cy="454765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>
                <a:extLst>
                  <a:ext uri="{FF2B5EF4-FFF2-40B4-BE49-F238E27FC236}">
                    <a16:creationId xmlns:a16="http://schemas.microsoft.com/office/drawing/2014/main" id="{BEC819E2-17DB-45D9-8757-8904E0409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0">
                <a:extLst>
                  <a:ext uri="{FF2B5EF4-FFF2-40B4-BE49-F238E27FC236}">
                    <a16:creationId xmlns:a16="http://schemas.microsoft.com/office/drawing/2014/main" id="{819990E2-E090-4319-87F8-7AD8E2FB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>
                <a:extLst>
                  <a:ext uri="{FF2B5EF4-FFF2-40B4-BE49-F238E27FC236}">
                    <a16:creationId xmlns:a16="http://schemas.microsoft.com/office/drawing/2014/main" id="{AAD12E8E-ABC7-4A7A-A045-7CA3B34D8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>
                <a:extLst>
                  <a:ext uri="{FF2B5EF4-FFF2-40B4-BE49-F238E27FC236}">
                    <a16:creationId xmlns:a16="http://schemas.microsoft.com/office/drawing/2014/main" id="{44053336-48D4-455C-8F3B-C5FD934F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>
                <a:extLst>
                  <a:ext uri="{FF2B5EF4-FFF2-40B4-BE49-F238E27FC236}">
                    <a16:creationId xmlns:a16="http://schemas.microsoft.com/office/drawing/2014/main" id="{F662236A-8F17-469B-9043-0D3A297D7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>
                <a:extLst>
                  <a:ext uri="{FF2B5EF4-FFF2-40B4-BE49-F238E27FC236}">
                    <a16:creationId xmlns:a16="http://schemas.microsoft.com/office/drawing/2014/main" id="{EEE91EDF-B86F-4C78-BBE4-99958C337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>
                <a:extLst>
                  <a:ext uri="{FF2B5EF4-FFF2-40B4-BE49-F238E27FC236}">
                    <a16:creationId xmlns:a16="http://schemas.microsoft.com/office/drawing/2014/main" id="{D72622FF-71CD-43C4-9996-6C5565D06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>
                <a:extLst>
                  <a:ext uri="{FF2B5EF4-FFF2-40B4-BE49-F238E27FC236}">
                    <a16:creationId xmlns:a16="http://schemas.microsoft.com/office/drawing/2014/main" id="{F961985C-DE38-4838-A9A6-3E5F0323E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>
                <a:extLst>
                  <a:ext uri="{FF2B5EF4-FFF2-40B4-BE49-F238E27FC236}">
                    <a16:creationId xmlns:a16="http://schemas.microsoft.com/office/drawing/2014/main" id="{916D3A08-1626-4060-9A92-6C082397A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>
                <a:extLst>
                  <a:ext uri="{FF2B5EF4-FFF2-40B4-BE49-F238E27FC236}">
                    <a16:creationId xmlns:a16="http://schemas.microsoft.com/office/drawing/2014/main" id="{8768622F-C671-4670-9C51-817CB4481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>
                <a:extLst>
                  <a:ext uri="{FF2B5EF4-FFF2-40B4-BE49-F238E27FC236}">
                    <a16:creationId xmlns:a16="http://schemas.microsoft.com/office/drawing/2014/main" id="{3DCB5806-E737-482E-94EE-143249DCD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40">
              <a:extLst>
                <a:ext uri="{FF2B5EF4-FFF2-40B4-BE49-F238E27FC236}">
                  <a16:creationId xmlns:a16="http://schemas.microsoft.com/office/drawing/2014/main" id="{B8F62BD6-16AA-45E2-92FE-4CEBFE6E65CB}"/>
                </a:ext>
              </a:extLst>
            </p:cNvPr>
            <p:cNvGrpSpPr/>
            <p:nvPr/>
          </p:nvGrpSpPr>
          <p:grpSpPr>
            <a:xfrm>
              <a:off x="9739387" y="1549471"/>
              <a:ext cx="557744" cy="557744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>
                <a:extLst>
                  <a:ext uri="{FF2B5EF4-FFF2-40B4-BE49-F238E27FC236}">
                    <a16:creationId xmlns:a16="http://schemas.microsoft.com/office/drawing/2014/main" id="{D103BD29-6FC7-408E-ACA3-BF3FF565E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>
                <a:extLst>
                  <a:ext uri="{FF2B5EF4-FFF2-40B4-BE49-F238E27FC236}">
                    <a16:creationId xmlns:a16="http://schemas.microsoft.com/office/drawing/2014/main" id="{3A8A8F47-B760-4887-8AF7-203B9C923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3">
                <a:extLst>
                  <a:ext uri="{FF2B5EF4-FFF2-40B4-BE49-F238E27FC236}">
                    <a16:creationId xmlns:a16="http://schemas.microsoft.com/office/drawing/2014/main" id="{5955746B-BA02-4FCD-8625-2149319B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>
              <a:extLst>
                <a:ext uri="{FF2B5EF4-FFF2-40B4-BE49-F238E27FC236}">
                  <a16:creationId xmlns:a16="http://schemas.microsoft.com/office/drawing/2014/main" id="{5FA4BFB9-C032-4919-AE13-6D176C7359D0}"/>
                </a:ext>
              </a:extLst>
            </p:cNvPr>
            <p:cNvGrpSpPr/>
            <p:nvPr/>
          </p:nvGrpSpPr>
          <p:grpSpPr>
            <a:xfrm>
              <a:off x="7041902" y="1525714"/>
              <a:ext cx="654828" cy="581508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>
                <a:extLst>
                  <a:ext uri="{FF2B5EF4-FFF2-40B4-BE49-F238E27FC236}">
                    <a16:creationId xmlns:a16="http://schemas.microsoft.com/office/drawing/2014/main" id="{8CDE9A32-AEB6-4EFE-AFAD-B2750E1E6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6">
                <a:extLst>
                  <a:ext uri="{FF2B5EF4-FFF2-40B4-BE49-F238E27FC236}">
                    <a16:creationId xmlns:a16="http://schemas.microsoft.com/office/drawing/2014/main" id="{C8CE568F-AF26-49DA-87F5-A697DC605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7">
                <a:extLst>
                  <a:ext uri="{FF2B5EF4-FFF2-40B4-BE49-F238E27FC236}">
                    <a16:creationId xmlns:a16="http://schemas.microsoft.com/office/drawing/2014/main" id="{FD346D9C-EFCB-4B6B-B5FE-EDED2A08C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Straight Connector 51">
              <a:extLst>
                <a:ext uri="{FF2B5EF4-FFF2-40B4-BE49-F238E27FC236}">
                  <a16:creationId xmlns:a16="http://schemas.microsoft.com/office/drawing/2014/main" id="{20E55C82-698A-425F-836D-B2907C838FB2}"/>
                </a:ext>
              </a:extLst>
            </p:cNvPr>
            <p:cNvCxnSpPr/>
            <p:nvPr/>
          </p:nvCxnSpPr>
          <p:spPr>
            <a:xfrm>
              <a:off x="5269173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>
              <a:extLst>
                <a:ext uri="{FF2B5EF4-FFF2-40B4-BE49-F238E27FC236}">
                  <a16:creationId xmlns:a16="http://schemas.microsoft.com/office/drawing/2014/main" id="{76FCE129-AE44-4B23-B90A-63EC1A18C5E8}"/>
                </a:ext>
              </a:extLst>
            </p:cNvPr>
            <p:cNvCxnSpPr/>
            <p:nvPr/>
          </p:nvCxnSpPr>
          <p:spPr>
            <a:xfrm>
              <a:off x="7934734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>
              <a:extLst>
                <a:ext uri="{FF2B5EF4-FFF2-40B4-BE49-F238E27FC236}">
                  <a16:creationId xmlns:a16="http://schemas.microsoft.com/office/drawing/2014/main" id="{C3DF2C66-E6A2-4942-BC76-559945C88456}"/>
                </a:ext>
              </a:extLst>
            </p:cNvPr>
            <p:cNvCxnSpPr/>
            <p:nvPr/>
          </p:nvCxnSpPr>
          <p:spPr>
            <a:xfrm>
              <a:off x="10452484" y="1821498"/>
              <a:ext cx="1739516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千图PPT彼岸天：ID 8661124库_组合 37">
            <a:extLst>
              <a:ext uri="{FF2B5EF4-FFF2-40B4-BE49-F238E27FC236}">
                <a16:creationId xmlns:a16="http://schemas.microsoft.com/office/drawing/2014/main" id="{323FE23F-54E3-4DBE-8534-E433E53D431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58300" y="2354816"/>
            <a:ext cx="2233336" cy="3410503"/>
            <a:chOff x="1058300" y="2354816"/>
            <a:chExt cx="2233336" cy="3410503"/>
          </a:xfrm>
        </p:grpSpPr>
        <p:sp>
          <p:nvSpPr>
            <p:cNvPr id="6" name="Freeform: Shape 8">
              <a:extLst>
                <a:ext uri="{FF2B5EF4-FFF2-40B4-BE49-F238E27FC236}">
                  <a16:creationId xmlns:a16="http://schemas.microsoft.com/office/drawing/2014/main" id="{3699E8E8-3D1F-4249-A140-7CD1B1552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300" y="2354816"/>
              <a:ext cx="2233336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  <p:sp>
          <p:nvSpPr>
            <p:cNvPr id="17" name="Rectangle 55">
              <a:extLst>
                <a:ext uri="{FF2B5EF4-FFF2-40B4-BE49-F238E27FC236}">
                  <a16:creationId xmlns:a16="http://schemas.microsoft.com/office/drawing/2014/main" id="{9923BC6A-01E0-4BE2-9C7E-CFB87F88A482}"/>
                </a:ext>
              </a:extLst>
            </p:cNvPr>
            <p:cNvSpPr/>
            <p:nvPr/>
          </p:nvSpPr>
          <p:spPr>
            <a:xfrm>
              <a:off x="146708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id="{86E47A86-9F3E-46FA-87A4-EB611B3C73B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25433" y="2354816"/>
            <a:ext cx="2233334" cy="3410503"/>
            <a:chOff x="3625433" y="2354816"/>
            <a:chExt cx="2233334" cy="3410503"/>
          </a:xfrm>
        </p:grpSpPr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id="{86E301C9-82A0-439D-A532-BA7C1DBF7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433" y="2354816"/>
              <a:ext cx="2233334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  <p:sp>
          <p:nvSpPr>
            <p:cNvPr id="18" name="Rectangle 58">
              <a:extLst>
                <a:ext uri="{FF2B5EF4-FFF2-40B4-BE49-F238E27FC236}">
                  <a16:creationId xmlns:a16="http://schemas.microsoft.com/office/drawing/2014/main" id="{BBAC1C75-4C09-45DC-963A-BB8A32E828C7}"/>
                </a:ext>
              </a:extLst>
            </p:cNvPr>
            <p:cNvSpPr/>
            <p:nvPr/>
          </p:nvSpPr>
          <p:spPr>
            <a:xfrm>
              <a:off x="402750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id="{94D1F1FB-0D93-48A1-AB6E-808FA0C3777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60547" y="2354816"/>
            <a:ext cx="2233335" cy="3410503"/>
            <a:chOff x="6260547" y="2354816"/>
            <a:chExt cx="2233335" cy="3410503"/>
          </a:xfrm>
        </p:grpSpPr>
        <p:sp>
          <p:nvSpPr>
            <p:cNvPr id="8" name="Freeform: Shape 16">
              <a:extLst>
                <a:ext uri="{FF2B5EF4-FFF2-40B4-BE49-F238E27FC236}">
                  <a16:creationId xmlns:a16="http://schemas.microsoft.com/office/drawing/2014/main" id="{79DF5868-0695-447D-B500-F7CCC73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0547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  <p:sp>
          <p:nvSpPr>
            <p:cNvPr id="19" name="Rectangle 59">
              <a:extLst>
                <a:ext uri="{FF2B5EF4-FFF2-40B4-BE49-F238E27FC236}">
                  <a16:creationId xmlns:a16="http://schemas.microsoft.com/office/drawing/2014/main" id="{7067425D-2F71-4629-94BF-735E67E1FF1F}"/>
                </a:ext>
              </a:extLst>
            </p:cNvPr>
            <p:cNvSpPr/>
            <p:nvPr/>
          </p:nvSpPr>
          <p:spPr>
            <a:xfrm>
              <a:off x="666143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id="{BECCC1AD-5F52-4F90-8F1B-6EF7C7E086C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01592" y="2354816"/>
            <a:ext cx="2233335" cy="3410503"/>
            <a:chOff x="8901592" y="2354816"/>
            <a:chExt cx="2233335" cy="3410503"/>
          </a:xfrm>
        </p:grpSpPr>
        <p:sp>
          <p:nvSpPr>
            <p:cNvPr id="9" name="Freeform: Shape 20">
              <a:extLst>
                <a:ext uri="{FF2B5EF4-FFF2-40B4-BE49-F238E27FC236}">
                  <a16:creationId xmlns:a16="http://schemas.microsoft.com/office/drawing/2014/main" id="{6365AFBB-9390-41F2-83C8-2704F3F1E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1592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  <p:sp>
          <p:nvSpPr>
            <p:cNvPr id="20" name="Rectangle 60">
              <a:extLst>
                <a:ext uri="{FF2B5EF4-FFF2-40B4-BE49-F238E27FC236}">
                  <a16:creationId xmlns:a16="http://schemas.microsoft.com/office/drawing/2014/main" id="{F77A7B83-F5F5-4769-B632-19650FB69229}"/>
                </a:ext>
              </a:extLst>
            </p:cNvPr>
            <p:cNvSpPr/>
            <p:nvPr/>
          </p:nvSpPr>
          <p:spPr>
            <a:xfrm>
              <a:off x="9331434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044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134ACB68-B9C8-43B4-B4F9-EC9910FCA1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94420" y="1927681"/>
            <a:ext cx="2133343" cy="781514"/>
            <a:chOff x="6094420" y="1927681"/>
            <a:chExt cx="2133343" cy="781514"/>
          </a:xfrm>
        </p:grpSpPr>
        <p:sp>
          <p:nvSpPr>
            <p:cNvPr id="4" name="Freeform: Shape 5">
              <a:extLst>
                <a:ext uri="{FF2B5EF4-FFF2-40B4-BE49-F238E27FC236}">
                  <a16:creationId xmlns:a16="http://schemas.microsoft.com/office/drawing/2014/main" id="{1723FB4E-4CB9-4B82-AB3F-0ADC0A930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20" y="1927681"/>
              <a:ext cx="2133343" cy="725372"/>
            </a:xfrm>
            <a:custGeom>
              <a:avLst/>
              <a:gdLst>
                <a:gd name="T0" fmla="*/ 0 w 2394"/>
                <a:gd name="T1" fmla="*/ 814 h 814"/>
                <a:gd name="T2" fmla="*/ 2083 w 2394"/>
                <a:gd name="T3" fmla="*/ 814 h 814"/>
                <a:gd name="T4" fmla="*/ 2394 w 2394"/>
                <a:gd name="T5" fmla="*/ 444 h 814"/>
                <a:gd name="T6" fmla="*/ 2394 w 2394"/>
                <a:gd name="T7" fmla="*/ 381 h 814"/>
                <a:gd name="T8" fmla="*/ 2083 w 2394"/>
                <a:gd name="T9" fmla="*/ 0 h 814"/>
                <a:gd name="T10" fmla="*/ 0 w 2394"/>
                <a:gd name="T11" fmla="*/ 0 h 814"/>
                <a:gd name="T12" fmla="*/ 0 w 239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4" h="814">
                  <a:moveTo>
                    <a:pt x="0" y="814"/>
                  </a:moveTo>
                  <a:lnTo>
                    <a:pt x="2083" y="814"/>
                  </a:lnTo>
                  <a:lnTo>
                    <a:pt x="2394" y="444"/>
                  </a:lnTo>
                  <a:lnTo>
                    <a:pt x="2394" y="381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6">
              <a:extLst>
                <a:ext uri="{FF2B5EF4-FFF2-40B4-BE49-F238E27FC236}">
                  <a16:creationId xmlns:a16="http://schemas.microsoft.com/office/drawing/2014/main" id="{61A11D29-A434-4F5B-9CE4-5AA1426B8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20" y="1985605"/>
              <a:ext cx="2133343" cy="723590"/>
            </a:xfrm>
            <a:custGeom>
              <a:avLst/>
              <a:gdLst>
                <a:gd name="T0" fmla="*/ 0 w 2394"/>
                <a:gd name="T1" fmla="*/ 812 h 812"/>
                <a:gd name="T2" fmla="*/ 2083 w 2394"/>
                <a:gd name="T3" fmla="*/ 812 h 812"/>
                <a:gd name="T4" fmla="*/ 2394 w 2394"/>
                <a:gd name="T5" fmla="*/ 379 h 812"/>
                <a:gd name="T6" fmla="*/ 2083 w 2394"/>
                <a:gd name="T7" fmla="*/ 0 h 812"/>
                <a:gd name="T8" fmla="*/ 0 w 2394"/>
                <a:gd name="T9" fmla="*/ 0 h 812"/>
                <a:gd name="T10" fmla="*/ 0 w 2394"/>
                <a:gd name="T1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4" h="812">
                  <a:moveTo>
                    <a:pt x="0" y="812"/>
                  </a:moveTo>
                  <a:lnTo>
                    <a:pt x="2083" y="812"/>
                  </a:lnTo>
                  <a:lnTo>
                    <a:pt x="2394" y="379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</a:p>
          </p:txBody>
        </p:sp>
        <p:sp>
          <p:nvSpPr>
            <p:cNvPr id="29" name="Rectangle 52">
              <a:extLst>
                <a:ext uri="{FF2B5EF4-FFF2-40B4-BE49-F238E27FC236}">
                  <a16:creationId xmlns:a16="http://schemas.microsoft.com/office/drawing/2014/main" id="{898C8CC4-C67B-4C54-8A34-6B621B7B7D49}"/>
                </a:ext>
              </a:extLst>
            </p:cNvPr>
            <p:cNvSpPr/>
            <p:nvPr/>
          </p:nvSpPr>
          <p:spPr>
            <a:xfrm>
              <a:off x="6823659" y="204203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id="{27F99336-6B65-4307-8FF0-8F8A9FFCBC7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89630" y="1664804"/>
            <a:ext cx="3363294" cy="869469"/>
            <a:chOff x="789630" y="1664804"/>
            <a:chExt cx="3363294" cy="869469"/>
          </a:xfrm>
        </p:grpSpPr>
        <p:grpSp>
          <p:nvGrpSpPr>
            <p:cNvPr id="18" name="Group 21">
              <a:extLst>
                <a:ext uri="{FF2B5EF4-FFF2-40B4-BE49-F238E27FC236}">
                  <a16:creationId xmlns:a16="http://schemas.microsoft.com/office/drawing/2014/main" id="{1180552A-4EBF-4599-976A-B36A5EC1BCDC}"/>
                </a:ext>
              </a:extLst>
            </p:cNvPr>
            <p:cNvGrpSpPr/>
            <p:nvPr/>
          </p:nvGrpSpPr>
          <p:grpSpPr>
            <a:xfrm>
              <a:off x="1379476" y="1664804"/>
              <a:ext cx="2773448" cy="869469"/>
              <a:chOff x="1379476" y="1664804"/>
              <a:chExt cx="2773448" cy="869469"/>
            </a:xfrm>
          </p:grpSpPr>
          <p:sp>
            <p:nvSpPr>
              <p:cNvPr id="52" name="TextBox 23">
                <a:extLst>
                  <a:ext uri="{FF2B5EF4-FFF2-40B4-BE49-F238E27FC236}">
                    <a16:creationId xmlns:a16="http://schemas.microsoft.com/office/drawing/2014/main" id="{7884CC9F-843F-4724-9060-98A4B3E7AA24}"/>
                  </a:ext>
                </a:extLst>
              </p:cNvPr>
              <p:cNvSpPr txBox="1"/>
              <p:nvPr/>
            </p:nvSpPr>
            <p:spPr>
              <a:xfrm>
                <a:off x="1379476" y="1664804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53" name="Rectangle 24">
                <a:extLst>
                  <a:ext uri="{FF2B5EF4-FFF2-40B4-BE49-F238E27FC236}">
                    <a16:creationId xmlns:a16="http://schemas.microsoft.com/office/drawing/2014/main" id="{788D4BFE-B1FB-4545-8212-D4321B546821}"/>
                  </a:ext>
                </a:extLst>
              </p:cNvPr>
              <p:cNvSpPr/>
              <p:nvPr/>
            </p:nvSpPr>
            <p:spPr>
              <a:xfrm>
                <a:off x="1379476" y="1911025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</p:grpSp>
        <p:grpSp>
          <p:nvGrpSpPr>
            <p:cNvPr id="22" name="Group 31">
              <a:extLst>
                <a:ext uri="{FF2B5EF4-FFF2-40B4-BE49-F238E27FC236}">
                  <a16:creationId xmlns:a16="http://schemas.microsoft.com/office/drawing/2014/main" id="{A6C65830-0409-49D3-91A5-770AD261B956}"/>
                </a:ext>
              </a:extLst>
            </p:cNvPr>
            <p:cNvGrpSpPr/>
            <p:nvPr/>
          </p:nvGrpSpPr>
          <p:grpSpPr>
            <a:xfrm>
              <a:off x="789630" y="1752243"/>
              <a:ext cx="521049" cy="521049"/>
              <a:chOff x="1606095" y="4060743"/>
              <a:chExt cx="1056120" cy="1056120"/>
            </a:xfrm>
          </p:grpSpPr>
          <p:sp>
            <p:nvSpPr>
              <p:cNvPr id="42" name="Oval 32">
                <a:extLst>
                  <a:ext uri="{FF2B5EF4-FFF2-40B4-BE49-F238E27FC236}">
                    <a16:creationId xmlns:a16="http://schemas.microsoft.com/office/drawing/2014/main" id="{A8FA76FE-D89B-4E30-A2CE-6A86C7F440B1}"/>
                  </a:ext>
                </a:extLst>
              </p:cNvPr>
              <p:cNvSpPr/>
              <p:nvPr/>
            </p:nvSpPr>
            <p:spPr>
              <a:xfrm>
                <a:off x="1606095" y="4060743"/>
                <a:ext cx="1056120" cy="10561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33">
                <a:extLst>
                  <a:ext uri="{FF2B5EF4-FFF2-40B4-BE49-F238E27FC236}">
                    <a16:creationId xmlns:a16="http://schemas.microsoft.com/office/drawing/2014/main" id="{7EFF4339-4D3E-491F-BFA2-C7393823F3B7}"/>
                  </a:ext>
                </a:extLst>
              </p:cNvPr>
              <p:cNvGrpSpPr/>
              <p:nvPr/>
            </p:nvGrpSpPr>
            <p:grpSpPr>
              <a:xfrm>
                <a:off x="1918564" y="4271150"/>
                <a:ext cx="427547" cy="559105"/>
                <a:chOff x="812800" y="2401888"/>
                <a:chExt cx="206375" cy="269875"/>
              </a:xfrm>
              <a:solidFill>
                <a:schemeClr val="bg1"/>
              </a:solidFill>
            </p:grpSpPr>
            <p:sp>
              <p:nvSpPr>
                <p:cNvPr id="44" name="Freeform: Shape 34">
                  <a:extLst>
                    <a:ext uri="{FF2B5EF4-FFF2-40B4-BE49-F238E27FC236}">
                      <a16:creationId xmlns:a16="http://schemas.microsoft.com/office/drawing/2014/main" id="{52B87EC8-91D5-45E5-BADA-AF155D3494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2800" y="2401888"/>
                  <a:ext cx="206375" cy="269875"/>
                </a:xfrm>
                <a:custGeom>
                  <a:avLst/>
                  <a:gdLst>
                    <a:gd name="T0" fmla="*/ 104 w 109"/>
                    <a:gd name="T1" fmla="*/ 68 h 142"/>
                    <a:gd name="T2" fmla="*/ 96 w 109"/>
                    <a:gd name="T3" fmla="*/ 68 h 142"/>
                    <a:gd name="T4" fmla="*/ 96 w 109"/>
                    <a:gd name="T5" fmla="*/ 44 h 142"/>
                    <a:gd name="T6" fmla="*/ 84 w 109"/>
                    <a:gd name="T7" fmla="*/ 13 h 142"/>
                    <a:gd name="T8" fmla="*/ 55 w 109"/>
                    <a:gd name="T9" fmla="*/ 0 h 142"/>
                    <a:gd name="T10" fmla="*/ 25 w 109"/>
                    <a:gd name="T11" fmla="*/ 13 h 142"/>
                    <a:gd name="T12" fmla="*/ 13 w 109"/>
                    <a:gd name="T13" fmla="*/ 44 h 142"/>
                    <a:gd name="T14" fmla="*/ 13 w 109"/>
                    <a:gd name="T15" fmla="*/ 68 h 142"/>
                    <a:gd name="T16" fmla="*/ 6 w 109"/>
                    <a:gd name="T17" fmla="*/ 68 h 142"/>
                    <a:gd name="T18" fmla="*/ 0 w 109"/>
                    <a:gd name="T19" fmla="*/ 73 h 142"/>
                    <a:gd name="T20" fmla="*/ 0 w 109"/>
                    <a:gd name="T21" fmla="*/ 137 h 142"/>
                    <a:gd name="T22" fmla="*/ 6 w 109"/>
                    <a:gd name="T23" fmla="*/ 142 h 142"/>
                    <a:gd name="T24" fmla="*/ 104 w 109"/>
                    <a:gd name="T25" fmla="*/ 142 h 142"/>
                    <a:gd name="T26" fmla="*/ 109 w 109"/>
                    <a:gd name="T27" fmla="*/ 137 h 142"/>
                    <a:gd name="T28" fmla="*/ 109 w 109"/>
                    <a:gd name="T29" fmla="*/ 73 h 142"/>
                    <a:gd name="T30" fmla="*/ 104 w 109"/>
                    <a:gd name="T31" fmla="*/ 68 h 142"/>
                    <a:gd name="T32" fmla="*/ 66 w 109"/>
                    <a:gd name="T33" fmla="*/ 124 h 142"/>
                    <a:gd name="T34" fmla="*/ 55 w 109"/>
                    <a:gd name="T35" fmla="*/ 136 h 142"/>
                    <a:gd name="T36" fmla="*/ 43 w 109"/>
                    <a:gd name="T37" fmla="*/ 124 h 142"/>
                    <a:gd name="T38" fmla="*/ 43 w 109"/>
                    <a:gd name="T39" fmla="*/ 103 h 142"/>
                    <a:gd name="T40" fmla="*/ 55 w 109"/>
                    <a:gd name="T41" fmla="*/ 91 h 142"/>
                    <a:gd name="T42" fmla="*/ 66 w 109"/>
                    <a:gd name="T43" fmla="*/ 103 h 142"/>
                    <a:gd name="T44" fmla="*/ 66 w 109"/>
                    <a:gd name="T45" fmla="*/ 124 h 142"/>
                    <a:gd name="T46" fmla="*/ 77 w 109"/>
                    <a:gd name="T47" fmla="*/ 68 h 142"/>
                    <a:gd name="T48" fmla="*/ 33 w 109"/>
                    <a:gd name="T49" fmla="*/ 68 h 142"/>
                    <a:gd name="T50" fmla="*/ 33 w 109"/>
                    <a:gd name="T51" fmla="*/ 44 h 142"/>
                    <a:gd name="T52" fmla="*/ 39 w 109"/>
                    <a:gd name="T53" fmla="*/ 27 h 142"/>
                    <a:gd name="T54" fmla="*/ 55 w 109"/>
                    <a:gd name="T55" fmla="*/ 20 h 142"/>
                    <a:gd name="T56" fmla="*/ 70 w 109"/>
                    <a:gd name="T57" fmla="*/ 27 h 142"/>
                    <a:gd name="T58" fmla="*/ 77 w 109"/>
                    <a:gd name="T59" fmla="*/ 44 h 142"/>
                    <a:gd name="T60" fmla="*/ 77 w 109"/>
                    <a:gd name="T61" fmla="*/ 68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9" h="142">
                      <a:moveTo>
                        <a:pt x="104" y="68"/>
                      </a:moveTo>
                      <a:cubicBezTo>
                        <a:pt x="96" y="68"/>
                        <a:pt x="96" y="68"/>
                        <a:pt x="96" y="68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32"/>
                        <a:pt x="92" y="21"/>
                        <a:pt x="84" y="13"/>
                      </a:cubicBezTo>
                      <a:cubicBezTo>
                        <a:pt x="77" y="5"/>
                        <a:pt x="66" y="0"/>
                        <a:pt x="55" y="0"/>
                      </a:cubicBezTo>
                      <a:cubicBezTo>
                        <a:pt x="43" y="0"/>
                        <a:pt x="32" y="5"/>
                        <a:pt x="25" y="13"/>
                      </a:cubicBezTo>
                      <a:cubicBezTo>
                        <a:pt x="17" y="21"/>
                        <a:pt x="13" y="32"/>
                        <a:pt x="13" y="44"/>
                      </a:cubicBez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3" y="68"/>
                        <a:pt x="0" y="71"/>
                        <a:pt x="0" y="73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0"/>
                        <a:pt x="3" y="142"/>
                        <a:pt x="6" y="142"/>
                      </a:cubicBezTo>
                      <a:cubicBezTo>
                        <a:pt x="104" y="142"/>
                        <a:pt x="104" y="142"/>
                        <a:pt x="104" y="142"/>
                      </a:cubicBezTo>
                      <a:cubicBezTo>
                        <a:pt x="107" y="142"/>
                        <a:pt x="109" y="140"/>
                        <a:pt x="109" y="137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1"/>
                        <a:pt x="107" y="68"/>
                        <a:pt x="104" y="68"/>
                      </a:cubicBezTo>
                      <a:close/>
                      <a:moveTo>
                        <a:pt x="66" y="124"/>
                      </a:moveTo>
                      <a:cubicBezTo>
                        <a:pt x="66" y="131"/>
                        <a:pt x="61" y="136"/>
                        <a:pt x="55" y="136"/>
                      </a:cubicBezTo>
                      <a:cubicBezTo>
                        <a:pt x="48" y="136"/>
                        <a:pt x="43" y="131"/>
                        <a:pt x="43" y="124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43" y="96"/>
                        <a:pt x="48" y="91"/>
                        <a:pt x="55" y="91"/>
                      </a:cubicBezTo>
                      <a:cubicBezTo>
                        <a:pt x="61" y="91"/>
                        <a:pt x="66" y="96"/>
                        <a:pt x="66" y="103"/>
                      </a:cubicBezTo>
                      <a:lnTo>
                        <a:pt x="66" y="124"/>
                      </a:lnTo>
                      <a:close/>
                      <a:moveTo>
                        <a:pt x="77" y="68"/>
                      </a:move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37"/>
                        <a:pt x="35" y="31"/>
                        <a:pt x="39" y="27"/>
                      </a:cubicBezTo>
                      <a:cubicBezTo>
                        <a:pt x="43" y="23"/>
                        <a:pt x="49" y="20"/>
                        <a:pt x="55" y="20"/>
                      </a:cubicBezTo>
                      <a:cubicBezTo>
                        <a:pt x="60" y="20"/>
                        <a:pt x="66" y="23"/>
                        <a:pt x="70" y="27"/>
                      </a:cubicBezTo>
                      <a:cubicBezTo>
                        <a:pt x="74" y="31"/>
                        <a:pt x="77" y="37"/>
                        <a:pt x="77" y="44"/>
                      </a:cubicBezTo>
                      <a:lnTo>
                        <a:pt x="77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35">
                  <a:extLst>
                    <a:ext uri="{FF2B5EF4-FFF2-40B4-BE49-F238E27FC236}">
                      <a16:creationId xmlns:a16="http://schemas.microsoft.com/office/drawing/2014/main" id="{185FF722-A001-460E-B931-D93C6FB439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3288" y="2586038"/>
                  <a:ext cx="25400" cy="60325"/>
                </a:xfrm>
                <a:custGeom>
                  <a:avLst/>
                  <a:gdLst>
                    <a:gd name="T0" fmla="*/ 7 w 13"/>
                    <a:gd name="T1" fmla="*/ 0 h 32"/>
                    <a:gd name="T2" fmla="*/ 0 w 13"/>
                    <a:gd name="T3" fmla="*/ 7 h 32"/>
                    <a:gd name="T4" fmla="*/ 0 w 13"/>
                    <a:gd name="T5" fmla="*/ 25 h 32"/>
                    <a:gd name="T6" fmla="*/ 7 w 13"/>
                    <a:gd name="T7" fmla="*/ 32 h 32"/>
                    <a:gd name="T8" fmla="*/ 13 w 13"/>
                    <a:gd name="T9" fmla="*/ 25 h 32"/>
                    <a:gd name="T10" fmla="*/ 13 w 13"/>
                    <a:gd name="T11" fmla="*/ 7 h 32"/>
                    <a:gd name="T12" fmla="*/ 7 w 1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32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9"/>
                        <a:pt x="3" y="32"/>
                        <a:pt x="7" y="32"/>
                      </a:cubicBezTo>
                      <a:cubicBezTo>
                        <a:pt x="10" y="32"/>
                        <a:pt x="13" y="29"/>
                        <a:pt x="13" y="2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id="{67ED9090-CBEA-4CF5-9A34-CB0CF0BF24B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79810" y="2852936"/>
            <a:ext cx="3373114" cy="869469"/>
            <a:chOff x="779810" y="2852936"/>
            <a:chExt cx="3373114" cy="869469"/>
          </a:xfrm>
        </p:grpSpPr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DD96E899-8804-488D-8B05-8DCCBEC5A284}"/>
                </a:ext>
              </a:extLst>
            </p:cNvPr>
            <p:cNvGrpSpPr/>
            <p:nvPr/>
          </p:nvGrpSpPr>
          <p:grpSpPr>
            <a:xfrm>
              <a:off x="1379476" y="2852936"/>
              <a:ext cx="2773448" cy="869469"/>
              <a:chOff x="1379476" y="2852936"/>
              <a:chExt cx="2773448" cy="869469"/>
            </a:xfrm>
          </p:grpSpPr>
          <p:sp>
            <p:nvSpPr>
              <p:cNvPr id="50" name="TextBox 25">
                <a:extLst>
                  <a:ext uri="{FF2B5EF4-FFF2-40B4-BE49-F238E27FC236}">
                    <a16:creationId xmlns:a16="http://schemas.microsoft.com/office/drawing/2014/main" id="{6B61A8DE-2232-49DC-A2DC-0264668F69EF}"/>
                  </a:ext>
                </a:extLst>
              </p:cNvPr>
              <p:cNvSpPr txBox="1"/>
              <p:nvPr/>
            </p:nvSpPr>
            <p:spPr>
              <a:xfrm>
                <a:off x="1379476" y="2852936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51" name="Rectangle 26">
                <a:extLst>
                  <a:ext uri="{FF2B5EF4-FFF2-40B4-BE49-F238E27FC236}">
                    <a16:creationId xmlns:a16="http://schemas.microsoft.com/office/drawing/2014/main" id="{91B39B86-1763-4157-9A1F-0DD25C3257EF}"/>
                  </a:ext>
                </a:extLst>
              </p:cNvPr>
              <p:cNvSpPr/>
              <p:nvPr/>
            </p:nvSpPr>
            <p:spPr>
              <a:xfrm>
                <a:off x="1379476" y="3099157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</p:grpSp>
        <p:grpSp>
          <p:nvGrpSpPr>
            <p:cNvPr id="23" name="Group 36">
              <a:extLst>
                <a:ext uri="{FF2B5EF4-FFF2-40B4-BE49-F238E27FC236}">
                  <a16:creationId xmlns:a16="http://schemas.microsoft.com/office/drawing/2014/main" id="{A48D5B70-BA39-43EB-8602-4788775D289A}"/>
                </a:ext>
              </a:extLst>
            </p:cNvPr>
            <p:cNvGrpSpPr/>
            <p:nvPr/>
          </p:nvGrpSpPr>
          <p:grpSpPr>
            <a:xfrm>
              <a:off x="779810" y="2953786"/>
              <a:ext cx="521049" cy="521049"/>
              <a:chOff x="1586190" y="6496166"/>
              <a:chExt cx="1056120" cy="1056120"/>
            </a:xfrm>
          </p:grpSpPr>
          <p:sp>
            <p:nvSpPr>
              <p:cNvPr id="37" name="Oval 37">
                <a:extLst>
                  <a:ext uri="{FF2B5EF4-FFF2-40B4-BE49-F238E27FC236}">
                    <a16:creationId xmlns:a16="http://schemas.microsoft.com/office/drawing/2014/main" id="{4DA18BF8-75A3-4340-9ADF-3353694C98A5}"/>
                  </a:ext>
                </a:extLst>
              </p:cNvPr>
              <p:cNvSpPr/>
              <p:nvPr/>
            </p:nvSpPr>
            <p:spPr>
              <a:xfrm>
                <a:off x="1586190" y="6496166"/>
                <a:ext cx="1056120" cy="10561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38">
                <a:extLst>
                  <a:ext uri="{FF2B5EF4-FFF2-40B4-BE49-F238E27FC236}">
                    <a16:creationId xmlns:a16="http://schemas.microsoft.com/office/drawing/2014/main" id="{DB21FC10-649E-4A9D-BB14-DE895401D241}"/>
                  </a:ext>
                </a:extLst>
              </p:cNvPr>
              <p:cNvGrpSpPr/>
              <p:nvPr/>
            </p:nvGrpSpPr>
            <p:grpSpPr>
              <a:xfrm>
                <a:off x="1844564" y="6751180"/>
                <a:ext cx="538216" cy="546066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39" name="Freeform: Shape 39">
                  <a:extLst>
                    <a:ext uri="{FF2B5EF4-FFF2-40B4-BE49-F238E27FC236}">
                      <a16:creationId xmlns:a16="http://schemas.microsoft.com/office/drawing/2014/main" id="{FFB7FB89-4189-4443-AB26-208BE47EF3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40">
                  <a:extLst>
                    <a:ext uri="{FF2B5EF4-FFF2-40B4-BE49-F238E27FC236}">
                      <a16:creationId xmlns:a16="http://schemas.microsoft.com/office/drawing/2014/main" id="{6A3F0FF7-7E9F-4112-9B1A-BB6C9295B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1">
                  <a:extLst>
                    <a:ext uri="{FF2B5EF4-FFF2-40B4-BE49-F238E27FC236}">
                      <a16:creationId xmlns:a16="http://schemas.microsoft.com/office/drawing/2014/main" id="{058DB5BA-156D-4189-BD2A-1770B605DC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id="{3769FFC8-0D65-4FDD-A24C-80FC50A7247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00871" y="3320988"/>
            <a:ext cx="3380845" cy="869469"/>
            <a:chOff x="7900871" y="3320988"/>
            <a:chExt cx="3380845" cy="86946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2B3DE58-A9FD-4CA6-9667-304C52006980}"/>
                </a:ext>
              </a:extLst>
            </p:cNvPr>
            <p:cNvGrpSpPr/>
            <p:nvPr/>
          </p:nvGrpSpPr>
          <p:grpSpPr>
            <a:xfrm>
              <a:off x="8508268" y="3320988"/>
              <a:ext cx="2773448" cy="869469"/>
              <a:chOff x="8508268" y="3320988"/>
              <a:chExt cx="2773448" cy="869469"/>
            </a:xfrm>
          </p:grpSpPr>
          <p:sp>
            <p:nvSpPr>
              <p:cNvPr id="48" name="TextBox 27">
                <a:extLst>
                  <a:ext uri="{FF2B5EF4-FFF2-40B4-BE49-F238E27FC236}">
                    <a16:creationId xmlns:a16="http://schemas.microsoft.com/office/drawing/2014/main" id="{D03C3166-915C-4DC6-9F83-7CE8382A3F5D}"/>
                  </a:ext>
                </a:extLst>
              </p:cNvPr>
              <p:cNvSpPr txBox="1"/>
              <p:nvPr/>
            </p:nvSpPr>
            <p:spPr>
              <a:xfrm>
                <a:off x="8508268" y="3320988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49" name="Rectangle 28">
                <a:extLst>
                  <a:ext uri="{FF2B5EF4-FFF2-40B4-BE49-F238E27FC236}">
                    <a16:creationId xmlns:a16="http://schemas.microsoft.com/office/drawing/2014/main" id="{178B239B-8953-4C93-83F5-92FFAD65AA8C}"/>
                  </a:ext>
                </a:extLst>
              </p:cNvPr>
              <p:cNvSpPr/>
              <p:nvPr/>
            </p:nvSpPr>
            <p:spPr>
              <a:xfrm>
                <a:off x="8508268" y="3567209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</p:grpSp>
        <p:grpSp>
          <p:nvGrpSpPr>
            <p:cNvPr id="24" name="Group 42">
              <a:extLst>
                <a:ext uri="{FF2B5EF4-FFF2-40B4-BE49-F238E27FC236}">
                  <a16:creationId xmlns:a16="http://schemas.microsoft.com/office/drawing/2014/main" id="{1C456688-D1FA-48FA-9936-E67825437E75}"/>
                </a:ext>
              </a:extLst>
            </p:cNvPr>
            <p:cNvGrpSpPr/>
            <p:nvPr/>
          </p:nvGrpSpPr>
          <p:grpSpPr>
            <a:xfrm>
              <a:off x="7900871" y="3393932"/>
              <a:ext cx="521049" cy="521049"/>
              <a:chOff x="16019957" y="7388303"/>
              <a:chExt cx="1056120" cy="1056120"/>
            </a:xfrm>
          </p:grpSpPr>
          <p:sp>
            <p:nvSpPr>
              <p:cNvPr id="32" name="Oval 43">
                <a:extLst>
                  <a:ext uri="{FF2B5EF4-FFF2-40B4-BE49-F238E27FC236}">
                    <a16:creationId xmlns:a16="http://schemas.microsoft.com/office/drawing/2014/main" id="{9D2F81E8-FA39-40DE-A7F3-BFEC0999EA79}"/>
                  </a:ext>
                </a:extLst>
              </p:cNvPr>
              <p:cNvSpPr/>
              <p:nvPr/>
            </p:nvSpPr>
            <p:spPr>
              <a:xfrm>
                <a:off x="16019957" y="7388303"/>
                <a:ext cx="1056120" cy="10561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44">
                <a:extLst>
                  <a:ext uri="{FF2B5EF4-FFF2-40B4-BE49-F238E27FC236}">
                    <a16:creationId xmlns:a16="http://schemas.microsoft.com/office/drawing/2014/main" id="{D03FB269-06B9-4FDF-A1E0-1BBA1A110E5E}"/>
                  </a:ext>
                </a:extLst>
              </p:cNvPr>
              <p:cNvGrpSpPr/>
              <p:nvPr/>
            </p:nvGrpSpPr>
            <p:grpSpPr>
              <a:xfrm>
                <a:off x="16239153" y="7683306"/>
                <a:ext cx="617770" cy="457609"/>
                <a:chOff x="4598988" y="3619501"/>
                <a:chExt cx="214313" cy="158750"/>
              </a:xfrm>
              <a:solidFill>
                <a:schemeClr val="bg1"/>
              </a:solidFill>
            </p:grpSpPr>
            <p:sp>
              <p:nvSpPr>
                <p:cNvPr id="34" name="Freeform: Shape 45">
                  <a:extLst>
                    <a:ext uri="{FF2B5EF4-FFF2-40B4-BE49-F238E27FC236}">
                      <a16:creationId xmlns:a16="http://schemas.microsoft.com/office/drawing/2014/main" id="{B36D6FA8-F40E-459B-9E84-5CC557AE7A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5188" y="3729038"/>
                  <a:ext cx="61913" cy="49213"/>
                </a:xfrm>
                <a:custGeom>
                  <a:avLst/>
                  <a:gdLst>
                    <a:gd name="T0" fmla="*/ 36 w 38"/>
                    <a:gd name="T1" fmla="*/ 10 h 30"/>
                    <a:gd name="T2" fmla="*/ 1 w 38"/>
                    <a:gd name="T3" fmla="*/ 11 h 30"/>
                    <a:gd name="T4" fmla="*/ 1 w 38"/>
                    <a:gd name="T5" fmla="*/ 13 h 30"/>
                    <a:gd name="T6" fmla="*/ 19 w 38"/>
                    <a:gd name="T7" fmla="*/ 30 h 30"/>
                    <a:gd name="T8" fmla="*/ 36 w 38"/>
                    <a:gd name="T9" fmla="*/ 13 h 30"/>
                    <a:gd name="T10" fmla="*/ 36 w 38"/>
                    <a:gd name="T11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0">
                      <a:moveTo>
                        <a:pt x="36" y="10"/>
                      </a:moveTo>
                      <a:cubicBezTo>
                        <a:pt x="26" y="1"/>
                        <a:pt x="12" y="0"/>
                        <a:pt x="1" y="11"/>
                      </a:cubicBezTo>
                      <a:cubicBezTo>
                        <a:pt x="0" y="11"/>
                        <a:pt x="0" y="12"/>
                        <a:pt x="1" y="13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8" y="11"/>
                        <a:pt x="37" y="11"/>
                        <a:pt x="3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46">
                  <a:extLst>
                    <a:ext uri="{FF2B5EF4-FFF2-40B4-BE49-F238E27FC236}">
                      <a16:creationId xmlns:a16="http://schemas.microsoft.com/office/drawing/2014/main" id="{CC4CC1D9-D883-4C3D-A074-7FFF40699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3913" y="3675063"/>
                  <a:ext cx="142875" cy="63500"/>
                </a:xfrm>
                <a:custGeom>
                  <a:avLst/>
                  <a:gdLst>
                    <a:gd name="T0" fmla="*/ 87 w 88"/>
                    <a:gd name="T1" fmla="*/ 23 h 39"/>
                    <a:gd name="T2" fmla="*/ 0 w 88"/>
                    <a:gd name="T3" fmla="*/ 24 h 39"/>
                    <a:gd name="T4" fmla="*/ 0 w 88"/>
                    <a:gd name="T5" fmla="*/ 26 h 39"/>
                    <a:gd name="T6" fmla="*/ 13 w 88"/>
                    <a:gd name="T7" fmla="*/ 38 h 39"/>
                    <a:gd name="T8" fmla="*/ 15 w 88"/>
                    <a:gd name="T9" fmla="*/ 38 h 39"/>
                    <a:gd name="T10" fmla="*/ 73 w 88"/>
                    <a:gd name="T11" fmla="*/ 38 h 39"/>
                    <a:gd name="T12" fmla="*/ 75 w 88"/>
                    <a:gd name="T13" fmla="*/ 38 h 39"/>
                    <a:gd name="T14" fmla="*/ 87 w 88"/>
                    <a:gd name="T15" fmla="*/ 26 h 39"/>
                    <a:gd name="T16" fmla="*/ 87 w 88"/>
                    <a:gd name="T17" fmla="*/ 26 h 39"/>
                    <a:gd name="T18" fmla="*/ 87 w 88"/>
                    <a:gd name="T19" fmla="*/ 24 h 39"/>
                    <a:gd name="T20" fmla="*/ 87 w 88"/>
                    <a:gd name="T21" fmla="*/ 2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8" h="39">
                      <a:moveTo>
                        <a:pt x="87" y="23"/>
                      </a:moveTo>
                      <a:cubicBezTo>
                        <a:pt x="63" y="0"/>
                        <a:pt x="24" y="0"/>
                        <a:pt x="0" y="24"/>
                      </a:cubicBezTo>
                      <a:cubicBezTo>
                        <a:pt x="0" y="24"/>
                        <a:pt x="0" y="25"/>
                        <a:pt x="0" y="26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4" y="39"/>
                        <a:pt x="15" y="38"/>
                      </a:cubicBezTo>
                      <a:cubicBezTo>
                        <a:pt x="31" y="22"/>
                        <a:pt x="57" y="22"/>
                        <a:pt x="73" y="38"/>
                      </a:cubicBezTo>
                      <a:cubicBezTo>
                        <a:pt x="73" y="39"/>
                        <a:pt x="74" y="39"/>
                        <a:pt x="75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5"/>
                        <a:pt x="88" y="24"/>
                        <a:pt x="87" y="24"/>
                      </a:cubicBezTo>
                      <a:lnTo>
                        <a:pt x="8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47">
                  <a:extLst>
                    <a:ext uri="{FF2B5EF4-FFF2-40B4-BE49-F238E27FC236}">
                      <a16:creationId xmlns:a16="http://schemas.microsoft.com/office/drawing/2014/main" id="{13001A0C-5153-409D-95C8-71899B1562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8988" y="3619501"/>
                  <a:ext cx="214313" cy="82550"/>
                </a:xfrm>
                <a:custGeom>
                  <a:avLst/>
                  <a:gdLst>
                    <a:gd name="T0" fmla="*/ 131 w 132"/>
                    <a:gd name="T1" fmla="*/ 36 h 51"/>
                    <a:gd name="T2" fmla="*/ 131 w 132"/>
                    <a:gd name="T3" fmla="*/ 36 h 51"/>
                    <a:gd name="T4" fmla="*/ 1 w 132"/>
                    <a:gd name="T5" fmla="*/ 36 h 51"/>
                    <a:gd name="T6" fmla="*/ 1 w 132"/>
                    <a:gd name="T7" fmla="*/ 38 h 51"/>
                    <a:gd name="T8" fmla="*/ 13 w 132"/>
                    <a:gd name="T9" fmla="*/ 51 h 51"/>
                    <a:gd name="T10" fmla="*/ 16 w 132"/>
                    <a:gd name="T11" fmla="*/ 51 h 51"/>
                    <a:gd name="T12" fmla="*/ 116 w 132"/>
                    <a:gd name="T13" fmla="*/ 51 h 51"/>
                    <a:gd name="T14" fmla="*/ 118 w 132"/>
                    <a:gd name="T15" fmla="*/ 51 h 51"/>
                    <a:gd name="T16" fmla="*/ 131 w 132"/>
                    <a:gd name="T17" fmla="*/ 38 h 51"/>
                    <a:gd name="T18" fmla="*/ 131 w 132"/>
                    <a:gd name="T19" fmla="*/ 38 h 51"/>
                    <a:gd name="T20" fmla="*/ 131 w 132"/>
                    <a:gd name="T21" fmla="*/ 3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2" h="51">
                      <a:moveTo>
                        <a:pt x="131" y="36"/>
                      </a:moveTo>
                      <a:cubicBezTo>
                        <a:pt x="131" y="36"/>
                        <a:pt x="131" y="36"/>
                        <a:pt x="131" y="36"/>
                      </a:cubicBezTo>
                      <a:cubicBezTo>
                        <a:pt x="95" y="0"/>
                        <a:pt x="36" y="0"/>
                        <a:pt x="1" y="36"/>
                      </a:cubicBezTo>
                      <a:cubicBezTo>
                        <a:pt x="0" y="37"/>
                        <a:pt x="0" y="37"/>
                        <a:pt x="1" y="3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5" y="51"/>
                        <a:pt x="16" y="51"/>
                      </a:cubicBezTo>
                      <a:cubicBezTo>
                        <a:pt x="43" y="23"/>
                        <a:pt x="88" y="23"/>
                        <a:pt x="116" y="51"/>
                      </a:cubicBezTo>
                      <a:cubicBezTo>
                        <a:pt x="117" y="51"/>
                        <a:pt x="118" y="51"/>
                        <a:pt x="118" y="51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2" y="37"/>
                        <a:pt x="132" y="37"/>
                        <a:pt x="13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id="{98CA23A3-797C-4AE0-B76F-5577C213EEF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891051" y="4509120"/>
            <a:ext cx="3390665" cy="869469"/>
            <a:chOff x="7891051" y="4509120"/>
            <a:chExt cx="3390665" cy="869469"/>
          </a:xfrm>
        </p:grpSpPr>
        <p:grpSp>
          <p:nvGrpSpPr>
            <p:cNvPr id="21" name="Group 1">
              <a:extLst>
                <a:ext uri="{FF2B5EF4-FFF2-40B4-BE49-F238E27FC236}">
                  <a16:creationId xmlns:a16="http://schemas.microsoft.com/office/drawing/2014/main" id="{BB74132E-D1F8-40DF-BCAD-404985C21E58}"/>
                </a:ext>
              </a:extLst>
            </p:cNvPr>
            <p:cNvGrpSpPr/>
            <p:nvPr/>
          </p:nvGrpSpPr>
          <p:grpSpPr>
            <a:xfrm>
              <a:off x="8508268" y="4509120"/>
              <a:ext cx="2773448" cy="869469"/>
              <a:chOff x="8508268" y="4509120"/>
              <a:chExt cx="2773448" cy="869469"/>
            </a:xfrm>
          </p:grpSpPr>
          <p:sp>
            <p:nvSpPr>
              <p:cNvPr id="46" name="TextBox 29">
                <a:extLst>
                  <a:ext uri="{FF2B5EF4-FFF2-40B4-BE49-F238E27FC236}">
                    <a16:creationId xmlns:a16="http://schemas.microsoft.com/office/drawing/2014/main" id="{00FD1DE6-DC52-49AF-98F2-3C1762D73E6A}"/>
                  </a:ext>
                </a:extLst>
              </p:cNvPr>
              <p:cNvSpPr txBox="1"/>
              <p:nvPr/>
            </p:nvSpPr>
            <p:spPr>
              <a:xfrm>
                <a:off x="8508268" y="4509120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47" name="Rectangle 30">
                <a:extLst>
                  <a:ext uri="{FF2B5EF4-FFF2-40B4-BE49-F238E27FC236}">
                    <a16:creationId xmlns:a16="http://schemas.microsoft.com/office/drawing/2014/main" id="{84FC52A8-2504-4245-9E3A-10BFE9EAF893}"/>
                  </a:ext>
                </a:extLst>
              </p:cNvPr>
              <p:cNvSpPr/>
              <p:nvPr/>
            </p:nvSpPr>
            <p:spPr>
              <a:xfrm>
                <a:off x="8508268" y="4755341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</p:grpSp>
        <p:grpSp>
          <p:nvGrpSpPr>
            <p:cNvPr id="25" name="Group 48">
              <a:extLst>
                <a:ext uri="{FF2B5EF4-FFF2-40B4-BE49-F238E27FC236}">
                  <a16:creationId xmlns:a16="http://schemas.microsoft.com/office/drawing/2014/main" id="{84864B20-94D0-4EB8-B2D6-8BF13623DF0F}"/>
                </a:ext>
              </a:extLst>
            </p:cNvPr>
            <p:cNvGrpSpPr/>
            <p:nvPr/>
          </p:nvGrpSpPr>
          <p:grpSpPr>
            <a:xfrm>
              <a:off x="7891051" y="4595475"/>
              <a:ext cx="521049" cy="521049"/>
              <a:chOff x="16000052" y="9823726"/>
              <a:chExt cx="1056120" cy="1056120"/>
            </a:xfrm>
          </p:grpSpPr>
          <p:sp>
            <p:nvSpPr>
              <p:cNvPr id="30" name="Oval 49">
                <a:extLst>
                  <a:ext uri="{FF2B5EF4-FFF2-40B4-BE49-F238E27FC236}">
                    <a16:creationId xmlns:a16="http://schemas.microsoft.com/office/drawing/2014/main" id="{E3C7ADE8-2C9E-420B-BD96-AFD74DD1B88C}"/>
                  </a:ext>
                </a:extLst>
              </p:cNvPr>
              <p:cNvSpPr/>
              <p:nvPr/>
            </p:nvSpPr>
            <p:spPr>
              <a:xfrm>
                <a:off x="16000052" y="9823726"/>
                <a:ext cx="1056120" cy="1056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0">
                <a:extLst>
                  <a:ext uri="{FF2B5EF4-FFF2-40B4-BE49-F238E27FC236}">
                    <a16:creationId xmlns:a16="http://schemas.microsoft.com/office/drawing/2014/main" id="{69553792-CFB1-4869-A81B-AB7AED208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9976" y="10121928"/>
                <a:ext cx="616271" cy="419591"/>
              </a:xfrm>
              <a:custGeom>
                <a:avLst/>
                <a:gdLst>
                  <a:gd name="T0" fmla="*/ 135 w 157"/>
                  <a:gd name="T1" fmla="*/ 47 h 107"/>
                  <a:gd name="T2" fmla="*/ 137 w 157"/>
                  <a:gd name="T3" fmla="*/ 37 h 107"/>
                  <a:gd name="T4" fmla="*/ 100 w 157"/>
                  <a:gd name="T5" fmla="*/ 0 h 107"/>
                  <a:gd name="T6" fmla="*/ 73 w 157"/>
                  <a:gd name="T7" fmla="*/ 18 h 107"/>
                  <a:gd name="T8" fmla="*/ 46 w 157"/>
                  <a:gd name="T9" fmla="*/ 8 h 107"/>
                  <a:gd name="T10" fmla="*/ 20 w 157"/>
                  <a:gd name="T11" fmla="*/ 40 h 107"/>
                  <a:gd name="T12" fmla="*/ 21 w 157"/>
                  <a:gd name="T13" fmla="*/ 47 h 107"/>
                  <a:gd name="T14" fmla="*/ 0 w 157"/>
                  <a:gd name="T15" fmla="*/ 76 h 107"/>
                  <a:gd name="T16" fmla="*/ 31 w 157"/>
                  <a:gd name="T17" fmla="*/ 107 h 107"/>
                  <a:gd name="T18" fmla="*/ 126 w 157"/>
                  <a:gd name="T19" fmla="*/ 107 h 107"/>
                  <a:gd name="T20" fmla="*/ 157 w 157"/>
                  <a:gd name="T21" fmla="*/ 76 h 107"/>
                  <a:gd name="T22" fmla="*/ 135 w 157"/>
                  <a:gd name="T23" fmla="*/ 47 h 107"/>
                  <a:gd name="T24" fmla="*/ 120 w 157"/>
                  <a:gd name="T25" fmla="*/ 101 h 107"/>
                  <a:gd name="T26" fmla="*/ 79 w 157"/>
                  <a:gd name="T27" fmla="*/ 101 h 107"/>
                  <a:gd name="T28" fmla="*/ 104 w 157"/>
                  <a:gd name="T29" fmla="*/ 76 h 107"/>
                  <a:gd name="T30" fmla="*/ 103 w 157"/>
                  <a:gd name="T31" fmla="*/ 73 h 107"/>
                  <a:gd name="T32" fmla="*/ 92 w 157"/>
                  <a:gd name="T33" fmla="*/ 73 h 107"/>
                  <a:gd name="T34" fmla="*/ 92 w 157"/>
                  <a:gd name="T35" fmla="*/ 68 h 107"/>
                  <a:gd name="T36" fmla="*/ 92 w 157"/>
                  <a:gd name="T37" fmla="*/ 37 h 107"/>
                  <a:gd name="T38" fmla="*/ 90 w 157"/>
                  <a:gd name="T39" fmla="*/ 36 h 107"/>
                  <a:gd name="T40" fmla="*/ 64 w 157"/>
                  <a:gd name="T41" fmla="*/ 36 h 107"/>
                  <a:gd name="T42" fmla="*/ 62 w 157"/>
                  <a:gd name="T43" fmla="*/ 38 h 107"/>
                  <a:gd name="T44" fmla="*/ 62 w 157"/>
                  <a:gd name="T45" fmla="*/ 68 h 107"/>
                  <a:gd name="T46" fmla="*/ 62 w 157"/>
                  <a:gd name="T47" fmla="*/ 73 h 107"/>
                  <a:gd name="T48" fmla="*/ 51 w 157"/>
                  <a:gd name="T49" fmla="*/ 73 h 107"/>
                  <a:gd name="T50" fmla="*/ 51 w 157"/>
                  <a:gd name="T51" fmla="*/ 76 h 107"/>
                  <a:gd name="T52" fmla="*/ 76 w 157"/>
                  <a:gd name="T53" fmla="*/ 101 h 107"/>
                  <a:gd name="T54" fmla="*/ 38 w 157"/>
                  <a:gd name="T55" fmla="*/ 101 h 107"/>
                  <a:gd name="T56" fmla="*/ 11 w 157"/>
                  <a:gd name="T57" fmla="*/ 75 h 107"/>
                  <a:gd name="T58" fmla="*/ 29 w 157"/>
                  <a:gd name="T59" fmla="*/ 50 h 107"/>
                  <a:gd name="T60" fmla="*/ 28 w 157"/>
                  <a:gd name="T61" fmla="*/ 44 h 107"/>
                  <a:gd name="T62" fmla="*/ 51 w 157"/>
                  <a:gd name="T63" fmla="*/ 17 h 107"/>
                  <a:gd name="T64" fmla="*/ 75 w 157"/>
                  <a:gd name="T65" fmla="*/ 30 h 107"/>
                  <a:gd name="T66" fmla="*/ 98 w 157"/>
                  <a:gd name="T67" fmla="*/ 11 h 107"/>
                  <a:gd name="T68" fmla="*/ 128 w 157"/>
                  <a:gd name="T69" fmla="*/ 42 h 107"/>
                  <a:gd name="T70" fmla="*/ 127 w 157"/>
                  <a:gd name="T71" fmla="*/ 50 h 107"/>
                  <a:gd name="T72" fmla="*/ 147 w 157"/>
                  <a:gd name="T73" fmla="*/ 75 h 107"/>
                  <a:gd name="T74" fmla="*/ 120 w 157"/>
                  <a:gd name="T75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D53D3A39-B926-40CC-8A87-A37114FD5CD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259440" y="1924117"/>
            <a:ext cx="2055816" cy="1595997"/>
            <a:chOff x="5259440" y="1924117"/>
            <a:chExt cx="2055816" cy="1595997"/>
          </a:xfrm>
        </p:grpSpPr>
        <p:sp>
          <p:nvSpPr>
            <p:cNvPr id="6" name="Freeform: Shape 7">
              <a:extLst>
                <a:ext uri="{FF2B5EF4-FFF2-40B4-BE49-F238E27FC236}">
                  <a16:creationId xmlns:a16="http://schemas.microsoft.com/office/drawing/2014/main" id="{1BBCB52B-C547-49EA-95F8-6A2A91811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8872" y="1924117"/>
              <a:ext cx="1302818" cy="1547877"/>
            </a:xfrm>
            <a:custGeom>
              <a:avLst/>
              <a:gdLst>
                <a:gd name="T0" fmla="*/ 95 w 1462"/>
                <a:gd name="T1" fmla="*/ 814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4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id="{D33C8F7E-E639-46A1-8ADF-F5C0EDF54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8872" y="1924117"/>
              <a:ext cx="1217271" cy="1547877"/>
            </a:xfrm>
            <a:custGeom>
              <a:avLst/>
              <a:gdLst>
                <a:gd name="T0" fmla="*/ 0 w 1366"/>
                <a:gd name="T1" fmla="*/ 814 h 1737"/>
                <a:gd name="T2" fmla="*/ 1366 w 1366"/>
                <a:gd name="T3" fmla="*/ 1737 h 1737"/>
                <a:gd name="T4" fmla="*/ 1366 w 1366"/>
                <a:gd name="T5" fmla="*/ 925 h 1737"/>
                <a:gd name="T6" fmla="*/ 0 w 1366"/>
                <a:gd name="T7" fmla="*/ 0 h 1737"/>
                <a:gd name="T8" fmla="*/ 0 w 1366"/>
                <a:gd name="T9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6" h="1737">
                  <a:moveTo>
                    <a:pt x="0" y="814"/>
                  </a:moveTo>
                  <a:lnTo>
                    <a:pt x="1366" y="1737"/>
                  </a:lnTo>
                  <a:lnTo>
                    <a:pt x="1366" y="925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38885BFA-79A5-492C-A2E4-2A20312B8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440" y="2748404"/>
              <a:ext cx="2055816" cy="72359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EF3C035F-063E-43AC-BC43-3B6761FF1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440" y="2795633"/>
              <a:ext cx="2055816" cy="7244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</a:p>
          </p:txBody>
        </p:sp>
        <p:sp>
          <p:nvSpPr>
            <p:cNvPr id="26" name="Rectangle 2">
              <a:extLst>
                <a:ext uri="{FF2B5EF4-FFF2-40B4-BE49-F238E27FC236}">
                  <a16:creationId xmlns:a16="http://schemas.microsoft.com/office/drawing/2014/main" id="{D00A6292-0069-43BA-9B0F-1CF193B4228B}"/>
                </a:ext>
              </a:extLst>
            </p:cNvPr>
            <p:cNvSpPr/>
            <p:nvPr/>
          </p:nvSpPr>
          <p:spPr>
            <a:xfrm>
              <a:off x="5949916" y="286367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161C5F1B-C2F8-4CDB-879E-8BE19C67710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483273" y="2748404"/>
            <a:ext cx="1992546" cy="1595106"/>
            <a:chOff x="4483273" y="2748404"/>
            <a:chExt cx="1992546" cy="1595106"/>
          </a:xfrm>
        </p:grpSpPr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7A2005A4-D70C-4ECE-8362-FD4E28100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001" y="2748404"/>
              <a:ext cx="1302818" cy="1547877"/>
            </a:xfrm>
            <a:custGeom>
              <a:avLst/>
              <a:gdLst>
                <a:gd name="T0" fmla="*/ 95 w 1462"/>
                <a:gd name="T1" fmla="*/ 812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2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02AABD37-6478-447D-AF41-A44FF3181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001" y="2748404"/>
              <a:ext cx="1218162" cy="1547877"/>
            </a:xfrm>
            <a:custGeom>
              <a:avLst/>
              <a:gdLst>
                <a:gd name="T0" fmla="*/ 0 w 1367"/>
                <a:gd name="T1" fmla="*/ 812 h 1737"/>
                <a:gd name="T2" fmla="*/ 1367 w 1367"/>
                <a:gd name="T3" fmla="*/ 1737 h 1737"/>
                <a:gd name="T4" fmla="*/ 1367 w 1367"/>
                <a:gd name="T5" fmla="*/ 925 h 1737"/>
                <a:gd name="T6" fmla="*/ 0 w 1367"/>
                <a:gd name="T7" fmla="*/ 0 h 1737"/>
                <a:gd name="T8" fmla="*/ 0 w 1367"/>
                <a:gd name="T9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7">
                  <a:moveTo>
                    <a:pt x="0" y="812"/>
                  </a:moveTo>
                  <a:lnTo>
                    <a:pt x="1367" y="1737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73893B49-16C1-4A04-8871-BA7608F2B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273" y="3572690"/>
              <a:ext cx="1992546" cy="72359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3F71FF85-6828-45FF-ACC6-14B0A38A5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273" y="3619920"/>
              <a:ext cx="1992546" cy="7235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</a:p>
          </p:txBody>
        </p:sp>
        <p:sp>
          <p:nvSpPr>
            <p:cNvPr id="27" name="Rectangle 4">
              <a:extLst>
                <a:ext uri="{FF2B5EF4-FFF2-40B4-BE49-F238E27FC236}">
                  <a16:creationId xmlns:a16="http://schemas.microsoft.com/office/drawing/2014/main" id="{EE99E173-F855-406E-9884-23113737D6D8}"/>
                </a:ext>
              </a:extLst>
            </p:cNvPr>
            <p:cNvSpPr/>
            <p:nvPr/>
          </p:nvSpPr>
          <p:spPr>
            <a:xfrm>
              <a:off x="5142114" y="3691771"/>
              <a:ext cx="674864" cy="1692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5AB1B7D6-308C-47B9-82C6-A2F89BD282A9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029693" y="3575363"/>
            <a:ext cx="1694912" cy="1587121"/>
            <a:chOff x="4029693" y="3575363"/>
            <a:chExt cx="1694912" cy="1587121"/>
          </a:xfrm>
        </p:grpSpPr>
        <p:sp>
          <p:nvSpPr>
            <p:cNvPr id="14" name="Freeform: Shape 15">
              <a:extLst>
                <a:ext uri="{FF2B5EF4-FFF2-40B4-BE49-F238E27FC236}">
                  <a16:creationId xmlns:a16="http://schemas.microsoft.com/office/drawing/2014/main" id="{60F558FF-9754-47E4-BD45-0C391ADE4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786" y="3575363"/>
              <a:ext cx="1302818" cy="1549659"/>
            </a:xfrm>
            <a:custGeom>
              <a:avLst/>
              <a:gdLst>
                <a:gd name="T0" fmla="*/ 96 w 1462"/>
                <a:gd name="T1" fmla="*/ 815 h 1739"/>
                <a:gd name="T2" fmla="*/ 1462 w 1462"/>
                <a:gd name="T3" fmla="*/ 1739 h 1739"/>
                <a:gd name="T4" fmla="*/ 1462 w 1462"/>
                <a:gd name="T5" fmla="*/ 925 h 1739"/>
                <a:gd name="T6" fmla="*/ 96 w 1462"/>
                <a:gd name="T7" fmla="*/ 0 h 1739"/>
                <a:gd name="T8" fmla="*/ 0 w 1462"/>
                <a:gd name="T9" fmla="*/ 0 h 1739"/>
                <a:gd name="T10" fmla="*/ 96 w 1462"/>
                <a:gd name="T11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9">
                  <a:moveTo>
                    <a:pt x="96" y="815"/>
                  </a:moveTo>
                  <a:lnTo>
                    <a:pt x="1462" y="1739"/>
                  </a:lnTo>
                  <a:lnTo>
                    <a:pt x="1462" y="925"/>
                  </a:lnTo>
                  <a:lnTo>
                    <a:pt x="96" y="0"/>
                  </a:lnTo>
                  <a:lnTo>
                    <a:pt x="0" y="0"/>
                  </a:lnTo>
                  <a:lnTo>
                    <a:pt x="96" y="8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6">
              <a:extLst>
                <a:ext uri="{FF2B5EF4-FFF2-40B4-BE49-F238E27FC236}">
                  <a16:creationId xmlns:a16="http://schemas.microsoft.com/office/drawing/2014/main" id="{D84E945D-381F-464A-9101-1481E0A22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786" y="3575363"/>
              <a:ext cx="1218162" cy="1549659"/>
            </a:xfrm>
            <a:custGeom>
              <a:avLst/>
              <a:gdLst>
                <a:gd name="T0" fmla="*/ 0 w 1367"/>
                <a:gd name="T1" fmla="*/ 815 h 1739"/>
                <a:gd name="T2" fmla="*/ 1367 w 1367"/>
                <a:gd name="T3" fmla="*/ 1739 h 1739"/>
                <a:gd name="T4" fmla="*/ 1367 w 1367"/>
                <a:gd name="T5" fmla="*/ 925 h 1739"/>
                <a:gd name="T6" fmla="*/ 0 w 1367"/>
                <a:gd name="T7" fmla="*/ 0 h 1739"/>
                <a:gd name="T8" fmla="*/ 0 w 1367"/>
                <a:gd name="T9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9">
                  <a:moveTo>
                    <a:pt x="0" y="815"/>
                  </a:moveTo>
                  <a:lnTo>
                    <a:pt x="1367" y="1739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1526A93C-13DD-41EC-86F6-FC3C3D072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693" y="4399650"/>
              <a:ext cx="1694912" cy="72537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188947FD-D3C4-40D4-AE0B-21A679DB2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693" y="4437112"/>
              <a:ext cx="1694912" cy="725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</a:p>
          </p:txBody>
        </p:sp>
        <p:sp>
          <p:nvSpPr>
            <p:cNvPr id="28" name="Rectangle 20">
              <a:extLst>
                <a:ext uri="{FF2B5EF4-FFF2-40B4-BE49-F238E27FC236}">
                  <a16:creationId xmlns:a16="http://schemas.microsoft.com/office/drawing/2014/main" id="{AC8E54BE-909C-4D01-9BB2-F97CA84F6CC7}"/>
                </a:ext>
              </a:extLst>
            </p:cNvPr>
            <p:cNvSpPr/>
            <p:nvPr/>
          </p:nvSpPr>
          <p:spPr>
            <a:xfrm>
              <a:off x="4539717" y="4509120"/>
              <a:ext cx="674865" cy="1692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4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id="{A5A83FDD-E69D-405F-B607-102CD1ADB95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101602" y="1289050"/>
            <a:ext cx="7052048" cy="6314398"/>
            <a:chOff x="3101602" y="1289050"/>
            <a:chExt cx="7052048" cy="631439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0475404-256D-4144-9E7E-5DFD34EE56B4}"/>
                </a:ext>
              </a:extLst>
            </p:cNvPr>
            <p:cNvSpPr/>
            <p:nvPr/>
          </p:nvSpPr>
          <p:spPr>
            <a:xfrm rot="801779">
              <a:off x="3101602" y="2363247"/>
              <a:ext cx="5689468" cy="5240201"/>
            </a:xfrm>
            <a:custGeom>
              <a:avLst/>
              <a:gdLst>
                <a:gd name="connsiteX0" fmla="*/ 5016370 w 5689468"/>
                <a:gd name="connsiteY0" fmla="*/ 176860 h 5775675"/>
                <a:gd name="connsiteX1" fmla="*/ 5689468 w 5689468"/>
                <a:gd name="connsiteY1" fmla="*/ 0 h 5775675"/>
                <a:gd name="connsiteX2" fmla="*/ 2650563 w 5689468"/>
                <a:gd name="connsiteY2" fmla="*/ 5079225 h 5775675"/>
                <a:gd name="connsiteX3" fmla="*/ 0 w 5689468"/>
                <a:gd name="connsiteY3" fmla="*/ 5775675 h 5775675"/>
                <a:gd name="connsiteX4" fmla="*/ 5016370 w 5689468"/>
                <a:gd name="connsiteY4" fmla="*/ 176860 h 577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468" h="5775675">
                  <a:moveTo>
                    <a:pt x="5016370" y="176860"/>
                  </a:moveTo>
                  <a:lnTo>
                    <a:pt x="5689468" y="0"/>
                  </a:lnTo>
                  <a:lnTo>
                    <a:pt x="2650563" y="5079225"/>
                  </a:lnTo>
                  <a:lnTo>
                    <a:pt x="0" y="5775675"/>
                  </a:lnTo>
                  <a:lnTo>
                    <a:pt x="5016370" y="1768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12">
              <a:extLst>
                <a:ext uri="{FF2B5EF4-FFF2-40B4-BE49-F238E27FC236}">
                  <a16:creationId xmlns:a16="http://schemas.microsoft.com/office/drawing/2014/main" id="{029E1BD3-3C79-4653-A29D-AAA20AA7B5C4}"/>
                </a:ext>
              </a:extLst>
            </p:cNvPr>
            <p:cNvGrpSpPr/>
            <p:nvPr/>
          </p:nvGrpSpPr>
          <p:grpSpPr>
            <a:xfrm>
              <a:off x="8628251" y="1289050"/>
              <a:ext cx="1525399" cy="1807369"/>
              <a:chOff x="8628251" y="1289050"/>
              <a:chExt cx="1525399" cy="1807369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6" name="Freeform: Shape 8">
                <a:extLst>
                  <a:ext uri="{FF2B5EF4-FFF2-40B4-BE49-F238E27FC236}">
                    <a16:creationId xmlns:a16="http://schemas.microsoft.com/office/drawing/2014/main" id="{3233B2E5-2188-4A82-ACB7-CDEFCAD78DD8}"/>
                  </a:ext>
                </a:extLst>
              </p:cNvPr>
              <p:cNvSpPr/>
              <p:nvPr/>
            </p:nvSpPr>
            <p:spPr>
              <a:xfrm>
                <a:off x="8628251" y="1689100"/>
                <a:ext cx="1397000" cy="1407319"/>
              </a:xfrm>
              <a:custGeom>
                <a:avLst/>
                <a:gdLst>
                  <a:gd name="connsiteX0" fmla="*/ 1008730 w 1397000"/>
                  <a:gd name="connsiteY0" fmla="*/ 0 h 1407319"/>
                  <a:gd name="connsiteX1" fmla="*/ 1397000 w 1397000"/>
                  <a:gd name="connsiteY1" fmla="*/ 0 h 1407319"/>
                  <a:gd name="connsiteX2" fmla="*/ 684614 w 1397000"/>
                  <a:gd name="connsiteY2" fmla="*/ 1407319 h 1407319"/>
                  <a:gd name="connsiteX3" fmla="*/ 0 w 1397000"/>
                  <a:gd name="connsiteY3" fmla="*/ 1407319 h 1407319"/>
                  <a:gd name="connsiteX4" fmla="*/ 11058 w 1397000"/>
                  <a:gd name="connsiteY4" fmla="*/ 1385475 h 1407319"/>
                  <a:gd name="connsiteX5" fmla="*/ 1008730 w 1397000"/>
                  <a:gd name="connsiteY5" fmla="*/ 0 h 140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0" h="1407319">
                    <a:moveTo>
                      <a:pt x="1008730" y="0"/>
                    </a:moveTo>
                    <a:lnTo>
                      <a:pt x="1397000" y="0"/>
                    </a:lnTo>
                    <a:lnTo>
                      <a:pt x="684614" y="1407319"/>
                    </a:lnTo>
                    <a:lnTo>
                      <a:pt x="0" y="1407319"/>
                    </a:lnTo>
                    <a:lnTo>
                      <a:pt x="11058" y="1385475"/>
                    </a:lnTo>
                    <a:lnTo>
                      <a:pt x="100873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osceles Triangle 11">
                <a:extLst>
                  <a:ext uri="{FF2B5EF4-FFF2-40B4-BE49-F238E27FC236}">
                    <a16:creationId xmlns:a16="http://schemas.microsoft.com/office/drawing/2014/main" id="{1B956989-5B9B-439D-A722-DD963B56D109}"/>
                  </a:ext>
                </a:extLst>
              </p:cNvPr>
              <p:cNvSpPr/>
              <p:nvPr/>
            </p:nvSpPr>
            <p:spPr>
              <a:xfrm>
                <a:off x="9410700" y="1289050"/>
                <a:ext cx="742950" cy="487662"/>
              </a:xfrm>
              <a:prstGeom prst="triangle">
                <a:avLst>
                  <a:gd name="adj" fmla="val 88462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id="{75062EF5-B700-4B5E-9ED8-FA8911305E7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830096" y="3451029"/>
            <a:ext cx="4089179" cy="1579076"/>
            <a:chOff x="2830096" y="3451029"/>
            <a:chExt cx="4089179" cy="1579076"/>
          </a:xfrm>
        </p:grpSpPr>
        <p:sp>
          <p:nvSpPr>
            <p:cNvPr id="7" name="Oval 14">
              <a:extLst>
                <a:ext uri="{FF2B5EF4-FFF2-40B4-BE49-F238E27FC236}">
                  <a16:creationId xmlns:a16="http://schemas.microsoft.com/office/drawing/2014/main" id="{5D8DE7F5-C0C3-4726-B397-72AD6BE329D1}"/>
                </a:ext>
              </a:extLst>
            </p:cNvPr>
            <p:cNvSpPr/>
            <p:nvPr/>
          </p:nvSpPr>
          <p:spPr>
            <a:xfrm>
              <a:off x="5544455" y="3655285"/>
              <a:ext cx="1374820" cy="137482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7">
              <a:extLst>
                <a:ext uri="{FF2B5EF4-FFF2-40B4-BE49-F238E27FC236}">
                  <a16:creationId xmlns:a16="http://schemas.microsoft.com/office/drawing/2014/main" id="{B0057809-60C4-41CC-BA70-56B1AB1CD13B}"/>
                </a:ext>
              </a:extLst>
            </p:cNvPr>
            <p:cNvGrpSpPr/>
            <p:nvPr/>
          </p:nvGrpSpPr>
          <p:grpSpPr>
            <a:xfrm>
              <a:off x="2830096" y="3451029"/>
              <a:ext cx="2457329" cy="897321"/>
              <a:chOff x="1518803" y="3430058"/>
              <a:chExt cx="2457329" cy="897321"/>
            </a:xfrm>
          </p:grpSpPr>
          <p:sp>
            <p:nvSpPr>
              <p:cNvPr id="20" name="TextBox 28">
                <a:extLst>
                  <a:ext uri="{FF2B5EF4-FFF2-40B4-BE49-F238E27FC236}">
                    <a16:creationId xmlns:a16="http://schemas.microsoft.com/office/drawing/2014/main" id="{EA141848-B9FC-49C4-BD8F-EAF37985B022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en-US" altLang="zh-CN" sz="1050" dirty="0"/>
                  <a:t>A</a:t>
                </a:r>
                <a:r>
                  <a:rPr lang="zh-CN" altLang="en-US" sz="1050" dirty="0"/>
                  <a:t>尚设计</a:t>
                </a:r>
              </a:p>
            </p:txBody>
          </p:sp>
          <p:sp>
            <p:nvSpPr>
              <p:cNvPr id="21" name="Rectangle 29">
                <a:extLst>
                  <a:ext uri="{FF2B5EF4-FFF2-40B4-BE49-F238E27FC236}">
                    <a16:creationId xmlns:a16="http://schemas.microsoft.com/office/drawing/2014/main" id="{349BE402-E0FE-4328-9271-3F205A2D7F69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4" name="Freeform: Shape 43">
              <a:extLst>
                <a:ext uri="{FF2B5EF4-FFF2-40B4-BE49-F238E27FC236}">
                  <a16:creationId xmlns:a16="http://schemas.microsoft.com/office/drawing/2014/main" id="{3BF2D047-55AA-46AA-B608-ECF3343E4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39" y="4013832"/>
              <a:ext cx="615362" cy="6597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595F015-5BF4-47D0-B72F-0CFC8F192B2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58799" y="4571546"/>
            <a:ext cx="4577732" cy="1799771"/>
            <a:chOff x="1058799" y="4571546"/>
            <a:chExt cx="4577732" cy="1799771"/>
          </a:xfrm>
        </p:grpSpPr>
        <p:sp>
          <p:nvSpPr>
            <p:cNvPr id="6" name="Oval 13">
              <a:extLst>
                <a:ext uri="{FF2B5EF4-FFF2-40B4-BE49-F238E27FC236}">
                  <a16:creationId xmlns:a16="http://schemas.microsoft.com/office/drawing/2014/main" id="{46DF52B3-3124-4783-B5E2-70FDC84E7349}"/>
                </a:ext>
              </a:extLst>
            </p:cNvPr>
            <p:cNvSpPr/>
            <p:nvPr/>
          </p:nvSpPr>
          <p:spPr>
            <a:xfrm>
              <a:off x="3836760" y="4571546"/>
              <a:ext cx="1799771" cy="17997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4">
              <a:extLst>
                <a:ext uri="{FF2B5EF4-FFF2-40B4-BE49-F238E27FC236}">
                  <a16:creationId xmlns:a16="http://schemas.microsoft.com/office/drawing/2014/main" id="{9CAFBDA0-C806-432D-9DF6-3E5AA210D269}"/>
                </a:ext>
              </a:extLst>
            </p:cNvPr>
            <p:cNvGrpSpPr/>
            <p:nvPr/>
          </p:nvGrpSpPr>
          <p:grpSpPr>
            <a:xfrm>
              <a:off x="1058799" y="4887830"/>
              <a:ext cx="2457329" cy="897321"/>
              <a:chOff x="1518803" y="3430058"/>
              <a:chExt cx="2457329" cy="897321"/>
            </a:xfrm>
          </p:grpSpPr>
          <p:sp>
            <p:nvSpPr>
              <p:cNvPr id="22" name="TextBox 25">
                <a:extLst>
                  <a:ext uri="{FF2B5EF4-FFF2-40B4-BE49-F238E27FC236}">
                    <a16:creationId xmlns:a16="http://schemas.microsoft.com/office/drawing/2014/main" id="{0AFC5474-FB94-4095-BBDA-4AA598E894B9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en-US" altLang="zh-CN" sz="1050" dirty="0"/>
                  <a:t>A</a:t>
                </a:r>
                <a:r>
                  <a:rPr lang="zh-CN" altLang="en-US" sz="1050" dirty="0"/>
                  <a:t>尚设计</a:t>
                </a:r>
              </a:p>
            </p:txBody>
          </p:sp>
          <p:sp>
            <p:nvSpPr>
              <p:cNvPr id="23" name="Rectangle 26">
                <a:extLst>
                  <a:ext uri="{FF2B5EF4-FFF2-40B4-BE49-F238E27FC236}">
                    <a16:creationId xmlns:a16="http://schemas.microsoft.com/office/drawing/2014/main" id="{69E613CA-9BF0-4ED5-A3BE-591D2D77D373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5" name="Freeform: Shape 44">
              <a:extLst>
                <a:ext uri="{FF2B5EF4-FFF2-40B4-BE49-F238E27FC236}">
                  <a16:creationId xmlns:a16="http://schemas.microsoft.com/office/drawing/2014/main" id="{3A33B119-9ACD-4BA8-ADD0-E66E05D58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178" y="4999263"/>
              <a:ext cx="880776" cy="94433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CA2C7CB3-225E-421A-9983-E77793B27A1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55777" y="2262014"/>
            <a:ext cx="2810321" cy="1920926"/>
            <a:chOff x="5055777" y="2262014"/>
            <a:chExt cx="2810321" cy="1920926"/>
          </a:xfrm>
        </p:grpSpPr>
        <p:sp>
          <p:nvSpPr>
            <p:cNvPr id="8" name="Oval 15">
              <a:extLst>
                <a:ext uri="{FF2B5EF4-FFF2-40B4-BE49-F238E27FC236}">
                  <a16:creationId xmlns:a16="http://schemas.microsoft.com/office/drawing/2014/main" id="{506B2F02-B094-48CF-80B0-3900AD44C67D}"/>
                </a:ext>
              </a:extLst>
            </p:cNvPr>
            <p:cNvSpPr/>
            <p:nvPr/>
          </p:nvSpPr>
          <p:spPr>
            <a:xfrm>
              <a:off x="7004918" y="3321760"/>
              <a:ext cx="861180" cy="86118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CD45F85-BB0D-4927-99D3-C34B6275727A}"/>
                </a:ext>
              </a:extLst>
            </p:cNvPr>
            <p:cNvGrpSpPr/>
            <p:nvPr/>
          </p:nvGrpSpPr>
          <p:grpSpPr>
            <a:xfrm>
              <a:off x="5055777" y="2262014"/>
              <a:ext cx="2457329" cy="897321"/>
              <a:chOff x="1518803" y="3430058"/>
              <a:chExt cx="2457329" cy="897321"/>
            </a:xfrm>
          </p:grpSpPr>
          <p:sp>
            <p:nvSpPr>
              <p:cNvPr id="24" name="TextBox 10">
                <a:extLst>
                  <a:ext uri="{FF2B5EF4-FFF2-40B4-BE49-F238E27FC236}">
                    <a16:creationId xmlns:a16="http://schemas.microsoft.com/office/drawing/2014/main" id="{EC280AF4-6109-495F-98E5-C5625BABEBB6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en-US" altLang="zh-CN" sz="1050" dirty="0"/>
                  <a:t>A</a:t>
                </a:r>
                <a:r>
                  <a:rPr lang="zh-CN" altLang="en-US" sz="1050" dirty="0"/>
                  <a:t>尚设计</a:t>
                </a:r>
              </a:p>
            </p:txBody>
          </p:sp>
          <p:sp>
            <p:nvSpPr>
              <p:cNvPr id="25" name="Rectangle 17">
                <a:extLst>
                  <a:ext uri="{FF2B5EF4-FFF2-40B4-BE49-F238E27FC236}">
                    <a16:creationId xmlns:a16="http://schemas.microsoft.com/office/drawing/2014/main" id="{56102D69-5CAD-48FC-8E7E-8BA94D56CF96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6" name="Freeform: Shape 42">
              <a:extLst>
                <a:ext uri="{FF2B5EF4-FFF2-40B4-BE49-F238E27FC236}">
                  <a16:creationId xmlns:a16="http://schemas.microsoft.com/office/drawing/2014/main" id="{BBBF5C08-0A1D-43ED-8E34-ACEC6FC36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4389" y="3461665"/>
              <a:ext cx="542237" cy="5813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4F6041A7-28FA-4078-8BB9-4550F8955B5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57192" y="2884756"/>
            <a:ext cx="3543192" cy="1493990"/>
            <a:chOff x="7957192" y="2884756"/>
            <a:chExt cx="3543192" cy="1493990"/>
          </a:xfrm>
        </p:grpSpPr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BF0C0CE5-DB29-42A3-85A2-3490D719CA16}"/>
                </a:ext>
              </a:extLst>
            </p:cNvPr>
            <p:cNvSpPr/>
            <p:nvPr/>
          </p:nvSpPr>
          <p:spPr>
            <a:xfrm>
              <a:off x="7957192" y="2884756"/>
              <a:ext cx="641777" cy="641777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30">
              <a:extLst>
                <a:ext uri="{FF2B5EF4-FFF2-40B4-BE49-F238E27FC236}">
                  <a16:creationId xmlns:a16="http://schemas.microsoft.com/office/drawing/2014/main" id="{8631823E-3C75-4427-9E6C-937F35A79E71}"/>
                </a:ext>
              </a:extLst>
            </p:cNvPr>
            <p:cNvGrpSpPr/>
            <p:nvPr/>
          </p:nvGrpSpPr>
          <p:grpSpPr>
            <a:xfrm>
              <a:off x="9043055" y="3481425"/>
              <a:ext cx="2457329" cy="897321"/>
              <a:chOff x="4467849" y="5872440"/>
              <a:chExt cx="2457329" cy="897321"/>
            </a:xfrm>
          </p:grpSpPr>
          <p:sp>
            <p:nvSpPr>
              <p:cNvPr id="18" name="TextBox 31">
                <a:extLst>
                  <a:ext uri="{FF2B5EF4-FFF2-40B4-BE49-F238E27FC236}">
                    <a16:creationId xmlns:a16="http://schemas.microsoft.com/office/drawing/2014/main" id="{9C9A7751-335B-4FED-AEC8-180237BC2D64}"/>
                  </a:ext>
                </a:extLst>
              </p:cNvPr>
              <p:cNvSpPr txBox="1"/>
              <p:nvPr/>
            </p:nvSpPr>
            <p:spPr>
              <a:xfrm>
                <a:off x="4467849" y="6180205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en-US" altLang="zh-CN" sz="1050" dirty="0"/>
                  <a:t>A</a:t>
                </a:r>
                <a:r>
                  <a:rPr lang="zh-CN" altLang="en-US" sz="1050" dirty="0"/>
                  <a:t>尚设计</a:t>
                </a:r>
              </a:p>
            </p:txBody>
          </p:sp>
          <p:sp>
            <p:nvSpPr>
              <p:cNvPr id="19" name="Rectangle 32">
                <a:extLst>
                  <a:ext uri="{FF2B5EF4-FFF2-40B4-BE49-F238E27FC236}">
                    <a16:creationId xmlns:a16="http://schemas.microsoft.com/office/drawing/2014/main" id="{8F573028-1888-412F-A602-A198AE724B7B}"/>
                  </a:ext>
                </a:extLst>
              </p:cNvPr>
              <p:cNvSpPr/>
              <p:nvPr/>
            </p:nvSpPr>
            <p:spPr>
              <a:xfrm>
                <a:off x="4467849" y="5872440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7" name="Freeform: Shape 45">
              <a:extLst>
                <a:ext uri="{FF2B5EF4-FFF2-40B4-BE49-F238E27FC236}">
                  <a16:creationId xmlns:a16="http://schemas.microsoft.com/office/drawing/2014/main" id="{4E237C83-BB00-45AD-BBA5-0C6B05FA0B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68439" y="2973644"/>
              <a:ext cx="419283" cy="449541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6607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D8A589E3-0F6F-4FAF-9072-B8DA149B200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90758" y="1607534"/>
            <a:ext cx="2367650" cy="4021169"/>
            <a:chOff x="1490758" y="1607534"/>
            <a:chExt cx="2367650" cy="402116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1092B60-35ED-4AF8-95B4-CED006645C50}"/>
                </a:ext>
              </a:extLst>
            </p:cNvPr>
            <p:cNvGrpSpPr/>
            <p:nvPr/>
          </p:nvGrpSpPr>
          <p:grpSpPr>
            <a:xfrm>
              <a:off x="1490758" y="1607534"/>
              <a:ext cx="2113973" cy="4021169"/>
              <a:chOff x="1580500" y="1212850"/>
              <a:chExt cx="1371600" cy="3524250"/>
            </a:xfrm>
          </p:grpSpPr>
          <p:sp>
            <p:nvSpPr>
              <p:cNvPr id="35" name="Arrow: Chevron 5">
                <a:extLst>
                  <a:ext uri="{FF2B5EF4-FFF2-40B4-BE49-F238E27FC236}">
                    <a16:creationId xmlns:a16="http://schemas.microsoft.com/office/drawing/2014/main" id="{512843C5-569A-420A-9117-5907CE1C117E}"/>
                  </a:ext>
                </a:extLst>
              </p:cNvPr>
              <p:cNvSpPr/>
              <p:nvPr/>
            </p:nvSpPr>
            <p:spPr>
              <a:xfrm rot="16200000">
                <a:off x="1275700" y="3060700"/>
                <a:ext cx="1981200" cy="1371600"/>
              </a:xfrm>
              <a:prstGeom prst="chevron">
                <a:avLst>
                  <a:gd name="adj" fmla="val 3277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Parallelogram 6">
                <a:extLst>
                  <a:ext uri="{FF2B5EF4-FFF2-40B4-BE49-F238E27FC236}">
                    <a16:creationId xmlns:a16="http://schemas.microsoft.com/office/drawing/2014/main" id="{C0F94589-E8BD-495E-8DAB-2341237123BC}"/>
                  </a:ext>
                </a:extLst>
              </p:cNvPr>
              <p:cNvSpPr/>
              <p:nvPr/>
            </p:nvSpPr>
            <p:spPr>
              <a:xfrm rot="16200000" flipH="1">
                <a:off x="767700" y="2025650"/>
                <a:ext cx="2997200" cy="1371600"/>
              </a:xfrm>
              <a:prstGeom prst="parallelogram">
                <a:avLst>
                  <a:gd name="adj" fmla="val 51853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143349C7-0273-4037-B1C8-1E6B47CF3207}"/>
                </a:ext>
              </a:extLst>
            </p:cNvPr>
            <p:cNvSpPr/>
            <p:nvPr/>
          </p:nvSpPr>
          <p:spPr>
            <a:xfrm>
              <a:off x="3604731" y="1607534"/>
              <a:ext cx="253677" cy="12896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2">
              <a:extLst>
                <a:ext uri="{FF2B5EF4-FFF2-40B4-BE49-F238E27FC236}">
                  <a16:creationId xmlns:a16="http://schemas.microsoft.com/office/drawing/2014/main" id="{5BECD80E-0293-4EE6-B065-6A1DE9021F33}"/>
                </a:ext>
              </a:extLst>
            </p:cNvPr>
            <p:cNvGrpSpPr/>
            <p:nvPr/>
          </p:nvGrpSpPr>
          <p:grpSpPr>
            <a:xfrm>
              <a:off x="2095437" y="3990196"/>
              <a:ext cx="904613" cy="869442"/>
              <a:chOff x="1885300" y="3375790"/>
              <a:chExt cx="762000" cy="762000"/>
            </a:xfrm>
          </p:grpSpPr>
          <p:sp>
            <p:nvSpPr>
              <p:cNvPr id="33" name="Oval 13">
                <a:extLst>
                  <a:ext uri="{FF2B5EF4-FFF2-40B4-BE49-F238E27FC236}">
                    <a16:creationId xmlns:a16="http://schemas.microsoft.com/office/drawing/2014/main" id="{9533BF37-195F-44B5-AC9C-FE439C6ECC2A}"/>
                  </a:ext>
                </a:extLst>
              </p:cNvPr>
              <p:cNvSpPr/>
              <p:nvPr/>
            </p:nvSpPr>
            <p:spPr>
              <a:xfrm>
                <a:off x="18853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4">
                <a:extLst>
                  <a:ext uri="{FF2B5EF4-FFF2-40B4-BE49-F238E27FC236}">
                    <a16:creationId xmlns:a16="http://schemas.microsoft.com/office/drawing/2014/main" id="{6A6DB2DF-45B3-45D7-9949-4CEA4033074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03232" y="3516668"/>
                <a:ext cx="326136" cy="480244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3">
              <a:extLst>
                <a:ext uri="{FF2B5EF4-FFF2-40B4-BE49-F238E27FC236}">
                  <a16:creationId xmlns:a16="http://schemas.microsoft.com/office/drawing/2014/main" id="{6CC42E4B-EB2D-45C8-9342-532D729A59A3}"/>
                </a:ext>
              </a:extLst>
            </p:cNvPr>
            <p:cNvGrpSpPr/>
            <p:nvPr/>
          </p:nvGrpSpPr>
          <p:grpSpPr>
            <a:xfrm>
              <a:off x="1580453" y="3034597"/>
              <a:ext cx="1946896" cy="954512"/>
              <a:chOff x="814617" y="3646711"/>
              <a:chExt cx="2275077" cy="1115410"/>
            </a:xfrm>
          </p:grpSpPr>
          <p:sp>
            <p:nvSpPr>
              <p:cNvPr id="25" name="TextBox 37">
                <a:extLst>
                  <a:ext uri="{FF2B5EF4-FFF2-40B4-BE49-F238E27FC236}">
                    <a16:creationId xmlns:a16="http://schemas.microsoft.com/office/drawing/2014/main" id="{E00CC9A9-C32F-437C-A25D-98BA0971B0C2}"/>
                  </a:ext>
                </a:extLst>
              </p:cNvPr>
              <p:cNvSpPr txBox="1"/>
              <p:nvPr/>
            </p:nvSpPr>
            <p:spPr>
              <a:xfrm>
                <a:off x="814617" y="3892932"/>
                <a:ext cx="2275077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en-US" altLang="zh-CN" sz="11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尚设计</a:t>
                </a:r>
              </a:p>
            </p:txBody>
          </p:sp>
          <p:sp>
            <p:nvSpPr>
              <p:cNvPr id="26" name="TextBox 38">
                <a:extLst>
                  <a:ext uri="{FF2B5EF4-FFF2-40B4-BE49-F238E27FC236}">
                    <a16:creationId xmlns:a16="http://schemas.microsoft.com/office/drawing/2014/main" id="{54F88F49-AE1F-4EDC-9746-0DA6E51DAC62}"/>
                  </a:ext>
                </a:extLst>
              </p:cNvPr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id="{65E0A88C-CDAA-4CCF-BE5A-236780E9DA5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587269" y="1607535"/>
            <a:ext cx="2113973" cy="4032037"/>
            <a:chOff x="8587269" y="1607535"/>
            <a:chExt cx="2113973" cy="4032037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F5081CF9-0C08-4794-855F-89B3CA99CAD6}"/>
                </a:ext>
              </a:extLst>
            </p:cNvPr>
            <p:cNvGrpSpPr/>
            <p:nvPr/>
          </p:nvGrpSpPr>
          <p:grpSpPr>
            <a:xfrm>
              <a:off x="8587269" y="1607535"/>
              <a:ext cx="2113973" cy="4032037"/>
              <a:chOff x="6190600" y="1212850"/>
              <a:chExt cx="1371600" cy="3533775"/>
            </a:xfrm>
            <a:solidFill>
              <a:schemeClr val="accent4"/>
            </a:solidFill>
          </p:grpSpPr>
          <p:sp>
            <p:nvSpPr>
              <p:cNvPr id="37" name="Arrow: Chevron 2">
                <a:extLst>
                  <a:ext uri="{FF2B5EF4-FFF2-40B4-BE49-F238E27FC236}">
                    <a16:creationId xmlns:a16="http://schemas.microsoft.com/office/drawing/2014/main" id="{984E99AC-27F3-448A-9922-282AE8933B00}"/>
                  </a:ext>
                </a:extLst>
              </p:cNvPr>
              <p:cNvSpPr/>
              <p:nvPr/>
            </p:nvSpPr>
            <p:spPr>
              <a:xfrm rot="16200000" flipH="1" flipV="1">
                <a:off x="5885800" y="3070225"/>
                <a:ext cx="1981200" cy="1371600"/>
              </a:xfrm>
              <a:prstGeom prst="chevron">
                <a:avLst>
                  <a:gd name="adj" fmla="val 29635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Parallelogram 3">
                <a:extLst>
                  <a:ext uri="{FF2B5EF4-FFF2-40B4-BE49-F238E27FC236}">
                    <a16:creationId xmlns:a16="http://schemas.microsoft.com/office/drawing/2014/main" id="{BEB86943-64EA-449C-9BE8-AD8BAF8CD819}"/>
                  </a:ext>
                </a:extLst>
              </p:cNvPr>
              <p:cNvSpPr/>
              <p:nvPr/>
            </p:nvSpPr>
            <p:spPr>
              <a:xfrm rot="5400000">
                <a:off x="5377800" y="2025650"/>
                <a:ext cx="2997200" cy="1371600"/>
              </a:xfrm>
              <a:prstGeom prst="parallelogram">
                <a:avLst>
                  <a:gd name="adj" fmla="val 518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8">
              <a:extLst>
                <a:ext uri="{FF2B5EF4-FFF2-40B4-BE49-F238E27FC236}">
                  <a16:creationId xmlns:a16="http://schemas.microsoft.com/office/drawing/2014/main" id="{8AB38A38-2A99-4BCF-9F55-AF11A9A4FB69}"/>
                </a:ext>
              </a:extLst>
            </p:cNvPr>
            <p:cNvGrpSpPr/>
            <p:nvPr/>
          </p:nvGrpSpPr>
          <p:grpSpPr>
            <a:xfrm>
              <a:off x="9200734" y="3990196"/>
              <a:ext cx="904613" cy="869442"/>
              <a:chOff x="6495400" y="3375790"/>
              <a:chExt cx="762000" cy="762000"/>
            </a:xfrm>
          </p:grpSpPr>
          <p:sp>
            <p:nvSpPr>
              <p:cNvPr id="29" name="Oval 19">
                <a:extLst>
                  <a:ext uri="{FF2B5EF4-FFF2-40B4-BE49-F238E27FC236}">
                    <a16:creationId xmlns:a16="http://schemas.microsoft.com/office/drawing/2014/main" id="{DED93407-7C5A-460D-834D-772CE2E491DC}"/>
                  </a:ext>
                </a:extLst>
              </p:cNvPr>
              <p:cNvSpPr/>
              <p:nvPr/>
            </p:nvSpPr>
            <p:spPr>
              <a:xfrm>
                <a:off x="64954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0">
                <a:extLst>
                  <a:ext uri="{FF2B5EF4-FFF2-40B4-BE49-F238E27FC236}">
                    <a16:creationId xmlns:a16="http://schemas.microsoft.com/office/drawing/2014/main" id="{FA639E45-9330-4338-B315-5255B0336B2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645523" y="3543430"/>
                <a:ext cx="461754" cy="426720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9">
              <a:extLst>
                <a:ext uri="{FF2B5EF4-FFF2-40B4-BE49-F238E27FC236}">
                  <a16:creationId xmlns:a16="http://schemas.microsoft.com/office/drawing/2014/main" id="{0179BE10-7858-4228-B2E5-9DF3DD28E1D0}"/>
                </a:ext>
              </a:extLst>
            </p:cNvPr>
            <p:cNvGrpSpPr/>
            <p:nvPr/>
          </p:nvGrpSpPr>
          <p:grpSpPr>
            <a:xfrm>
              <a:off x="8679592" y="3034597"/>
              <a:ext cx="1946896" cy="954512"/>
              <a:chOff x="814617" y="3646711"/>
              <a:chExt cx="2275077" cy="1115410"/>
            </a:xfrm>
          </p:grpSpPr>
          <p:sp>
            <p:nvSpPr>
              <p:cNvPr id="23" name="TextBox 40">
                <a:extLst>
                  <a:ext uri="{FF2B5EF4-FFF2-40B4-BE49-F238E27FC236}">
                    <a16:creationId xmlns:a16="http://schemas.microsoft.com/office/drawing/2014/main" id="{7DB8D3E8-D25B-4EAA-92FF-80327A358EEF}"/>
                  </a:ext>
                </a:extLst>
              </p:cNvPr>
              <p:cNvSpPr txBox="1"/>
              <p:nvPr/>
            </p:nvSpPr>
            <p:spPr>
              <a:xfrm>
                <a:off x="814617" y="3892932"/>
                <a:ext cx="2275077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en-US" altLang="zh-CN" sz="11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尚设计</a:t>
                </a:r>
              </a:p>
            </p:txBody>
          </p:sp>
          <p:sp>
            <p:nvSpPr>
              <p:cNvPr id="24" name="TextBox 41">
                <a:extLst>
                  <a:ext uri="{FF2B5EF4-FFF2-40B4-BE49-F238E27FC236}">
                    <a16:creationId xmlns:a16="http://schemas.microsoft.com/office/drawing/2014/main" id="{F10B525D-449B-4179-93DA-798CB62B97DA}"/>
                  </a:ext>
                </a:extLst>
              </p:cNvPr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id="{118D35FD-D48C-408A-A3A1-B0DB79B9AD3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861137" y="1607535"/>
            <a:ext cx="2365703" cy="4161728"/>
            <a:chOff x="3861137" y="1607535"/>
            <a:chExt cx="2365703" cy="4161728"/>
          </a:xfrm>
        </p:grpSpPr>
        <p:sp>
          <p:nvSpPr>
            <p:cNvPr id="9" name="Parallelogram 10">
              <a:extLst>
                <a:ext uri="{FF2B5EF4-FFF2-40B4-BE49-F238E27FC236}">
                  <a16:creationId xmlns:a16="http://schemas.microsoft.com/office/drawing/2014/main" id="{378307C3-5CAA-4BCF-A722-899C0DC6F894}"/>
                </a:ext>
              </a:extLst>
            </p:cNvPr>
            <p:cNvSpPr/>
            <p:nvPr/>
          </p:nvSpPr>
          <p:spPr>
            <a:xfrm rot="5400000">
              <a:off x="2838708" y="2629964"/>
              <a:ext cx="4158831" cy="2113973"/>
            </a:xfrm>
            <a:prstGeom prst="parallelogram">
              <a:avLst>
                <a:gd name="adj" fmla="val 518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08EA7CBF-2EA0-4A4B-A72E-71B53D7C98D3}"/>
                </a:ext>
              </a:extLst>
            </p:cNvPr>
            <p:cNvSpPr/>
            <p:nvPr/>
          </p:nvSpPr>
          <p:spPr>
            <a:xfrm>
              <a:off x="5973163" y="4479591"/>
              <a:ext cx="253677" cy="12896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85F4DD85-11DA-4DE3-A15B-DFB0A24B5DC7}"/>
                </a:ext>
              </a:extLst>
            </p:cNvPr>
            <p:cNvGrpSpPr/>
            <p:nvPr/>
          </p:nvGrpSpPr>
          <p:grpSpPr>
            <a:xfrm>
              <a:off x="4465818" y="2480467"/>
              <a:ext cx="904613" cy="869442"/>
              <a:chOff x="3423263" y="1809750"/>
              <a:chExt cx="762000" cy="762000"/>
            </a:xfrm>
          </p:grpSpPr>
          <p:sp>
            <p:nvSpPr>
              <p:cNvPr id="31" name="Oval 16">
                <a:extLst>
                  <a:ext uri="{FF2B5EF4-FFF2-40B4-BE49-F238E27FC236}">
                    <a16:creationId xmlns:a16="http://schemas.microsoft.com/office/drawing/2014/main" id="{5F189128-FC20-4007-BEC2-B32CB535B7E8}"/>
                  </a:ext>
                </a:extLst>
              </p:cNvPr>
              <p:cNvSpPr/>
              <p:nvPr/>
            </p:nvSpPr>
            <p:spPr>
              <a:xfrm>
                <a:off x="3423263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7">
                <a:extLst>
                  <a:ext uri="{FF2B5EF4-FFF2-40B4-BE49-F238E27FC236}">
                    <a16:creationId xmlns:a16="http://schemas.microsoft.com/office/drawing/2014/main" id="{E56BD96E-FC2B-47FB-86C7-A8AA0380811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13763" y="1985798"/>
                <a:ext cx="381000" cy="409904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2">
              <a:extLst>
                <a:ext uri="{FF2B5EF4-FFF2-40B4-BE49-F238E27FC236}">
                  <a16:creationId xmlns:a16="http://schemas.microsoft.com/office/drawing/2014/main" id="{26835558-0756-4C53-AFDD-F42BC749E104}"/>
                </a:ext>
              </a:extLst>
            </p:cNvPr>
            <p:cNvGrpSpPr/>
            <p:nvPr/>
          </p:nvGrpSpPr>
          <p:grpSpPr>
            <a:xfrm>
              <a:off x="3944675" y="3470404"/>
              <a:ext cx="1946896" cy="954512"/>
              <a:chOff x="814617" y="3646711"/>
              <a:chExt cx="2275077" cy="1115410"/>
            </a:xfrm>
          </p:grpSpPr>
          <p:sp>
            <p:nvSpPr>
              <p:cNvPr id="21" name="TextBox 43">
                <a:extLst>
                  <a:ext uri="{FF2B5EF4-FFF2-40B4-BE49-F238E27FC236}">
                    <a16:creationId xmlns:a16="http://schemas.microsoft.com/office/drawing/2014/main" id="{C9F819D4-6BA2-4614-9490-08C44F78654D}"/>
                  </a:ext>
                </a:extLst>
              </p:cNvPr>
              <p:cNvSpPr txBox="1"/>
              <p:nvPr/>
            </p:nvSpPr>
            <p:spPr>
              <a:xfrm>
                <a:off x="814617" y="3892932"/>
                <a:ext cx="2275077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en-US" altLang="zh-CN" sz="11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尚设计</a:t>
                </a:r>
              </a:p>
            </p:txBody>
          </p:sp>
          <p:sp>
            <p:nvSpPr>
              <p:cNvPr id="22" name="TextBox 44">
                <a:extLst>
                  <a:ext uri="{FF2B5EF4-FFF2-40B4-BE49-F238E27FC236}">
                    <a16:creationId xmlns:a16="http://schemas.microsoft.com/office/drawing/2014/main" id="{EF49E666-BF8C-44E7-976A-443719FA0F06}"/>
                  </a:ext>
                </a:extLst>
              </p:cNvPr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id="{D60100B5-239A-47CC-966F-A0E8748695A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27623" y="1607534"/>
            <a:ext cx="2367650" cy="4158832"/>
            <a:chOff x="6227623" y="1607534"/>
            <a:chExt cx="2367650" cy="4158832"/>
          </a:xfrm>
        </p:grpSpPr>
        <p:sp>
          <p:nvSpPr>
            <p:cNvPr id="7" name="Parallelogram 8">
              <a:extLst>
                <a:ext uri="{FF2B5EF4-FFF2-40B4-BE49-F238E27FC236}">
                  <a16:creationId xmlns:a16="http://schemas.microsoft.com/office/drawing/2014/main" id="{3027EC2F-EBCE-472F-AA39-F8FB118B4D5C}"/>
                </a:ext>
              </a:extLst>
            </p:cNvPr>
            <p:cNvSpPr/>
            <p:nvPr/>
          </p:nvSpPr>
          <p:spPr>
            <a:xfrm rot="16200000" flipH="1">
              <a:off x="5205194" y="2629964"/>
              <a:ext cx="4158831" cy="2113973"/>
            </a:xfrm>
            <a:prstGeom prst="parallelogram">
              <a:avLst>
                <a:gd name="adj" fmla="val 518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46C398C8-94CC-44A1-9516-D5218A1F721A}"/>
                </a:ext>
              </a:extLst>
            </p:cNvPr>
            <p:cNvSpPr/>
            <p:nvPr/>
          </p:nvSpPr>
          <p:spPr>
            <a:xfrm>
              <a:off x="8341596" y="1607534"/>
              <a:ext cx="253677" cy="128967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E609A57A-C34D-4D83-AFCA-F498A0F636AF}"/>
                </a:ext>
              </a:extLst>
            </p:cNvPr>
            <p:cNvGrpSpPr/>
            <p:nvPr/>
          </p:nvGrpSpPr>
          <p:grpSpPr>
            <a:xfrm>
              <a:off x="6832302" y="2480467"/>
              <a:ext cx="904613" cy="869442"/>
              <a:chOff x="4958700" y="1809750"/>
              <a:chExt cx="762000" cy="762000"/>
            </a:xfrm>
          </p:grpSpPr>
          <p:sp>
            <p:nvSpPr>
              <p:cNvPr id="27" name="Oval 22">
                <a:extLst>
                  <a:ext uri="{FF2B5EF4-FFF2-40B4-BE49-F238E27FC236}">
                    <a16:creationId xmlns:a16="http://schemas.microsoft.com/office/drawing/2014/main" id="{6FDED71A-FCED-40F0-B673-4A3408C16113}"/>
                  </a:ext>
                </a:extLst>
              </p:cNvPr>
              <p:cNvSpPr/>
              <p:nvPr/>
            </p:nvSpPr>
            <p:spPr>
              <a:xfrm>
                <a:off x="4958700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3">
                <a:extLst>
                  <a:ext uri="{FF2B5EF4-FFF2-40B4-BE49-F238E27FC236}">
                    <a16:creationId xmlns:a16="http://schemas.microsoft.com/office/drawing/2014/main" id="{282C282D-2E43-4FAD-8C9B-82C24202C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359" y="1984288"/>
                <a:ext cx="440682" cy="412924"/>
              </a:xfrm>
              <a:custGeom>
                <a:avLst/>
                <a:gdLst/>
                <a:ahLst/>
                <a:cxnLst>
                  <a:cxn ang="0">
                    <a:pos x="59" y="51"/>
                  </a:cxn>
                  <a:cxn ang="0">
                    <a:pos x="56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7"/>
                  </a:cxn>
                  <a:cxn ang="0">
                    <a:pos x="20" y="37"/>
                  </a:cxn>
                  <a:cxn ang="0">
                    <a:pos x="25" y="41"/>
                  </a:cxn>
                  <a:cxn ang="0">
                    <a:pos x="29" y="43"/>
                  </a:cxn>
                  <a:cxn ang="0">
                    <a:pos x="34" y="41"/>
                  </a:cxn>
                  <a:cxn ang="0">
                    <a:pos x="39" y="37"/>
                  </a:cxn>
                  <a:cxn ang="0">
                    <a:pos x="56" y="37"/>
                  </a:cxn>
                  <a:cxn ang="0">
                    <a:pos x="59" y="40"/>
                  </a:cxn>
                  <a:cxn ang="0">
                    <a:pos x="59" y="51"/>
                  </a:cxn>
                  <a:cxn ang="0">
                    <a:pos x="47" y="22"/>
                  </a:cxn>
                  <a:cxn ang="0">
                    <a:pos x="31" y="38"/>
                  </a:cxn>
                  <a:cxn ang="0">
                    <a:pos x="29" y="39"/>
                  </a:cxn>
                  <a:cxn ang="0">
                    <a:pos x="28" y="38"/>
                  </a:cxn>
                  <a:cxn ang="0">
                    <a:pos x="12" y="22"/>
                  </a:cxn>
                  <a:cxn ang="0">
                    <a:pos x="11" y="20"/>
                  </a:cxn>
                  <a:cxn ang="0">
                    <a:pos x="13" y="18"/>
                  </a:cxn>
                  <a:cxn ang="0">
                    <a:pos x="23" y="18"/>
                  </a:cxn>
                  <a:cxn ang="0">
                    <a:pos x="23" y="2"/>
                  </a:cxn>
                  <a:cxn ang="0">
                    <a:pos x="25" y="0"/>
                  </a:cxn>
                  <a:cxn ang="0">
                    <a:pos x="34" y="0"/>
                  </a:cxn>
                  <a:cxn ang="0">
                    <a:pos x="36" y="2"/>
                  </a:cxn>
                  <a:cxn ang="0">
                    <a:pos x="36" y="18"/>
                  </a:cxn>
                  <a:cxn ang="0">
                    <a:pos x="45" y="18"/>
                  </a:cxn>
                  <a:cxn ang="0">
                    <a:pos x="48" y="20"/>
                  </a:cxn>
                  <a:cxn ang="0">
                    <a:pos x="47" y="22"/>
                  </a:cxn>
                  <a:cxn ang="0">
                    <a:pos x="43" y="46"/>
                  </a:cxn>
                  <a:cxn ang="0">
                    <a:pos x="41" y="48"/>
                  </a:cxn>
                  <a:cxn ang="0">
                    <a:pos x="43" y="50"/>
                  </a:cxn>
                  <a:cxn ang="0">
                    <a:pos x="45" y="48"/>
                  </a:cxn>
                  <a:cxn ang="0">
                    <a:pos x="43" y="46"/>
                  </a:cxn>
                  <a:cxn ang="0">
                    <a:pos x="52" y="46"/>
                  </a:cxn>
                  <a:cxn ang="0">
                    <a:pos x="50" y="48"/>
                  </a:cxn>
                  <a:cxn ang="0">
                    <a:pos x="52" y="50"/>
                  </a:cxn>
                  <a:cxn ang="0">
                    <a:pos x="55" y="48"/>
                  </a:cxn>
                  <a:cxn ang="0">
                    <a:pos x="52" y="46"/>
                  </a:cxn>
                </a:cxnLst>
                <a:rect l="0" t="0" r="r" b="b"/>
                <a:pathLst>
                  <a:path w="59" h="55">
                    <a:moveTo>
                      <a:pt x="59" y="51"/>
                    </a:moveTo>
                    <a:cubicBezTo>
                      <a:pt x="59" y="53"/>
                      <a:pt x="58" y="55"/>
                      <a:pt x="56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3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3"/>
                      <a:pt x="28" y="43"/>
                      <a:pt x="29" y="43"/>
                    </a:cubicBezTo>
                    <a:cubicBezTo>
                      <a:pt x="31" y="43"/>
                      <a:pt x="33" y="43"/>
                      <a:pt x="34" y="41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7"/>
                      <a:pt x="59" y="38"/>
                      <a:pt x="59" y="40"/>
                    </a:cubicBezTo>
                    <a:lnTo>
                      <a:pt x="59" y="51"/>
                    </a:lnTo>
                    <a:close/>
                    <a:moveTo>
                      <a:pt x="47" y="22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0" y="39"/>
                      <a:pt x="29" y="39"/>
                    </a:cubicBezTo>
                    <a:cubicBezTo>
                      <a:pt x="29" y="39"/>
                      <a:pt x="28" y="39"/>
                      <a:pt x="28" y="3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2" y="19"/>
                      <a:pt x="13" y="18"/>
                      <a:pt x="1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8"/>
                      <a:pt x="47" y="19"/>
                      <a:pt x="48" y="20"/>
                    </a:cubicBezTo>
                    <a:cubicBezTo>
                      <a:pt x="48" y="20"/>
                      <a:pt x="48" y="21"/>
                      <a:pt x="47" y="22"/>
                    </a:cubicBezTo>
                    <a:close/>
                    <a:moveTo>
                      <a:pt x="43" y="46"/>
                    </a:moveTo>
                    <a:cubicBezTo>
                      <a:pt x="42" y="46"/>
                      <a:pt x="41" y="47"/>
                      <a:pt x="41" y="48"/>
                    </a:cubicBezTo>
                    <a:cubicBezTo>
                      <a:pt x="41" y="49"/>
                      <a:pt x="42" y="50"/>
                      <a:pt x="43" y="50"/>
                    </a:cubicBezTo>
                    <a:cubicBezTo>
                      <a:pt x="44" y="50"/>
                      <a:pt x="45" y="49"/>
                      <a:pt x="45" y="48"/>
                    </a:cubicBezTo>
                    <a:cubicBezTo>
                      <a:pt x="45" y="47"/>
                      <a:pt x="44" y="46"/>
                      <a:pt x="43" y="46"/>
                    </a:cubicBezTo>
                    <a:close/>
                    <a:moveTo>
                      <a:pt x="52" y="46"/>
                    </a:moveTo>
                    <a:cubicBezTo>
                      <a:pt x="51" y="46"/>
                      <a:pt x="50" y="47"/>
                      <a:pt x="50" y="48"/>
                    </a:cubicBezTo>
                    <a:cubicBezTo>
                      <a:pt x="50" y="49"/>
                      <a:pt x="51" y="50"/>
                      <a:pt x="52" y="50"/>
                    </a:cubicBezTo>
                    <a:cubicBezTo>
                      <a:pt x="54" y="50"/>
                      <a:pt x="55" y="49"/>
                      <a:pt x="55" y="48"/>
                    </a:cubicBezTo>
                    <a:cubicBezTo>
                      <a:pt x="55" y="47"/>
                      <a:pt x="54" y="46"/>
                      <a:pt x="52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5">
              <a:extLst>
                <a:ext uri="{FF2B5EF4-FFF2-40B4-BE49-F238E27FC236}">
                  <a16:creationId xmlns:a16="http://schemas.microsoft.com/office/drawing/2014/main" id="{89EDDBFD-8FBA-4312-9345-6A3E4ECCD6C5}"/>
                </a:ext>
              </a:extLst>
            </p:cNvPr>
            <p:cNvGrpSpPr/>
            <p:nvPr/>
          </p:nvGrpSpPr>
          <p:grpSpPr>
            <a:xfrm>
              <a:off x="6311159" y="3470404"/>
              <a:ext cx="1946896" cy="954512"/>
              <a:chOff x="814617" y="3646711"/>
              <a:chExt cx="2275077" cy="1115410"/>
            </a:xfrm>
          </p:grpSpPr>
          <p:sp>
            <p:nvSpPr>
              <p:cNvPr id="19" name="TextBox 46">
                <a:extLst>
                  <a:ext uri="{FF2B5EF4-FFF2-40B4-BE49-F238E27FC236}">
                    <a16:creationId xmlns:a16="http://schemas.microsoft.com/office/drawing/2014/main" id="{2D94EE42-2C82-4E0F-A5BB-FCB982C9222A}"/>
                  </a:ext>
                </a:extLst>
              </p:cNvPr>
              <p:cNvSpPr txBox="1"/>
              <p:nvPr/>
            </p:nvSpPr>
            <p:spPr>
              <a:xfrm>
                <a:off x="814617" y="3892932"/>
                <a:ext cx="2275077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en-US" altLang="zh-CN" sz="1100" dirty="0">
                    <a:solidFill>
                      <a:schemeClr val="bg1"/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bg1"/>
                    </a:solidFill>
                  </a:rPr>
                  <a:t>尚设计</a:t>
                </a:r>
              </a:p>
            </p:txBody>
          </p:sp>
          <p:sp>
            <p:nvSpPr>
              <p:cNvPr id="20" name="TextBox 47">
                <a:extLst>
                  <a:ext uri="{FF2B5EF4-FFF2-40B4-BE49-F238E27FC236}">
                    <a16:creationId xmlns:a16="http://schemas.microsoft.com/office/drawing/2014/main" id="{2B48597D-6B3F-42AB-9931-A568F82A9157}"/>
                  </a:ext>
                </a:extLst>
              </p:cNvPr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803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0C4C7EB-DA35-41E5-8E0F-F38FA9B80133}"/>
              </a:ext>
            </a:extLst>
          </p:cNvPr>
          <p:cNvSpPr txBox="1"/>
          <p:nvPr/>
        </p:nvSpPr>
        <p:spPr>
          <a:xfrm>
            <a:off x="4668011" y="2390661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F7460-D891-433C-B4F8-F794895FAC63}"/>
              </a:ext>
            </a:extLst>
          </p:cNvPr>
          <p:cNvSpPr txBox="1"/>
          <p:nvPr/>
        </p:nvSpPr>
        <p:spPr>
          <a:xfrm>
            <a:off x="3611880" y="3035821"/>
            <a:ext cx="5095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成功项目展示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915E24-9FEE-4BBB-8F8B-1780CED0877F}"/>
              </a:ext>
            </a:extLst>
          </p:cNvPr>
          <p:cNvSpPr txBox="1"/>
          <p:nvPr/>
        </p:nvSpPr>
        <p:spPr>
          <a:xfrm>
            <a:off x="2589530" y="3534296"/>
            <a:ext cx="726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greetings to my friends whom I miss so much.</a:t>
            </a: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A26040CC-9F89-4F79-813C-A66A3CD0C7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00617" y="1136260"/>
            <a:ext cx="3753329" cy="1686765"/>
            <a:chOff x="1500617" y="1136260"/>
            <a:chExt cx="3753329" cy="168676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9EFAB5E-DC99-4831-97A8-6E6EFE53FBDE}"/>
                </a:ext>
              </a:extLst>
            </p:cNvPr>
            <p:cNvSpPr/>
            <p:nvPr/>
          </p:nvSpPr>
          <p:spPr>
            <a:xfrm>
              <a:off x="4190736" y="1763629"/>
              <a:ext cx="936171" cy="93617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Arc 18">
              <a:extLst>
                <a:ext uri="{FF2B5EF4-FFF2-40B4-BE49-F238E27FC236}">
                  <a16:creationId xmlns:a16="http://schemas.microsoft.com/office/drawing/2014/main" id="{D81068B2-DE15-4729-A6FA-6C985A61A0DD}"/>
                </a:ext>
              </a:extLst>
            </p:cNvPr>
            <p:cNvSpPr/>
            <p:nvPr/>
          </p:nvSpPr>
          <p:spPr>
            <a:xfrm rot="16200000">
              <a:off x="4063691" y="1632770"/>
              <a:ext cx="1190255" cy="1190255"/>
            </a:xfrm>
            <a:prstGeom prst="arc">
              <a:avLst>
                <a:gd name="adj1" fmla="val 16041187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9">
              <a:extLst>
                <a:ext uri="{FF2B5EF4-FFF2-40B4-BE49-F238E27FC236}">
                  <a16:creationId xmlns:a16="http://schemas.microsoft.com/office/drawing/2014/main" id="{FEDF0006-2FB3-4DA0-A6E5-E398C87D85B5}"/>
                </a:ext>
              </a:extLst>
            </p:cNvPr>
            <p:cNvSpPr/>
            <p:nvPr/>
          </p:nvSpPr>
          <p:spPr>
            <a:xfrm>
              <a:off x="4127215" y="1763628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Straight Connector 25">
              <a:extLst>
                <a:ext uri="{FF2B5EF4-FFF2-40B4-BE49-F238E27FC236}">
                  <a16:creationId xmlns:a16="http://schemas.microsoft.com/office/drawing/2014/main" id="{459D053E-E191-41B6-BCB5-7223E550AFAB}"/>
                </a:ext>
              </a:extLst>
            </p:cNvPr>
            <p:cNvCxnSpPr/>
            <p:nvPr/>
          </p:nvCxnSpPr>
          <p:spPr>
            <a:xfrm rot="16200000" flipV="1">
              <a:off x="3970487" y="1597357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9">
              <a:extLst>
                <a:ext uri="{FF2B5EF4-FFF2-40B4-BE49-F238E27FC236}">
                  <a16:creationId xmlns:a16="http://schemas.microsoft.com/office/drawing/2014/main" id="{96F6CB6D-99C7-4E1F-B810-2F1D3ED5D1DB}"/>
                </a:ext>
              </a:extLst>
            </p:cNvPr>
            <p:cNvGrpSpPr/>
            <p:nvPr/>
          </p:nvGrpSpPr>
          <p:grpSpPr>
            <a:xfrm>
              <a:off x="1500617" y="1136260"/>
              <a:ext cx="2291048" cy="1223412"/>
              <a:chOff x="1500617" y="1136260"/>
              <a:chExt cx="2291048" cy="1223412"/>
            </a:xfrm>
          </p:grpSpPr>
          <p:sp>
            <p:nvSpPr>
              <p:cNvPr id="41" name="TextBox 28">
                <a:extLst>
                  <a:ext uri="{FF2B5EF4-FFF2-40B4-BE49-F238E27FC236}">
                    <a16:creationId xmlns:a16="http://schemas.microsoft.com/office/drawing/2014/main" id="{921EAC84-751E-404A-BA05-2342509A33E8}"/>
                  </a:ext>
                </a:extLst>
              </p:cNvPr>
              <p:cNvSpPr txBox="1"/>
              <p:nvPr/>
            </p:nvSpPr>
            <p:spPr>
              <a:xfrm>
                <a:off x="1500617" y="1736424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  <p:sp>
            <p:nvSpPr>
              <p:cNvPr id="42" name="Rectangle 33">
                <a:extLst>
                  <a:ext uri="{FF2B5EF4-FFF2-40B4-BE49-F238E27FC236}">
                    <a16:creationId xmlns:a16="http://schemas.microsoft.com/office/drawing/2014/main" id="{56655834-FED4-4995-96E2-76D70EAA9732}"/>
                  </a:ext>
                </a:extLst>
              </p:cNvPr>
              <p:cNvSpPr/>
              <p:nvPr/>
            </p:nvSpPr>
            <p:spPr>
              <a:xfrm>
                <a:off x="1500617" y="1136260"/>
                <a:ext cx="2291048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r>
                  <a:rPr lang="en-US" altLang="zh-CN" sz="2600" b="1" dirty="0">
                    <a:solidFill>
                      <a:schemeClr val="accent1">
                        <a:lumMod val="100000"/>
                      </a:schemeClr>
                    </a:solidFill>
                  </a:rPr>
                  <a:t>01</a:t>
                </a:r>
                <a:r>
                  <a:rPr lang="zh-CN" altLang="en-US" sz="2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B8FFA863-908F-412C-8ED1-FF02924D3D4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46169" y="2019062"/>
            <a:ext cx="3161440" cy="3040912"/>
            <a:chOff x="4446169" y="2019062"/>
            <a:chExt cx="3161440" cy="304091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9F74EA4-71DE-471C-AE4F-CE8EDA17B9E9}"/>
                </a:ext>
              </a:extLst>
            </p:cNvPr>
            <p:cNvCxnSpPr>
              <a:stCxn id="4" idx="6"/>
              <a:endCxn id="5" idx="2"/>
            </p:cNvCxnSpPr>
            <p:nvPr/>
          </p:nvCxnSpPr>
          <p:spPr>
            <a:xfrm flipV="1">
              <a:off x="5126907" y="2231714"/>
              <a:ext cx="1799967" cy="1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4506FCF-D547-4EE1-AA46-E4D05D2B27F2}"/>
                </a:ext>
              </a:extLst>
            </p:cNvPr>
            <p:cNvCxnSpPr>
              <a:stCxn id="5" idx="4"/>
              <a:endCxn id="7" idx="0"/>
            </p:cNvCxnSpPr>
            <p:nvPr/>
          </p:nvCxnSpPr>
          <p:spPr>
            <a:xfrm flipH="1">
              <a:off x="7394959" y="2699799"/>
              <a:ext cx="1" cy="1679439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23835C5-153A-4C7A-BDB0-6F111E69FA6D}"/>
                </a:ext>
              </a:extLst>
            </p:cNvPr>
            <p:cNvCxnSpPr>
              <a:stCxn id="4" idx="4"/>
              <a:endCxn id="6" idx="0"/>
            </p:cNvCxnSpPr>
            <p:nvPr/>
          </p:nvCxnSpPr>
          <p:spPr>
            <a:xfrm flipH="1">
              <a:off x="4658821" y="2699800"/>
              <a:ext cx="1" cy="167943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1F4CA02-9F3F-48C0-A670-82FC8FAEC140}"/>
                </a:ext>
              </a:extLst>
            </p:cNvPr>
            <p:cNvCxnSpPr>
              <a:stCxn id="6" idx="6"/>
              <a:endCxn id="7" idx="2"/>
            </p:cNvCxnSpPr>
            <p:nvPr/>
          </p:nvCxnSpPr>
          <p:spPr>
            <a:xfrm>
              <a:off x="5126906" y="4847324"/>
              <a:ext cx="1799967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DD2FED0-ED45-4CC8-BA29-ACB35FD4CF14}"/>
                </a:ext>
              </a:extLst>
            </p:cNvPr>
            <p:cNvSpPr/>
            <p:nvPr/>
          </p:nvSpPr>
          <p:spPr>
            <a:xfrm>
              <a:off x="5814238" y="2019062"/>
              <a:ext cx="425302" cy="425302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4F4459-DA45-477E-8472-EC8D97799DC3}"/>
                </a:ext>
              </a:extLst>
            </p:cNvPr>
            <p:cNvSpPr/>
            <p:nvPr/>
          </p:nvSpPr>
          <p:spPr>
            <a:xfrm>
              <a:off x="5814238" y="4634672"/>
              <a:ext cx="425302" cy="425302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1BFE00F-0B9C-48DE-801C-9AC6B1E32A77}"/>
                </a:ext>
              </a:extLst>
            </p:cNvPr>
            <p:cNvSpPr/>
            <p:nvPr/>
          </p:nvSpPr>
          <p:spPr>
            <a:xfrm>
              <a:off x="7182307" y="3326867"/>
              <a:ext cx="425302" cy="42530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22EE9A2-1B1B-4337-BC6B-5310AEA88E5B}"/>
                </a:ext>
              </a:extLst>
            </p:cNvPr>
            <p:cNvSpPr/>
            <p:nvPr/>
          </p:nvSpPr>
          <p:spPr>
            <a:xfrm>
              <a:off x="4446169" y="3326867"/>
              <a:ext cx="425302" cy="425302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4</a:t>
              </a:r>
            </a:p>
          </p:txBody>
        </p:sp>
        <p:grpSp>
          <p:nvGrpSpPr>
            <p:cNvPr id="29" name="Group 41">
              <a:extLst>
                <a:ext uri="{FF2B5EF4-FFF2-40B4-BE49-F238E27FC236}">
                  <a16:creationId xmlns:a16="http://schemas.microsoft.com/office/drawing/2014/main" id="{49BC1268-C3A0-4EC7-816A-67F69C72DBBB}"/>
                </a:ext>
              </a:extLst>
            </p:cNvPr>
            <p:cNvGrpSpPr/>
            <p:nvPr/>
          </p:nvGrpSpPr>
          <p:grpSpPr>
            <a:xfrm>
              <a:off x="4917286" y="2909656"/>
              <a:ext cx="2265021" cy="923331"/>
              <a:chOff x="4917286" y="2909656"/>
              <a:chExt cx="2265021" cy="923331"/>
            </a:xfrm>
          </p:grpSpPr>
          <p:sp>
            <p:nvSpPr>
              <p:cNvPr id="39" name="TextBox 15">
                <a:extLst>
                  <a:ext uri="{FF2B5EF4-FFF2-40B4-BE49-F238E27FC236}">
                    <a16:creationId xmlns:a16="http://schemas.microsoft.com/office/drawing/2014/main" id="{ED9241F8-B782-4FA8-90FC-8A2384E40331}"/>
                  </a:ext>
                </a:extLst>
              </p:cNvPr>
              <p:cNvSpPr txBox="1"/>
              <p:nvPr/>
            </p:nvSpPr>
            <p:spPr>
              <a:xfrm>
                <a:off x="4917286" y="3348239"/>
                <a:ext cx="2265021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尚设计</a:t>
                </a:r>
              </a:p>
            </p:txBody>
          </p:sp>
          <p:sp>
            <p:nvSpPr>
              <p:cNvPr id="40" name="Rectangle 1">
                <a:extLst>
                  <a:ext uri="{FF2B5EF4-FFF2-40B4-BE49-F238E27FC236}">
                    <a16:creationId xmlns:a16="http://schemas.microsoft.com/office/drawing/2014/main" id="{D86DDAE7-D428-4486-85FD-49A41218BA58}"/>
                  </a:ext>
                </a:extLst>
              </p:cNvPr>
              <p:cNvSpPr/>
              <p:nvPr/>
            </p:nvSpPr>
            <p:spPr>
              <a:xfrm>
                <a:off x="4917286" y="2909656"/>
                <a:ext cx="2265021" cy="369332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输入标题文本 </a:t>
                </a: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9508C34A-FB56-4326-A130-E0333B79FA9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99832" y="1206984"/>
            <a:ext cx="3719854" cy="1614339"/>
            <a:chOff x="6799832" y="1206984"/>
            <a:chExt cx="3719854" cy="161433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56933C2-A8ED-478B-8E58-F7CE149999C6}"/>
                </a:ext>
              </a:extLst>
            </p:cNvPr>
            <p:cNvSpPr/>
            <p:nvPr/>
          </p:nvSpPr>
          <p:spPr>
            <a:xfrm>
              <a:off x="6926874" y="1763628"/>
              <a:ext cx="936171" cy="936171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Arc 16">
              <a:extLst>
                <a:ext uri="{FF2B5EF4-FFF2-40B4-BE49-F238E27FC236}">
                  <a16:creationId xmlns:a16="http://schemas.microsoft.com/office/drawing/2014/main" id="{9EE4057C-37FB-4C7B-88A5-BEA3FE301A01}"/>
                </a:ext>
              </a:extLst>
            </p:cNvPr>
            <p:cNvSpPr/>
            <p:nvPr/>
          </p:nvSpPr>
          <p:spPr>
            <a:xfrm>
              <a:off x="6799832" y="1631068"/>
              <a:ext cx="1190255" cy="1190255"/>
            </a:xfrm>
            <a:prstGeom prst="arc">
              <a:avLst>
                <a:gd name="adj1" fmla="val 16200000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B89B5659-9B37-4966-A08C-87E5BB612AD2}"/>
                </a:ext>
              </a:extLst>
            </p:cNvPr>
            <p:cNvSpPr/>
            <p:nvPr/>
          </p:nvSpPr>
          <p:spPr>
            <a:xfrm>
              <a:off x="7788343" y="1763628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4" name="Straight Connector 24">
              <a:extLst>
                <a:ext uri="{FF2B5EF4-FFF2-40B4-BE49-F238E27FC236}">
                  <a16:creationId xmlns:a16="http://schemas.microsoft.com/office/drawing/2014/main" id="{60B6C0B4-6753-448E-B80B-925BA8250380}"/>
                </a:ext>
              </a:extLst>
            </p:cNvPr>
            <p:cNvCxnSpPr/>
            <p:nvPr/>
          </p:nvCxnSpPr>
          <p:spPr>
            <a:xfrm flipV="1">
              <a:off x="7900218" y="1644423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30">
              <a:extLst>
                <a:ext uri="{FF2B5EF4-FFF2-40B4-BE49-F238E27FC236}">
                  <a16:creationId xmlns:a16="http://schemas.microsoft.com/office/drawing/2014/main" id="{1A97E2CA-0C8B-4429-AA14-CC51EFDE6540}"/>
                </a:ext>
              </a:extLst>
            </p:cNvPr>
            <p:cNvGrpSpPr/>
            <p:nvPr/>
          </p:nvGrpSpPr>
          <p:grpSpPr>
            <a:xfrm>
              <a:off x="8228638" y="1206984"/>
              <a:ext cx="2291048" cy="1152688"/>
              <a:chOff x="8228638" y="1206984"/>
              <a:chExt cx="2291048" cy="1152688"/>
            </a:xfrm>
          </p:grpSpPr>
          <p:sp>
            <p:nvSpPr>
              <p:cNvPr id="37" name="TextBox 34">
                <a:extLst>
                  <a:ext uri="{FF2B5EF4-FFF2-40B4-BE49-F238E27FC236}">
                    <a16:creationId xmlns:a16="http://schemas.microsoft.com/office/drawing/2014/main" id="{8938E023-7237-4A01-B31B-492D8AE8C85C}"/>
                  </a:ext>
                </a:extLst>
              </p:cNvPr>
              <p:cNvSpPr txBox="1"/>
              <p:nvPr/>
            </p:nvSpPr>
            <p:spPr>
              <a:xfrm>
                <a:off x="8228638" y="1736424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  <p:sp>
            <p:nvSpPr>
              <p:cNvPr id="38" name="Rectangle 35">
                <a:extLst>
                  <a:ext uri="{FF2B5EF4-FFF2-40B4-BE49-F238E27FC236}">
                    <a16:creationId xmlns:a16="http://schemas.microsoft.com/office/drawing/2014/main" id="{4A3F1208-AEC6-4C69-818E-1978004B9256}"/>
                  </a:ext>
                </a:extLst>
              </p:cNvPr>
              <p:cNvSpPr/>
              <p:nvPr/>
            </p:nvSpPr>
            <p:spPr>
              <a:xfrm>
                <a:off x="8228638" y="1206984"/>
                <a:ext cx="2291048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2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  <a:r>
                  <a:rPr lang="en-US" altLang="zh-CN" sz="2400" b="1" dirty="0">
                    <a:solidFill>
                      <a:schemeClr val="accent2">
                        <a:lumMod val="100000"/>
                      </a:schemeClr>
                    </a:solidFill>
                  </a:rPr>
                  <a:t>02 </a:t>
                </a: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54AA5ABE-E169-48A3-ABA7-756895B0B26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00617" y="4252195"/>
            <a:ext cx="3749994" cy="1428232"/>
            <a:chOff x="1500617" y="4252195"/>
            <a:chExt cx="3749994" cy="1428232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2EE1C4C-CA9C-4F32-8282-D739A2146A6B}"/>
                </a:ext>
              </a:extLst>
            </p:cNvPr>
            <p:cNvSpPr/>
            <p:nvPr/>
          </p:nvSpPr>
          <p:spPr>
            <a:xfrm>
              <a:off x="4190735" y="4379238"/>
              <a:ext cx="936171" cy="936171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Arc 22">
              <a:extLst>
                <a:ext uri="{FF2B5EF4-FFF2-40B4-BE49-F238E27FC236}">
                  <a16:creationId xmlns:a16="http://schemas.microsoft.com/office/drawing/2014/main" id="{EB24E386-B507-4B7D-B4E0-B6928DC9CDE6}"/>
                </a:ext>
              </a:extLst>
            </p:cNvPr>
            <p:cNvSpPr/>
            <p:nvPr/>
          </p:nvSpPr>
          <p:spPr>
            <a:xfrm flipH="1" flipV="1">
              <a:off x="4060356" y="4252195"/>
              <a:ext cx="1190255" cy="1190255"/>
            </a:xfrm>
            <a:prstGeom prst="arc">
              <a:avLst>
                <a:gd name="adj1" fmla="val 16003478"/>
                <a:gd name="adj2" fmla="val 206120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3">
              <a:extLst>
                <a:ext uri="{FF2B5EF4-FFF2-40B4-BE49-F238E27FC236}">
                  <a16:creationId xmlns:a16="http://schemas.microsoft.com/office/drawing/2014/main" id="{6738E1A1-9C2A-4E36-9DAF-BC38FF8B465F}"/>
                </a:ext>
              </a:extLst>
            </p:cNvPr>
            <p:cNvSpPr/>
            <p:nvPr/>
          </p:nvSpPr>
          <p:spPr>
            <a:xfrm>
              <a:off x="4131592" y="5192861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Straight Connector 26">
              <a:extLst>
                <a:ext uri="{FF2B5EF4-FFF2-40B4-BE49-F238E27FC236}">
                  <a16:creationId xmlns:a16="http://schemas.microsoft.com/office/drawing/2014/main" id="{923BD344-FCD7-4320-AF39-0518EA41846A}"/>
                </a:ext>
              </a:extLst>
            </p:cNvPr>
            <p:cNvCxnSpPr/>
            <p:nvPr/>
          </p:nvCxnSpPr>
          <p:spPr>
            <a:xfrm rot="5400000">
              <a:off x="3970487" y="5331863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40">
              <a:extLst>
                <a:ext uri="{FF2B5EF4-FFF2-40B4-BE49-F238E27FC236}">
                  <a16:creationId xmlns:a16="http://schemas.microsoft.com/office/drawing/2014/main" id="{D69D1DBB-93CA-4A6C-80AE-E86895443152}"/>
                </a:ext>
              </a:extLst>
            </p:cNvPr>
            <p:cNvGrpSpPr/>
            <p:nvPr/>
          </p:nvGrpSpPr>
          <p:grpSpPr>
            <a:xfrm>
              <a:off x="1500617" y="4527739"/>
              <a:ext cx="2291048" cy="1152688"/>
              <a:chOff x="1500617" y="4527739"/>
              <a:chExt cx="2291048" cy="1152688"/>
            </a:xfrm>
          </p:grpSpPr>
          <p:sp>
            <p:nvSpPr>
              <p:cNvPr id="35" name="TextBox 36">
                <a:extLst>
                  <a:ext uri="{FF2B5EF4-FFF2-40B4-BE49-F238E27FC236}">
                    <a16:creationId xmlns:a16="http://schemas.microsoft.com/office/drawing/2014/main" id="{8A0D1968-857B-4CD8-A8B3-D4FE2A00E293}"/>
                  </a:ext>
                </a:extLst>
              </p:cNvPr>
              <p:cNvSpPr txBox="1"/>
              <p:nvPr/>
            </p:nvSpPr>
            <p:spPr>
              <a:xfrm>
                <a:off x="1500617" y="5057179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  <p:sp>
            <p:nvSpPr>
              <p:cNvPr id="36" name="Rectangle 37">
                <a:extLst>
                  <a:ext uri="{FF2B5EF4-FFF2-40B4-BE49-F238E27FC236}">
                    <a16:creationId xmlns:a16="http://schemas.microsoft.com/office/drawing/2014/main" id="{C4450822-63C5-4504-900D-C77DD0754D9D}"/>
                  </a:ext>
                </a:extLst>
              </p:cNvPr>
              <p:cNvSpPr/>
              <p:nvPr/>
            </p:nvSpPr>
            <p:spPr>
              <a:xfrm>
                <a:off x="1500617" y="4527739"/>
                <a:ext cx="2291048" cy="52944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r>
                  <a:rPr lang="en-US" altLang="zh-CN" sz="2600" b="1" dirty="0">
                    <a:solidFill>
                      <a:schemeClr val="accent4">
                        <a:lumMod val="100000"/>
                      </a:schemeClr>
                    </a:solidFill>
                  </a:rPr>
                  <a:t>04 </a:t>
                </a:r>
                <a:r>
                  <a:rPr lang="zh-CN" altLang="en-US" sz="2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E1BB4BA9-CB71-40AA-9BEE-33838682A3E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799832" y="4252196"/>
            <a:ext cx="3719854" cy="1428231"/>
            <a:chOff x="6799832" y="4252196"/>
            <a:chExt cx="3719854" cy="142823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3BF9C3A-04BA-49E0-9ECB-58EF756C053F}"/>
                </a:ext>
              </a:extLst>
            </p:cNvPr>
            <p:cNvSpPr/>
            <p:nvPr/>
          </p:nvSpPr>
          <p:spPr>
            <a:xfrm>
              <a:off x="6926873" y="4379238"/>
              <a:ext cx="936171" cy="936171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Arc 20">
              <a:extLst>
                <a:ext uri="{FF2B5EF4-FFF2-40B4-BE49-F238E27FC236}">
                  <a16:creationId xmlns:a16="http://schemas.microsoft.com/office/drawing/2014/main" id="{327D43E9-365B-4BCD-AF89-287228A96259}"/>
                </a:ext>
              </a:extLst>
            </p:cNvPr>
            <p:cNvSpPr/>
            <p:nvPr/>
          </p:nvSpPr>
          <p:spPr>
            <a:xfrm flipV="1">
              <a:off x="6799832" y="4252196"/>
              <a:ext cx="1190255" cy="1190255"/>
            </a:xfrm>
            <a:prstGeom prst="arc">
              <a:avLst>
                <a:gd name="adj1" fmla="val 16003478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C7D26023-D42B-4C5D-A8F7-6BD4D5A5F271}"/>
                </a:ext>
              </a:extLst>
            </p:cNvPr>
            <p:cNvSpPr/>
            <p:nvPr/>
          </p:nvSpPr>
          <p:spPr>
            <a:xfrm>
              <a:off x="7778640" y="5192862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Straight Connector 27">
              <a:extLst>
                <a:ext uri="{FF2B5EF4-FFF2-40B4-BE49-F238E27FC236}">
                  <a16:creationId xmlns:a16="http://schemas.microsoft.com/office/drawing/2014/main" id="{9BBBA97A-CE14-49F3-A067-6B136F61A25C}"/>
                </a:ext>
              </a:extLst>
            </p:cNvPr>
            <p:cNvCxnSpPr/>
            <p:nvPr/>
          </p:nvCxnSpPr>
          <p:spPr>
            <a:xfrm>
              <a:off x="7900218" y="5307974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E56CFCE-1AFB-472A-A186-2C1362CE51A1}"/>
                </a:ext>
              </a:extLst>
            </p:cNvPr>
            <p:cNvGrpSpPr/>
            <p:nvPr/>
          </p:nvGrpSpPr>
          <p:grpSpPr>
            <a:xfrm>
              <a:off x="8228638" y="4527739"/>
              <a:ext cx="2291048" cy="1152688"/>
              <a:chOff x="8228638" y="4527739"/>
              <a:chExt cx="2291048" cy="1152688"/>
            </a:xfrm>
          </p:grpSpPr>
          <p:sp>
            <p:nvSpPr>
              <p:cNvPr id="33" name="TextBox 38">
                <a:extLst>
                  <a:ext uri="{FF2B5EF4-FFF2-40B4-BE49-F238E27FC236}">
                    <a16:creationId xmlns:a16="http://schemas.microsoft.com/office/drawing/2014/main" id="{AA06D1E7-72A7-4136-8460-E43B3481629C}"/>
                  </a:ext>
                </a:extLst>
              </p:cNvPr>
              <p:cNvSpPr txBox="1"/>
              <p:nvPr/>
            </p:nvSpPr>
            <p:spPr>
              <a:xfrm>
                <a:off x="8228638" y="5057179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A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尚设计如需更改请在（设置形状格式）菜单下（文本选项）中调整</a:t>
                </a:r>
              </a:p>
            </p:txBody>
          </p:sp>
          <p:sp>
            <p:nvSpPr>
              <p:cNvPr id="34" name="Rectangle 39">
                <a:extLst>
                  <a:ext uri="{FF2B5EF4-FFF2-40B4-BE49-F238E27FC236}">
                    <a16:creationId xmlns:a16="http://schemas.microsoft.com/office/drawing/2014/main" id="{ED4E64DA-6A4F-4B63-91B1-318DCC3BFFA7}"/>
                  </a:ext>
                </a:extLst>
              </p:cNvPr>
              <p:cNvSpPr/>
              <p:nvPr/>
            </p:nvSpPr>
            <p:spPr>
              <a:xfrm>
                <a:off x="8228638" y="4527739"/>
                <a:ext cx="2291048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2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  <a:r>
                  <a:rPr lang="en-US" altLang="zh-CN" sz="2400" b="1" dirty="0">
                    <a:solidFill>
                      <a:schemeClr val="accent3">
                        <a:lumMod val="100000"/>
                      </a:schemeClr>
                    </a:solidFill>
                  </a:rPr>
                  <a:t>03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527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2AF933A8-BA54-4580-A37D-067D9899FA8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88151" y="1772816"/>
            <a:ext cx="3852440" cy="3852440"/>
            <a:chOff x="1602894" y="1689085"/>
            <a:chExt cx="4212468" cy="4212468"/>
          </a:xfrm>
        </p:grpSpPr>
        <p:sp>
          <p:nvSpPr>
            <p:cNvPr id="33" name="Partial Circle 31">
              <a:extLst>
                <a:ext uri="{FF2B5EF4-FFF2-40B4-BE49-F238E27FC236}">
                  <a16:creationId xmlns:a16="http://schemas.microsoft.com/office/drawing/2014/main" id="{AD6EF50D-AF46-4B78-8488-DD3BA0CFF80C}"/>
                </a:ext>
              </a:extLst>
            </p:cNvPr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4336829"/>
                <a:gd name="adj2" fmla="val 1080579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Partial Circle 1">
              <a:extLst>
                <a:ext uri="{FF2B5EF4-FFF2-40B4-BE49-F238E27FC236}">
                  <a16:creationId xmlns:a16="http://schemas.microsoft.com/office/drawing/2014/main" id="{14B13C1D-4402-4FB8-AF3A-7C607012C07E}"/>
                </a:ext>
              </a:extLst>
            </p:cNvPr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0800000"/>
                <a:gd name="adj2" fmla="val 140093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Partial Circle 29">
              <a:extLst>
                <a:ext uri="{FF2B5EF4-FFF2-40B4-BE49-F238E27FC236}">
                  <a16:creationId xmlns:a16="http://schemas.microsoft.com/office/drawing/2014/main" id="{710FE6E0-1E82-43B0-92A2-DF29CB09BBB1}"/>
                </a:ext>
              </a:extLst>
            </p:cNvPr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6196731"/>
                <a:gd name="adj2" fmla="val 433660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Partial Circle 30">
              <a:extLst>
                <a:ext uri="{FF2B5EF4-FFF2-40B4-BE49-F238E27FC236}">
                  <a16:creationId xmlns:a16="http://schemas.microsoft.com/office/drawing/2014/main" id="{5212A208-A467-40DE-9816-A8C2D7C1D043}"/>
                </a:ext>
              </a:extLst>
            </p:cNvPr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4014051"/>
                <a:gd name="adj2" fmla="val 1620539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千图PPT彼岸天：ID 8661124库_文本框 70">
            <a:extLst>
              <a:ext uri="{FF2B5EF4-FFF2-40B4-BE49-F238E27FC236}">
                <a16:creationId xmlns:a16="http://schemas.microsoft.com/office/drawing/2014/main" id="{A9B97901-56C5-4293-BFC9-47600279428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0881" y="3434182"/>
            <a:ext cx="896399" cy="461665"/>
          </a:xfrm>
          <a:prstGeom prst="rect">
            <a:avLst/>
          </a:prstGeom>
        </p:spPr>
        <p:txBody>
          <a:bodyPr wrap="none" anchor="ctr">
            <a:normAutofit fontScale="92500" lnSpcReduction="2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45%</a:t>
            </a:r>
          </a:p>
        </p:txBody>
      </p:sp>
      <p:sp>
        <p:nvSpPr>
          <p:cNvPr id="6" name="千图PPT彼岸天：ID 8661124库_文本框 71">
            <a:extLst>
              <a:ext uri="{FF2B5EF4-FFF2-40B4-BE49-F238E27FC236}">
                <a16:creationId xmlns:a16="http://schemas.microsoft.com/office/drawing/2014/main" id="{21C6BE25-5728-415F-8450-F948C24F667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99595" y="4370286"/>
            <a:ext cx="896399" cy="461665"/>
          </a:xfrm>
          <a:prstGeom prst="rect">
            <a:avLst/>
          </a:prstGeom>
        </p:spPr>
        <p:txBody>
          <a:bodyPr wrap="none" anchor="ctr">
            <a:normAutofit fontScale="92500" lnSpcReduction="2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7" name="千图PPT彼岸天：ID 8661124库_文本框 72">
            <a:extLst>
              <a:ext uri="{FF2B5EF4-FFF2-40B4-BE49-F238E27FC236}">
                <a16:creationId xmlns:a16="http://schemas.microsoft.com/office/drawing/2014/main" id="{DDBC0ED5-CFE8-47D1-B121-8BC7B0EBF0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87761" y="3074142"/>
            <a:ext cx="896399" cy="461665"/>
          </a:xfrm>
          <a:prstGeom prst="rect">
            <a:avLst/>
          </a:prstGeom>
        </p:spPr>
        <p:txBody>
          <a:bodyPr wrap="none" anchor="ctr">
            <a:normAutofit fontScale="92500" lnSpcReduction="2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8" name="千图PPT彼岸天：ID 8661124库_文本框 73">
            <a:extLst>
              <a:ext uri="{FF2B5EF4-FFF2-40B4-BE49-F238E27FC236}">
                <a16:creationId xmlns:a16="http://schemas.microsoft.com/office/drawing/2014/main" id="{93E292CE-808C-43FE-9B22-DB4F43AF1D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606013" y="2403482"/>
            <a:ext cx="641522" cy="338554"/>
          </a:xfrm>
          <a:prstGeom prst="rect">
            <a:avLst/>
          </a:prstGeom>
        </p:spPr>
        <p:txBody>
          <a:bodyPr wrap="none" anchor="ctr">
            <a:normAutofit fontScale="92500" lnSpcReduction="2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2000" b="1" kern="0">
                <a:solidFill>
                  <a:schemeClr val="bg1"/>
                </a:solidFill>
              </a:rPr>
              <a:t>10%</a:t>
            </a:r>
          </a:p>
        </p:txBody>
      </p:sp>
      <p:cxnSp>
        <p:nvCxnSpPr>
          <p:cNvPr id="9" name="千图PPT彼岸天：ID 8661124库_直接连接符 86">
            <a:extLst>
              <a:ext uri="{FF2B5EF4-FFF2-40B4-BE49-F238E27FC236}">
                <a16:creationId xmlns:a16="http://schemas.microsoft.com/office/drawing/2014/main" id="{14068F4F-188E-471A-BE69-3F8AE5AFB259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753532" y="1516945"/>
            <a:ext cx="0" cy="450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千图PPT彼岸天：ID 8661124库_Freeform: Shape 69">
            <a:extLst>
              <a:ext uri="{FF2B5EF4-FFF2-40B4-BE49-F238E27FC236}">
                <a16:creationId xmlns:a16="http://schemas.microsoft.com/office/drawing/2014/main" id="{1BC59CE8-5775-430E-B6FF-D4D0CF469DB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323758" y="1702740"/>
            <a:ext cx="3981225" cy="3981225"/>
          </a:xfrm>
          <a:custGeom>
            <a:avLst/>
            <a:gdLst/>
            <a:ahLst/>
            <a:cxnLst/>
            <a:rect l="l" t="t" r="r" b="b"/>
            <a:pathLst>
              <a:path w="2816868" h="2816868">
                <a:moveTo>
                  <a:pt x="1403961" y="54254"/>
                </a:moveTo>
                <a:lnTo>
                  <a:pt x="232540" y="729533"/>
                </a:lnTo>
                <a:lnTo>
                  <a:pt x="233443" y="2081651"/>
                </a:lnTo>
                <a:lnTo>
                  <a:pt x="1412907" y="2762615"/>
                </a:lnTo>
                <a:lnTo>
                  <a:pt x="2584328" y="2087338"/>
                </a:lnTo>
                <a:lnTo>
                  <a:pt x="2583426" y="735218"/>
                </a:lnTo>
                <a:close/>
                <a:moveTo>
                  <a:pt x="0" y="0"/>
                </a:moveTo>
                <a:lnTo>
                  <a:pt x="2816868" y="0"/>
                </a:lnTo>
                <a:lnTo>
                  <a:pt x="2816868" y="2816868"/>
                </a:lnTo>
                <a:lnTo>
                  <a:pt x="0" y="2816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526553B-0345-4F05-AA00-19D5947D16E3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303198" y="1807464"/>
            <a:ext cx="5141463" cy="784644"/>
            <a:chOff x="6303198" y="1807464"/>
            <a:chExt cx="5141463" cy="784644"/>
          </a:xfrm>
        </p:grpSpPr>
        <p:sp>
          <p:nvSpPr>
            <p:cNvPr id="10" name="Hexagon 87">
              <a:extLst>
                <a:ext uri="{FF2B5EF4-FFF2-40B4-BE49-F238E27FC236}">
                  <a16:creationId xmlns:a16="http://schemas.microsoft.com/office/drawing/2014/main" id="{AF017861-9EFC-4C2A-8567-613627D63A23}"/>
                </a:ext>
              </a:extLst>
            </p:cNvPr>
            <p:cNvSpPr/>
            <p:nvPr/>
          </p:nvSpPr>
          <p:spPr>
            <a:xfrm rot="1800000">
              <a:off x="6303198" y="1807464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4">
              <a:extLst>
                <a:ext uri="{FF2B5EF4-FFF2-40B4-BE49-F238E27FC236}">
                  <a16:creationId xmlns:a16="http://schemas.microsoft.com/office/drawing/2014/main" id="{61073845-D3D7-4DBC-B7A1-C20D40371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667" y="1945763"/>
              <a:ext cx="506133" cy="50613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2">
              <a:extLst>
                <a:ext uri="{FF2B5EF4-FFF2-40B4-BE49-F238E27FC236}">
                  <a16:creationId xmlns:a16="http://schemas.microsoft.com/office/drawing/2014/main" id="{4A00DCAB-5C55-4156-A138-71D69C9F8CBB}"/>
                </a:ext>
              </a:extLst>
            </p:cNvPr>
            <p:cNvGrpSpPr/>
            <p:nvPr/>
          </p:nvGrpSpPr>
          <p:grpSpPr>
            <a:xfrm>
              <a:off x="7212552" y="1939389"/>
              <a:ext cx="4232109" cy="563232"/>
              <a:chOff x="6444107" y="1469392"/>
              <a:chExt cx="4232109" cy="563232"/>
            </a:xfrm>
          </p:grpSpPr>
          <p:sp>
            <p:nvSpPr>
              <p:cNvPr id="29" name="TextBox 33">
                <a:extLst>
                  <a:ext uri="{FF2B5EF4-FFF2-40B4-BE49-F238E27FC236}">
                    <a16:creationId xmlns:a16="http://schemas.microsoft.com/office/drawing/2014/main" id="{5E9A9877-521A-4FC0-9B70-8D68718295F9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34">
                <a:extLst>
                  <a:ext uri="{FF2B5EF4-FFF2-40B4-BE49-F238E27FC236}">
                    <a16:creationId xmlns:a16="http://schemas.microsoft.com/office/drawing/2014/main" id="{67FBE33C-BAA0-44E7-8356-278CB4F956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A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尚设计</a:t>
                </a:r>
              </a:p>
            </p:txBody>
          </p:sp>
        </p:grp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665409D0-DADB-4C4D-A3F6-715DDD92A960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6303198" y="2852283"/>
            <a:ext cx="5141463" cy="784644"/>
            <a:chOff x="6303198" y="2852283"/>
            <a:chExt cx="5141463" cy="784644"/>
          </a:xfrm>
        </p:grpSpPr>
        <p:sp>
          <p:nvSpPr>
            <p:cNvPr id="11" name="Hexagon 88">
              <a:extLst>
                <a:ext uri="{FF2B5EF4-FFF2-40B4-BE49-F238E27FC236}">
                  <a16:creationId xmlns:a16="http://schemas.microsoft.com/office/drawing/2014/main" id="{B8EF8600-077F-46F0-9AD5-29A23621E1E5}"/>
                </a:ext>
              </a:extLst>
            </p:cNvPr>
            <p:cNvSpPr/>
            <p:nvPr/>
          </p:nvSpPr>
          <p:spPr>
            <a:xfrm rot="1800000">
              <a:off x="6303198" y="2852283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accent1"/>
            </a:solidFill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91">
              <a:extLst>
                <a:ext uri="{FF2B5EF4-FFF2-40B4-BE49-F238E27FC236}">
                  <a16:creationId xmlns:a16="http://schemas.microsoft.com/office/drawing/2014/main" id="{6F9A42EB-6BDA-47DD-8EF3-B9082C76E252}"/>
                </a:ext>
              </a:extLst>
            </p:cNvPr>
            <p:cNvGrpSpPr/>
            <p:nvPr/>
          </p:nvGrpSpPr>
          <p:grpSpPr>
            <a:xfrm>
              <a:off x="6546032" y="3026296"/>
              <a:ext cx="435546" cy="435546"/>
              <a:chOff x="14865350" y="2797175"/>
              <a:chExt cx="250825" cy="250826"/>
            </a:xfrm>
            <a:solidFill>
              <a:schemeClr val="bg1"/>
            </a:solidFill>
          </p:grpSpPr>
          <p:sp>
            <p:nvSpPr>
              <p:cNvPr id="31" name="Freeform: Shape 92">
                <a:extLst>
                  <a:ext uri="{FF2B5EF4-FFF2-40B4-BE49-F238E27FC236}">
                    <a16:creationId xmlns:a16="http://schemas.microsoft.com/office/drawing/2014/main" id="{48EA1D23-DC38-451C-8159-57F843776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5350" y="2874963"/>
                <a:ext cx="171450" cy="173038"/>
              </a:xfrm>
              <a:custGeom>
                <a:avLst/>
                <a:gdLst>
                  <a:gd name="T0" fmla="*/ 516 w 653"/>
                  <a:gd name="T1" fmla="*/ 238 h 653"/>
                  <a:gd name="T2" fmla="*/ 568 w 653"/>
                  <a:gd name="T3" fmla="*/ 148 h 653"/>
                  <a:gd name="T4" fmla="*/ 571 w 653"/>
                  <a:gd name="T5" fmla="*/ 114 h 653"/>
                  <a:gd name="T6" fmla="*/ 532 w 653"/>
                  <a:gd name="T7" fmla="*/ 72 h 653"/>
                  <a:gd name="T8" fmla="*/ 498 w 653"/>
                  <a:gd name="T9" fmla="*/ 69 h 653"/>
                  <a:gd name="T10" fmla="*/ 413 w 653"/>
                  <a:gd name="T11" fmla="*/ 132 h 653"/>
                  <a:gd name="T12" fmla="*/ 372 w 653"/>
                  <a:gd name="T13" fmla="*/ 36 h 653"/>
                  <a:gd name="T14" fmla="*/ 355 w 653"/>
                  <a:gd name="T15" fmla="*/ 7 h 653"/>
                  <a:gd name="T16" fmla="*/ 299 w 653"/>
                  <a:gd name="T17" fmla="*/ 0 h 653"/>
                  <a:gd name="T18" fmla="*/ 269 w 653"/>
                  <a:gd name="T19" fmla="*/ 16 h 653"/>
                  <a:gd name="T20" fmla="*/ 262 w 653"/>
                  <a:gd name="T21" fmla="*/ 116 h 653"/>
                  <a:gd name="T22" fmla="*/ 152 w 653"/>
                  <a:gd name="T23" fmla="*/ 90 h 653"/>
                  <a:gd name="T24" fmla="*/ 127 w 653"/>
                  <a:gd name="T25" fmla="*/ 79 h 653"/>
                  <a:gd name="T26" fmla="*/ 76 w 653"/>
                  <a:gd name="T27" fmla="*/ 115 h 653"/>
                  <a:gd name="T28" fmla="*/ 65 w 653"/>
                  <a:gd name="T29" fmla="*/ 141 h 653"/>
                  <a:gd name="T30" fmla="*/ 128 w 653"/>
                  <a:gd name="T31" fmla="*/ 219 h 653"/>
                  <a:gd name="T32" fmla="*/ 104 w 653"/>
                  <a:gd name="T33" fmla="*/ 281 h 653"/>
                  <a:gd name="T34" fmla="*/ 15 w 653"/>
                  <a:gd name="T35" fmla="*/ 288 h 653"/>
                  <a:gd name="T36" fmla="*/ 0 w 653"/>
                  <a:gd name="T37" fmla="*/ 318 h 653"/>
                  <a:gd name="T38" fmla="*/ 5 w 653"/>
                  <a:gd name="T39" fmla="*/ 374 h 653"/>
                  <a:gd name="T40" fmla="*/ 36 w 653"/>
                  <a:gd name="T41" fmla="*/ 391 h 653"/>
                  <a:gd name="T42" fmla="*/ 129 w 653"/>
                  <a:gd name="T43" fmla="*/ 436 h 653"/>
                  <a:gd name="T44" fmla="*/ 81 w 653"/>
                  <a:gd name="T45" fmla="*/ 513 h 653"/>
                  <a:gd name="T46" fmla="*/ 84 w 653"/>
                  <a:gd name="T47" fmla="*/ 546 h 653"/>
                  <a:gd name="T48" fmla="*/ 126 w 653"/>
                  <a:gd name="T49" fmla="*/ 585 h 653"/>
                  <a:gd name="T50" fmla="*/ 160 w 653"/>
                  <a:gd name="T51" fmla="*/ 581 h 653"/>
                  <a:gd name="T52" fmla="*/ 250 w 653"/>
                  <a:gd name="T53" fmla="*/ 534 h 653"/>
                  <a:gd name="T54" fmla="*/ 281 w 653"/>
                  <a:gd name="T55" fmla="*/ 624 h 653"/>
                  <a:gd name="T56" fmla="*/ 303 w 653"/>
                  <a:gd name="T57" fmla="*/ 651 h 653"/>
                  <a:gd name="T58" fmla="*/ 361 w 653"/>
                  <a:gd name="T59" fmla="*/ 652 h 653"/>
                  <a:gd name="T60" fmla="*/ 386 w 653"/>
                  <a:gd name="T61" fmla="*/ 631 h 653"/>
                  <a:gd name="T62" fmla="*/ 403 w 653"/>
                  <a:gd name="T63" fmla="*/ 527 h 653"/>
                  <a:gd name="T64" fmla="*/ 499 w 653"/>
                  <a:gd name="T65" fmla="*/ 565 h 653"/>
                  <a:gd name="T66" fmla="*/ 532 w 653"/>
                  <a:gd name="T67" fmla="*/ 575 h 653"/>
                  <a:gd name="T68" fmla="*/ 577 w 653"/>
                  <a:gd name="T69" fmla="*/ 538 h 653"/>
                  <a:gd name="T70" fmla="*/ 587 w 653"/>
                  <a:gd name="T71" fmla="*/ 506 h 653"/>
                  <a:gd name="T72" fmla="*/ 512 w 653"/>
                  <a:gd name="T73" fmla="*/ 423 h 653"/>
                  <a:gd name="T74" fmla="*/ 616 w 653"/>
                  <a:gd name="T75" fmla="*/ 372 h 653"/>
                  <a:gd name="T76" fmla="*/ 642 w 653"/>
                  <a:gd name="T77" fmla="*/ 362 h 653"/>
                  <a:gd name="T78" fmla="*/ 653 w 653"/>
                  <a:gd name="T79" fmla="*/ 300 h 653"/>
                  <a:gd name="T80" fmla="*/ 642 w 653"/>
                  <a:gd name="T81" fmla="*/ 275 h 653"/>
                  <a:gd name="T82" fmla="*/ 616 w 653"/>
                  <a:gd name="T83" fmla="*/ 263 h 653"/>
                  <a:gd name="T84" fmla="*/ 290 w 653"/>
                  <a:gd name="T85" fmla="*/ 414 h 653"/>
                  <a:gd name="T86" fmla="*/ 253 w 653"/>
                  <a:gd name="T87" fmla="*/ 391 h 653"/>
                  <a:gd name="T88" fmla="*/ 230 w 653"/>
                  <a:gd name="T89" fmla="*/ 354 h 653"/>
                  <a:gd name="T90" fmla="*/ 227 w 653"/>
                  <a:gd name="T91" fmla="*/ 318 h 653"/>
                  <a:gd name="T92" fmla="*/ 242 w 653"/>
                  <a:gd name="T93" fmla="*/ 277 h 653"/>
                  <a:gd name="T94" fmla="*/ 274 w 653"/>
                  <a:gd name="T95" fmla="*/ 247 h 653"/>
                  <a:gd name="T96" fmla="*/ 317 w 653"/>
                  <a:gd name="T97" fmla="*/ 236 h 653"/>
                  <a:gd name="T98" fmla="*/ 352 w 653"/>
                  <a:gd name="T99" fmla="*/ 243 h 653"/>
                  <a:gd name="T100" fmla="*/ 387 w 653"/>
                  <a:gd name="T101" fmla="*/ 269 h 653"/>
                  <a:gd name="T102" fmla="*/ 406 w 653"/>
                  <a:gd name="T103" fmla="*/ 309 h 653"/>
                  <a:gd name="T104" fmla="*/ 406 w 653"/>
                  <a:gd name="T105" fmla="*/ 345 h 653"/>
                  <a:gd name="T106" fmla="*/ 387 w 653"/>
                  <a:gd name="T107" fmla="*/ 384 h 653"/>
                  <a:gd name="T108" fmla="*/ 352 w 653"/>
                  <a:gd name="T109" fmla="*/ 411 h 653"/>
                  <a:gd name="T110" fmla="*/ 317 w 653"/>
                  <a:gd name="T111" fmla="*/ 417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53" h="653">
                    <a:moveTo>
                      <a:pt x="616" y="263"/>
                    </a:moveTo>
                    <a:lnTo>
                      <a:pt x="526" y="263"/>
                    </a:lnTo>
                    <a:lnTo>
                      <a:pt x="526" y="263"/>
                    </a:lnTo>
                    <a:lnTo>
                      <a:pt x="521" y="250"/>
                    </a:lnTo>
                    <a:lnTo>
                      <a:pt x="516" y="238"/>
                    </a:lnTo>
                    <a:lnTo>
                      <a:pt x="509" y="226"/>
                    </a:lnTo>
                    <a:lnTo>
                      <a:pt x="502" y="214"/>
                    </a:lnTo>
                    <a:lnTo>
                      <a:pt x="563" y="154"/>
                    </a:lnTo>
                    <a:lnTo>
                      <a:pt x="563" y="154"/>
                    </a:lnTo>
                    <a:lnTo>
                      <a:pt x="568" y="148"/>
                    </a:lnTo>
                    <a:lnTo>
                      <a:pt x="571" y="142"/>
                    </a:lnTo>
                    <a:lnTo>
                      <a:pt x="573" y="135"/>
                    </a:lnTo>
                    <a:lnTo>
                      <a:pt x="574" y="128"/>
                    </a:lnTo>
                    <a:lnTo>
                      <a:pt x="573" y="122"/>
                    </a:lnTo>
                    <a:lnTo>
                      <a:pt x="571" y="114"/>
                    </a:lnTo>
                    <a:lnTo>
                      <a:pt x="568" y="108"/>
                    </a:lnTo>
                    <a:lnTo>
                      <a:pt x="563" y="103"/>
                    </a:lnTo>
                    <a:lnTo>
                      <a:pt x="538" y="76"/>
                    </a:lnTo>
                    <a:lnTo>
                      <a:pt x="538" y="76"/>
                    </a:lnTo>
                    <a:lnTo>
                      <a:pt x="532" y="72"/>
                    </a:lnTo>
                    <a:lnTo>
                      <a:pt x="526" y="69"/>
                    </a:lnTo>
                    <a:lnTo>
                      <a:pt x="519" y="67"/>
                    </a:lnTo>
                    <a:lnTo>
                      <a:pt x="512" y="66"/>
                    </a:lnTo>
                    <a:lnTo>
                      <a:pt x="505" y="67"/>
                    </a:lnTo>
                    <a:lnTo>
                      <a:pt x="498" y="69"/>
                    </a:lnTo>
                    <a:lnTo>
                      <a:pt x="492" y="72"/>
                    </a:lnTo>
                    <a:lnTo>
                      <a:pt x="487" y="76"/>
                    </a:lnTo>
                    <a:lnTo>
                      <a:pt x="425" y="138"/>
                    </a:lnTo>
                    <a:lnTo>
                      <a:pt x="425" y="138"/>
                    </a:lnTo>
                    <a:lnTo>
                      <a:pt x="413" y="132"/>
                    </a:lnTo>
                    <a:lnTo>
                      <a:pt x="399" y="126"/>
                    </a:lnTo>
                    <a:lnTo>
                      <a:pt x="385" y="121"/>
                    </a:lnTo>
                    <a:lnTo>
                      <a:pt x="372" y="116"/>
                    </a:lnTo>
                    <a:lnTo>
                      <a:pt x="372" y="36"/>
                    </a:lnTo>
                    <a:lnTo>
                      <a:pt x="372" y="36"/>
                    </a:lnTo>
                    <a:lnTo>
                      <a:pt x="371" y="30"/>
                    </a:lnTo>
                    <a:lnTo>
                      <a:pt x="368" y="23"/>
                    </a:lnTo>
                    <a:lnTo>
                      <a:pt x="365" y="16"/>
                    </a:lnTo>
                    <a:lnTo>
                      <a:pt x="361" y="11"/>
                    </a:lnTo>
                    <a:lnTo>
                      <a:pt x="355" y="7"/>
                    </a:lnTo>
                    <a:lnTo>
                      <a:pt x="350" y="3"/>
                    </a:lnTo>
                    <a:lnTo>
                      <a:pt x="342" y="1"/>
                    </a:lnTo>
                    <a:lnTo>
                      <a:pt x="335" y="0"/>
                    </a:lnTo>
                    <a:lnTo>
                      <a:pt x="299" y="0"/>
                    </a:lnTo>
                    <a:lnTo>
                      <a:pt x="299" y="0"/>
                    </a:lnTo>
                    <a:lnTo>
                      <a:pt x="292" y="1"/>
                    </a:lnTo>
                    <a:lnTo>
                      <a:pt x="284" y="3"/>
                    </a:lnTo>
                    <a:lnTo>
                      <a:pt x="279" y="7"/>
                    </a:lnTo>
                    <a:lnTo>
                      <a:pt x="273" y="11"/>
                    </a:lnTo>
                    <a:lnTo>
                      <a:pt x="269" y="16"/>
                    </a:lnTo>
                    <a:lnTo>
                      <a:pt x="265" y="23"/>
                    </a:lnTo>
                    <a:lnTo>
                      <a:pt x="263" y="30"/>
                    </a:lnTo>
                    <a:lnTo>
                      <a:pt x="262" y="36"/>
                    </a:lnTo>
                    <a:lnTo>
                      <a:pt x="262" y="116"/>
                    </a:lnTo>
                    <a:lnTo>
                      <a:pt x="262" y="116"/>
                    </a:lnTo>
                    <a:lnTo>
                      <a:pt x="248" y="121"/>
                    </a:lnTo>
                    <a:lnTo>
                      <a:pt x="232" y="126"/>
                    </a:lnTo>
                    <a:lnTo>
                      <a:pt x="218" y="133"/>
                    </a:lnTo>
                    <a:lnTo>
                      <a:pt x="205" y="141"/>
                    </a:lnTo>
                    <a:lnTo>
                      <a:pt x="152" y="90"/>
                    </a:lnTo>
                    <a:lnTo>
                      <a:pt x="152" y="90"/>
                    </a:lnTo>
                    <a:lnTo>
                      <a:pt x="147" y="85"/>
                    </a:lnTo>
                    <a:lnTo>
                      <a:pt x="141" y="82"/>
                    </a:lnTo>
                    <a:lnTo>
                      <a:pt x="134" y="80"/>
                    </a:lnTo>
                    <a:lnTo>
                      <a:pt x="127" y="79"/>
                    </a:lnTo>
                    <a:lnTo>
                      <a:pt x="120" y="80"/>
                    </a:lnTo>
                    <a:lnTo>
                      <a:pt x="114" y="82"/>
                    </a:lnTo>
                    <a:lnTo>
                      <a:pt x="107" y="85"/>
                    </a:lnTo>
                    <a:lnTo>
                      <a:pt x="102" y="90"/>
                    </a:lnTo>
                    <a:lnTo>
                      <a:pt x="76" y="115"/>
                    </a:lnTo>
                    <a:lnTo>
                      <a:pt x="76" y="115"/>
                    </a:lnTo>
                    <a:lnTo>
                      <a:pt x="72" y="121"/>
                    </a:lnTo>
                    <a:lnTo>
                      <a:pt x="68" y="127"/>
                    </a:lnTo>
                    <a:lnTo>
                      <a:pt x="66" y="134"/>
                    </a:lnTo>
                    <a:lnTo>
                      <a:pt x="65" y="141"/>
                    </a:lnTo>
                    <a:lnTo>
                      <a:pt x="66" y="148"/>
                    </a:lnTo>
                    <a:lnTo>
                      <a:pt x="68" y="155"/>
                    </a:lnTo>
                    <a:lnTo>
                      <a:pt x="72" y="160"/>
                    </a:lnTo>
                    <a:lnTo>
                      <a:pt x="76" y="167"/>
                    </a:lnTo>
                    <a:lnTo>
                      <a:pt x="128" y="219"/>
                    </a:lnTo>
                    <a:lnTo>
                      <a:pt x="128" y="219"/>
                    </a:lnTo>
                    <a:lnTo>
                      <a:pt x="120" y="234"/>
                    </a:lnTo>
                    <a:lnTo>
                      <a:pt x="114" y="249"/>
                    </a:lnTo>
                    <a:lnTo>
                      <a:pt x="108" y="265"/>
                    </a:lnTo>
                    <a:lnTo>
                      <a:pt x="104" y="281"/>
                    </a:lnTo>
                    <a:lnTo>
                      <a:pt x="36" y="281"/>
                    </a:lnTo>
                    <a:lnTo>
                      <a:pt x="36" y="281"/>
                    </a:lnTo>
                    <a:lnTo>
                      <a:pt x="28" y="282"/>
                    </a:lnTo>
                    <a:lnTo>
                      <a:pt x="22" y="284"/>
                    </a:lnTo>
                    <a:lnTo>
                      <a:pt x="15" y="288"/>
                    </a:lnTo>
                    <a:lnTo>
                      <a:pt x="10" y="292"/>
                    </a:lnTo>
                    <a:lnTo>
                      <a:pt x="5" y="298"/>
                    </a:lnTo>
                    <a:lnTo>
                      <a:pt x="2" y="303"/>
                    </a:lnTo>
                    <a:lnTo>
                      <a:pt x="1" y="311"/>
                    </a:lnTo>
                    <a:lnTo>
                      <a:pt x="0" y="318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1"/>
                    </a:lnTo>
                    <a:lnTo>
                      <a:pt x="2" y="369"/>
                    </a:lnTo>
                    <a:lnTo>
                      <a:pt x="5" y="374"/>
                    </a:lnTo>
                    <a:lnTo>
                      <a:pt x="10" y="380"/>
                    </a:lnTo>
                    <a:lnTo>
                      <a:pt x="15" y="384"/>
                    </a:lnTo>
                    <a:lnTo>
                      <a:pt x="22" y="387"/>
                    </a:lnTo>
                    <a:lnTo>
                      <a:pt x="28" y="390"/>
                    </a:lnTo>
                    <a:lnTo>
                      <a:pt x="36" y="391"/>
                    </a:lnTo>
                    <a:lnTo>
                      <a:pt x="109" y="391"/>
                    </a:lnTo>
                    <a:lnTo>
                      <a:pt x="109" y="391"/>
                    </a:lnTo>
                    <a:lnTo>
                      <a:pt x="115" y="406"/>
                    </a:lnTo>
                    <a:lnTo>
                      <a:pt x="121" y="422"/>
                    </a:lnTo>
                    <a:lnTo>
                      <a:pt x="129" y="436"/>
                    </a:lnTo>
                    <a:lnTo>
                      <a:pt x="138" y="451"/>
                    </a:lnTo>
                    <a:lnTo>
                      <a:pt x="88" y="500"/>
                    </a:lnTo>
                    <a:lnTo>
                      <a:pt x="88" y="500"/>
                    </a:lnTo>
                    <a:lnTo>
                      <a:pt x="84" y="506"/>
                    </a:lnTo>
                    <a:lnTo>
                      <a:pt x="81" y="513"/>
                    </a:lnTo>
                    <a:lnTo>
                      <a:pt x="78" y="519"/>
                    </a:lnTo>
                    <a:lnTo>
                      <a:pt x="78" y="526"/>
                    </a:lnTo>
                    <a:lnTo>
                      <a:pt x="78" y="533"/>
                    </a:lnTo>
                    <a:lnTo>
                      <a:pt x="81" y="539"/>
                    </a:lnTo>
                    <a:lnTo>
                      <a:pt x="84" y="546"/>
                    </a:lnTo>
                    <a:lnTo>
                      <a:pt x="88" y="551"/>
                    </a:lnTo>
                    <a:lnTo>
                      <a:pt x="115" y="577"/>
                    </a:lnTo>
                    <a:lnTo>
                      <a:pt x="115" y="577"/>
                    </a:lnTo>
                    <a:lnTo>
                      <a:pt x="120" y="581"/>
                    </a:lnTo>
                    <a:lnTo>
                      <a:pt x="126" y="585"/>
                    </a:lnTo>
                    <a:lnTo>
                      <a:pt x="133" y="587"/>
                    </a:lnTo>
                    <a:lnTo>
                      <a:pt x="140" y="588"/>
                    </a:lnTo>
                    <a:lnTo>
                      <a:pt x="147" y="587"/>
                    </a:lnTo>
                    <a:lnTo>
                      <a:pt x="154" y="585"/>
                    </a:lnTo>
                    <a:lnTo>
                      <a:pt x="160" y="581"/>
                    </a:lnTo>
                    <a:lnTo>
                      <a:pt x="166" y="577"/>
                    </a:lnTo>
                    <a:lnTo>
                      <a:pt x="221" y="521"/>
                    </a:lnTo>
                    <a:lnTo>
                      <a:pt x="221" y="521"/>
                    </a:lnTo>
                    <a:lnTo>
                      <a:pt x="236" y="528"/>
                    </a:lnTo>
                    <a:lnTo>
                      <a:pt x="250" y="534"/>
                    </a:lnTo>
                    <a:lnTo>
                      <a:pt x="265" y="538"/>
                    </a:lnTo>
                    <a:lnTo>
                      <a:pt x="281" y="541"/>
                    </a:lnTo>
                    <a:lnTo>
                      <a:pt x="281" y="617"/>
                    </a:lnTo>
                    <a:lnTo>
                      <a:pt x="281" y="617"/>
                    </a:lnTo>
                    <a:lnTo>
                      <a:pt x="281" y="624"/>
                    </a:lnTo>
                    <a:lnTo>
                      <a:pt x="283" y="631"/>
                    </a:lnTo>
                    <a:lnTo>
                      <a:pt x="286" y="638"/>
                    </a:lnTo>
                    <a:lnTo>
                      <a:pt x="291" y="643"/>
                    </a:lnTo>
                    <a:lnTo>
                      <a:pt x="296" y="648"/>
                    </a:lnTo>
                    <a:lnTo>
                      <a:pt x="303" y="651"/>
                    </a:lnTo>
                    <a:lnTo>
                      <a:pt x="310" y="652"/>
                    </a:lnTo>
                    <a:lnTo>
                      <a:pt x="317" y="653"/>
                    </a:lnTo>
                    <a:lnTo>
                      <a:pt x="353" y="653"/>
                    </a:lnTo>
                    <a:lnTo>
                      <a:pt x="353" y="653"/>
                    </a:lnTo>
                    <a:lnTo>
                      <a:pt x="361" y="652"/>
                    </a:lnTo>
                    <a:lnTo>
                      <a:pt x="367" y="651"/>
                    </a:lnTo>
                    <a:lnTo>
                      <a:pt x="374" y="648"/>
                    </a:lnTo>
                    <a:lnTo>
                      <a:pt x="378" y="643"/>
                    </a:lnTo>
                    <a:lnTo>
                      <a:pt x="383" y="638"/>
                    </a:lnTo>
                    <a:lnTo>
                      <a:pt x="386" y="631"/>
                    </a:lnTo>
                    <a:lnTo>
                      <a:pt x="388" y="624"/>
                    </a:lnTo>
                    <a:lnTo>
                      <a:pt x="389" y="617"/>
                    </a:lnTo>
                    <a:lnTo>
                      <a:pt x="389" y="531"/>
                    </a:lnTo>
                    <a:lnTo>
                      <a:pt x="389" y="531"/>
                    </a:lnTo>
                    <a:lnTo>
                      <a:pt x="403" y="527"/>
                    </a:lnTo>
                    <a:lnTo>
                      <a:pt x="416" y="520"/>
                    </a:lnTo>
                    <a:lnTo>
                      <a:pt x="428" y="514"/>
                    </a:lnTo>
                    <a:lnTo>
                      <a:pt x="440" y="506"/>
                    </a:lnTo>
                    <a:lnTo>
                      <a:pt x="499" y="565"/>
                    </a:lnTo>
                    <a:lnTo>
                      <a:pt x="499" y="565"/>
                    </a:lnTo>
                    <a:lnTo>
                      <a:pt x="505" y="569"/>
                    </a:lnTo>
                    <a:lnTo>
                      <a:pt x="511" y="572"/>
                    </a:lnTo>
                    <a:lnTo>
                      <a:pt x="518" y="575"/>
                    </a:lnTo>
                    <a:lnTo>
                      <a:pt x="525" y="575"/>
                    </a:lnTo>
                    <a:lnTo>
                      <a:pt x="532" y="575"/>
                    </a:lnTo>
                    <a:lnTo>
                      <a:pt x="539" y="572"/>
                    </a:lnTo>
                    <a:lnTo>
                      <a:pt x="544" y="569"/>
                    </a:lnTo>
                    <a:lnTo>
                      <a:pt x="550" y="565"/>
                    </a:lnTo>
                    <a:lnTo>
                      <a:pt x="577" y="538"/>
                    </a:lnTo>
                    <a:lnTo>
                      <a:pt x="577" y="538"/>
                    </a:lnTo>
                    <a:lnTo>
                      <a:pt x="581" y="533"/>
                    </a:lnTo>
                    <a:lnTo>
                      <a:pt x="584" y="527"/>
                    </a:lnTo>
                    <a:lnTo>
                      <a:pt x="587" y="520"/>
                    </a:lnTo>
                    <a:lnTo>
                      <a:pt x="587" y="513"/>
                    </a:lnTo>
                    <a:lnTo>
                      <a:pt x="587" y="506"/>
                    </a:lnTo>
                    <a:lnTo>
                      <a:pt x="584" y="499"/>
                    </a:lnTo>
                    <a:lnTo>
                      <a:pt x="581" y="493"/>
                    </a:lnTo>
                    <a:lnTo>
                      <a:pt x="577" y="487"/>
                    </a:lnTo>
                    <a:lnTo>
                      <a:pt x="512" y="423"/>
                    </a:lnTo>
                    <a:lnTo>
                      <a:pt x="512" y="423"/>
                    </a:lnTo>
                    <a:lnTo>
                      <a:pt x="518" y="411"/>
                    </a:lnTo>
                    <a:lnTo>
                      <a:pt x="522" y="399"/>
                    </a:lnTo>
                    <a:lnTo>
                      <a:pt x="527" y="385"/>
                    </a:lnTo>
                    <a:lnTo>
                      <a:pt x="530" y="372"/>
                    </a:lnTo>
                    <a:lnTo>
                      <a:pt x="616" y="372"/>
                    </a:lnTo>
                    <a:lnTo>
                      <a:pt x="616" y="372"/>
                    </a:lnTo>
                    <a:lnTo>
                      <a:pt x="623" y="372"/>
                    </a:lnTo>
                    <a:lnTo>
                      <a:pt x="631" y="370"/>
                    </a:lnTo>
                    <a:lnTo>
                      <a:pt x="636" y="366"/>
                    </a:lnTo>
                    <a:lnTo>
                      <a:pt x="642" y="362"/>
                    </a:lnTo>
                    <a:lnTo>
                      <a:pt x="646" y="356"/>
                    </a:lnTo>
                    <a:lnTo>
                      <a:pt x="650" y="350"/>
                    </a:lnTo>
                    <a:lnTo>
                      <a:pt x="652" y="343"/>
                    </a:lnTo>
                    <a:lnTo>
                      <a:pt x="653" y="335"/>
                    </a:lnTo>
                    <a:lnTo>
                      <a:pt x="653" y="300"/>
                    </a:lnTo>
                    <a:lnTo>
                      <a:pt x="653" y="300"/>
                    </a:lnTo>
                    <a:lnTo>
                      <a:pt x="652" y="292"/>
                    </a:lnTo>
                    <a:lnTo>
                      <a:pt x="650" y="286"/>
                    </a:lnTo>
                    <a:lnTo>
                      <a:pt x="646" y="279"/>
                    </a:lnTo>
                    <a:lnTo>
                      <a:pt x="642" y="275"/>
                    </a:lnTo>
                    <a:lnTo>
                      <a:pt x="636" y="270"/>
                    </a:lnTo>
                    <a:lnTo>
                      <a:pt x="631" y="267"/>
                    </a:lnTo>
                    <a:lnTo>
                      <a:pt x="623" y="265"/>
                    </a:lnTo>
                    <a:lnTo>
                      <a:pt x="616" y="263"/>
                    </a:lnTo>
                    <a:lnTo>
                      <a:pt x="616" y="263"/>
                    </a:lnTo>
                    <a:close/>
                    <a:moveTo>
                      <a:pt x="317" y="417"/>
                    </a:moveTo>
                    <a:lnTo>
                      <a:pt x="317" y="417"/>
                    </a:lnTo>
                    <a:lnTo>
                      <a:pt x="308" y="417"/>
                    </a:lnTo>
                    <a:lnTo>
                      <a:pt x="299" y="416"/>
                    </a:lnTo>
                    <a:lnTo>
                      <a:pt x="290" y="414"/>
                    </a:lnTo>
                    <a:lnTo>
                      <a:pt x="282" y="411"/>
                    </a:lnTo>
                    <a:lnTo>
                      <a:pt x="274" y="406"/>
                    </a:lnTo>
                    <a:lnTo>
                      <a:pt x="267" y="402"/>
                    </a:lnTo>
                    <a:lnTo>
                      <a:pt x="259" y="397"/>
                    </a:lnTo>
                    <a:lnTo>
                      <a:pt x="253" y="391"/>
                    </a:lnTo>
                    <a:lnTo>
                      <a:pt x="247" y="384"/>
                    </a:lnTo>
                    <a:lnTo>
                      <a:pt x="242" y="377"/>
                    </a:lnTo>
                    <a:lnTo>
                      <a:pt x="238" y="370"/>
                    </a:lnTo>
                    <a:lnTo>
                      <a:pt x="233" y="362"/>
                    </a:lnTo>
                    <a:lnTo>
                      <a:pt x="230" y="354"/>
                    </a:lnTo>
                    <a:lnTo>
                      <a:pt x="228" y="345"/>
                    </a:lnTo>
                    <a:lnTo>
                      <a:pt x="227" y="337"/>
                    </a:lnTo>
                    <a:lnTo>
                      <a:pt x="227" y="327"/>
                    </a:lnTo>
                    <a:lnTo>
                      <a:pt x="227" y="327"/>
                    </a:lnTo>
                    <a:lnTo>
                      <a:pt x="227" y="318"/>
                    </a:lnTo>
                    <a:lnTo>
                      <a:pt x="228" y="309"/>
                    </a:lnTo>
                    <a:lnTo>
                      <a:pt x="230" y="300"/>
                    </a:lnTo>
                    <a:lnTo>
                      <a:pt x="233" y="291"/>
                    </a:lnTo>
                    <a:lnTo>
                      <a:pt x="238" y="283"/>
                    </a:lnTo>
                    <a:lnTo>
                      <a:pt x="242" y="277"/>
                    </a:lnTo>
                    <a:lnTo>
                      <a:pt x="247" y="269"/>
                    </a:lnTo>
                    <a:lnTo>
                      <a:pt x="253" y="262"/>
                    </a:lnTo>
                    <a:lnTo>
                      <a:pt x="259" y="257"/>
                    </a:lnTo>
                    <a:lnTo>
                      <a:pt x="267" y="251"/>
                    </a:lnTo>
                    <a:lnTo>
                      <a:pt x="274" y="247"/>
                    </a:lnTo>
                    <a:lnTo>
                      <a:pt x="282" y="243"/>
                    </a:lnTo>
                    <a:lnTo>
                      <a:pt x="290" y="240"/>
                    </a:lnTo>
                    <a:lnTo>
                      <a:pt x="299" y="238"/>
                    </a:lnTo>
                    <a:lnTo>
                      <a:pt x="308" y="237"/>
                    </a:lnTo>
                    <a:lnTo>
                      <a:pt x="317" y="236"/>
                    </a:lnTo>
                    <a:lnTo>
                      <a:pt x="317" y="236"/>
                    </a:lnTo>
                    <a:lnTo>
                      <a:pt x="326" y="237"/>
                    </a:lnTo>
                    <a:lnTo>
                      <a:pt x="335" y="238"/>
                    </a:lnTo>
                    <a:lnTo>
                      <a:pt x="344" y="240"/>
                    </a:lnTo>
                    <a:lnTo>
                      <a:pt x="352" y="243"/>
                    </a:lnTo>
                    <a:lnTo>
                      <a:pt x="361" y="247"/>
                    </a:lnTo>
                    <a:lnTo>
                      <a:pt x="367" y="251"/>
                    </a:lnTo>
                    <a:lnTo>
                      <a:pt x="375" y="257"/>
                    </a:lnTo>
                    <a:lnTo>
                      <a:pt x="381" y="262"/>
                    </a:lnTo>
                    <a:lnTo>
                      <a:pt x="387" y="269"/>
                    </a:lnTo>
                    <a:lnTo>
                      <a:pt x="392" y="277"/>
                    </a:lnTo>
                    <a:lnTo>
                      <a:pt x="397" y="283"/>
                    </a:lnTo>
                    <a:lnTo>
                      <a:pt x="401" y="291"/>
                    </a:lnTo>
                    <a:lnTo>
                      <a:pt x="404" y="300"/>
                    </a:lnTo>
                    <a:lnTo>
                      <a:pt x="406" y="309"/>
                    </a:lnTo>
                    <a:lnTo>
                      <a:pt x="407" y="318"/>
                    </a:lnTo>
                    <a:lnTo>
                      <a:pt x="407" y="327"/>
                    </a:lnTo>
                    <a:lnTo>
                      <a:pt x="407" y="327"/>
                    </a:lnTo>
                    <a:lnTo>
                      <a:pt x="407" y="337"/>
                    </a:lnTo>
                    <a:lnTo>
                      <a:pt x="406" y="345"/>
                    </a:lnTo>
                    <a:lnTo>
                      <a:pt x="404" y="354"/>
                    </a:lnTo>
                    <a:lnTo>
                      <a:pt x="401" y="362"/>
                    </a:lnTo>
                    <a:lnTo>
                      <a:pt x="397" y="370"/>
                    </a:lnTo>
                    <a:lnTo>
                      <a:pt x="392" y="377"/>
                    </a:lnTo>
                    <a:lnTo>
                      <a:pt x="387" y="384"/>
                    </a:lnTo>
                    <a:lnTo>
                      <a:pt x="381" y="391"/>
                    </a:lnTo>
                    <a:lnTo>
                      <a:pt x="375" y="397"/>
                    </a:lnTo>
                    <a:lnTo>
                      <a:pt x="367" y="402"/>
                    </a:lnTo>
                    <a:lnTo>
                      <a:pt x="361" y="406"/>
                    </a:lnTo>
                    <a:lnTo>
                      <a:pt x="352" y="411"/>
                    </a:lnTo>
                    <a:lnTo>
                      <a:pt x="344" y="414"/>
                    </a:lnTo>
                    <a:lnTo>
                      <a:pt x="335" y="416"/>
                    </a:lnTo>
                    <a:lnTo>
                      <a:pt x="326" y="417"/>
                    </a:lnTo>
                    <a:lnTo>
                      <a:pt x="317" y="417"/>
                    </a:lnTo>
                    <a:lnTo>
                      <a:pt x="317" y="4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3">
                <a:extLst>
                  <a:ext uri="{FF2B5EF4-FFF2-40B4-BE49-F238E27FC236}">
                    <a16:creationId xmlns:a16="http://schemas.microsoft.com/office/drawing/2014/main" id="{BDA011F2-86B4-4E86-AC93-0532892E9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6638" y="2797175"/>
                <a:ext cx="109537" cy="109538"/>
              </a:xfrm>
              <a:custGeom>
                <a:avLst/>
                <a:gdLst>
                  <a:gd name="T0" fmla="*/ 329 w 417"/>
                  <a:gd name="T1" fmla="*/ 152 h 416"/>
                  <a:gd name="T2" fmla="*/ 362 w 417"/>
                  <a:gd name="T3" fmla="*/ 94 h 416"/>
                  <a:gd name="T4" fmla="*/ 366 w 417"/>
                  <a:gd name="T5" fmla="*/ 78 h 416"/>
                  <a:gd name="T6" fmla="*/ 344 w 417"/>
                  <a:gd name="T7" fmla="*/ 49 h 416"/>
                  <a:gd name="T8" fmla="*/ 331 w 417"/>
                  <a:gd name="T9" fmla="*/ 43 h 416"/>
                  <a:gd name="T10" fmla="*/ 314 w 417"/>
                  <a:gd name="T11" fmla="*/ 47 h 416"/>
                  <a:gd name="T12" fmla="*/ 255 w 417"/>
                  <a:gd name="T13" fmla="*/ 80 h 416"/>
                  <a:gd name="T14" fmla="*/ 237 w 417"/>
                  <a:gd name="T15" fmla="*/ 19 h 416"/>
                  <a:gd name="T16" fmla="*/ 227 w 417"/>
                  <a:gd name="T17" fmla="*/ 5 h 416"/>
                  <a:gd name="T18" fmla="*/ 191 w 417"/>
                  <a:gd name="T19" fmla="*/ 0 h 416"/>
                  <a:gd name="T20" fmla="*/ 179 w 417"/>
                  <a:gd name="T21" fmla="*/ 5 h 416"/>
                  <a:gd name="T22" fmla="*/ 169 w 417"/>
                  <a:gd name="T23" fmla="*/ 19 h 416"/>
                  <a:gd name="T24" fmla="*/ 159 w 417"/>
                  <a:gd name="T25" fmla="*/ 78 h 416"/>
                  <a:gd name="T26" fmla="*/ 99 w 417"/>
                  <a:gd name="T27" fmla="*/ 58 h 416"/>
                  <a:gd name="T28" fmla="*/ 87 w 417"/>
                  <a:gd name="T29" fmla="*/ 51 h 416"/>
                  <a:gd name="T30" fmla="*/ 69 w 417"/>
                  <a:gd name="T31" fmla="*/ 54 h 416"/>
                  <a:gd name="T32" fmla="*/ 47 w 417"/>
                  <a:gd name="T33" fmla="*/ 78 h 416"/>
                  <a:gd name="T34" fmla="*/ 44 w 417"/>
                  <a:gd name="T35" fmla="*/ 94 h 416"/>
                  <a:gd name="T36" fmla="*/ 82 w 417"/>
                  <a:gd name="T37" fmla="*/ 140 h 416"/>
                  <a:gd name="T38" fmla="*/ 70 w 417"/>
                  <a:gd name="T39" fmla="*/ 168 h 416"/>
                  <a:gd name="T40" fmla="*/ 19 w 417"/>
                  <a:gd name="T41" fmla="*/ 180 h 416"/>
                  <a:gd name="T42" fmla="*/ 5 w 417"/>
                  <a:gd name="T43" fmla="*/ 189 h 416"/>
                  <a:gd name="T44" fmla="*/ 0 w 417"/>
                  <a:gd name="T45" fmla="*/ 226 h 416"/>
                  <a:gd name="T46" fmla="*/ 5 w 417"/>
                  <a:gd name="T47" fmla="*/ 238 h 416"/>
                  <a:gd name="T48" fmla="*/ 19 w 417"/>
                  <a:gd name="T49" fmla="*/ 248 h 416"/>
                  <a:gd name="T50" fmla="*/ 73 w 417"/>
                  <a:gd name="T51" fmla="*/ 259 h 416"/>
                  <a:gd name="T52" fmla="*/ 58 w 417"/>
                  <a:gd name="T53" fmla="*/ 318 h 416"/>
                  <a:gd name="T54" fmla="*/ 51 w 417"/>
                  <a:gd name="T55" fmla="*/ 330 h 416"/>
                  <a:gd name="T56" fmla="*/ 55 w 417"/>
                  <a:gd name="T57" fmla="*/ 348 h 416"/>
                  <a:gd name="T58" fmla="*/ 78 w 417"/>
                  <a:gd name="T59" fmla="*/ 370 h 416"/>
                  <a:gd name="T60" fmla="*/ 95 w 417"/>
                  <a:gd name="T61" fmla="*/ 373 h 416"/>
                  <a:gd name="T62" fmla="*/ 142 w 417"/>
                  <a:gd name="T63" fmla="*/ 332 h 416"/>
                  <a:gd name="T64" fmla="*/ 170 w 417"/>
                  <a:gd name="T65" fmla="*/ 342 h 416"/>
                  <a:gd name="T66" fmla="*/ 180 w 417"/>
                  <a:gd name="T67" fmla="*/ 398 h 416"/>
                  <a:gd name="T68" fmla="*/ 190 w 417"/>
                  <a:gd name="T69" fmla="*/ 412 h 416"/>
                  <a:gd name="T70" fmla="*/ 226 w 417"/>
                  <a:gd name="T71" fmla="*/ 416 h 416"/>
                  <a:gd name="T72" fmla="*/ 238 w 417"/>
                  <a:gd name="T73" fmla="*/ 412 h 416"/>
                  <a:gd name="T74" fmla="*/ 248 w 417"/>
                  <a:gd name="T75" fmla="*/ 398 h 416"/>
                  <a:gd name="T76" fmla="*/ 266 w 417"/>
                  <a:gd name="T77" fmla="*/ 331 h 416"/>
                  <a:gd name="T78" fmla="*/ 318 w 417"/>
                  <a:gd name="T79" fmla="*/ 359 h 416"/>
                  <a:gd name="T80" fmla="*/ 335 w 417"/>
                  <a:gd name="T81" fmla="*/ 366 h 416"/>
                  <a:gd name="T82" fmla="*/ 351 w 417"/>
                  <a:gd name="T83" fmla="*/ 359 h 416"/>
                  <a:gd name="T84" fmla="*/ 372 w 417"/>
                  <a:gd name="T85" fmla="*/ 336 h 416"/>
                  <a:gd name="T86" fmla="*/ 372 w 417"/>
                  <a:gd name="T87" fmla="*/ 318 h 416"/>
                  <a:gd name="T88" fmla="*/ 327 w 417"/>
                  <a:gd name="T89" fmla="*/ 269 h 416"/>
                  <a:gd name="T90" fmla="*/ 393 w 417"/>
                  <a:gd name="T91" fmla="*/ 237 h 416"/>
                  <a:gd name="T92" fmla="*/ 409 w 417"/>
                  <a:gd name="T93" fmla="*/ 230 h 416"/>
                  <a:gd name="T94" fmla="*/ 417 w 417"/>
                  <a:gd name="T95" fmla="*/ 214 h 416"/>
                  <a:gd name="T96" fmla="*/ 415 w 417"/>
                  <a:gd name="T97" fmla="*/ 182 h 416"/>
                  <a:gd name="T98" fmla="*/ 402 w 417"/>
                  <a:gd name="T99" fmla="*/ 170 h 416"/>
                  <a:gd name="T100" fmla="*/ 203 w 417"/>
                  <a:gd name="T101" fmla="*/ 266 h 416"/>
                  <a:gd name="T102" fmla="*/ 171 w 417"/>
                  <a:gd name="T103" fmla="*/ 256 h 416"/>
                  <a:gd name="T104" fmla="*/ 147 w 417"/>
                  <a:gd name="T105" fmla="*/ 219 h 416"/>
                  <a:gd name="T106" fmla="*/ 150 w 417"/>
                  <a:gd name="T107" fmla="*/ 186 h 416"/>
                  <a:gd name="T108" fmla="*/ 181 w 417"/>
                  <a:gd name="T109" fmla="*/ 155 h 416"/>
                  <a:gd name="T110" fmla="*/ 214 w 417"/>
                  <a:gd name="T111" fmla="*/ 152 h 416"/>
                  <a:gd name="T112" fmla="*/ 251 w 417"/>
                  <a:gd name="T113" fmla="*/ 176 h 416"/>
                  <a:gd name="T114" fmla="*/ 261 w 417"/>
                  <a:gd name="T115" fmla="*/ 208 h 416"/>
                  <a:gd name="T116" fmla="*/ 244 w 417"/>
                  <a:gd name="T117" fmla="*/ 249 h 416"/>
                  <a:gd name="T118" fmla="*/ 203 w 417"/>
                  <a:gd name="T119" fmla="*/ 26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7" h="416">
                    <a:moveTo>
                      <a:pt x="393" y="167"/>
                    </a:moveTo>
                    <a:lnTo>
                      <a:pt x="335" y="167"/>
                    </a:lnTo>
                    <a:lnTo>
                      <a:pt x="335" y="167"/>
                    </a:lnTo>
                    <a:lnTo>
                      <a:pt x="329" y="152"/>
                    </a:lnTo>
                    <a:lnTo>
                      <a:pt x="322" y="136"/>
                    </a:lnTo>
                    <a:lnTo>
                      <a:pt x="359" y="98"/>
                    </a:lnTo>
                    <a:lnTo>
                      <a:pt x="359" y="98"/>
                    </a:lnTo>
                    <a:lnTo>
                      <a:pt x="362" y="94"/>
                    </a:lnTo>
                    <a:lnTo>
                      <a:pt x="365" y="91"/>
                    </a:lnTo>
                    <a:lnTo>
                      <a:pt x="366" y="86"/>
                    </a:lnTo>
                    <a:lnTo>
                      <a:pt x="366" y="82"/>
                    </a:lnTo>
                    <a:lnTo>
                      <a:pt x="366" y="78"/>
                    </a:lnTo>
                    <a:lnTo>
                      <a:pt x="365" y="73"/>
                    </a:lnTo>
                    <a:lnTo>
                      <a:pt x="362" y="69"/>
                    </a:lnTo>
                    <a:lnTo>
                      <a:pt x="359" y="65"/>
                    </a:lnTo>
                    <a:lnTo>
                      <a:pt x="344" y="49"/>
                    </a:lnTo>
                    <a:lnTo>
                      <a:pt x="344" y="49"/>
                    </a:lnTo>
                    <a:lnTo>
                      <a:pt x="339" y="47"/>
                    </a:lnTo>
                    <a:lnTo>
                      <a:pt x="336" y="44"/>
                    </a:lnTo>
                    <a:lnTo>
                      <a:pt x="331" y="43"/>
                    </a:lnTo>
                    <a:lnTo>
                      <a:pt x="327" y="42"/>
                    </a:lnTo>
                    <a:lnTo>
                      <a:pt x="323" y="43"/>
                    </a:lnTo>
                    <a:lnTo>
                      <a:pt x="318" y="44"/>
                    </a:lnTo>
                    <a:lnTo>
                      <a:pt x="314" y="47"/>
                    </a:lnTo>
                    <a:lnTo>
                      <a:pt x="310" y="49"/>
                    </a:lnTo>
                    <a:lnTo>
                      <a:pt x="272" y="89"/>
                    </a:lnTo>
                    <a:lnTo>
                      <a:pt x="272" y="89"/>
                    </a:lnTo>
                    <a:lnTo>
                      <a:pt x="255" y="80"/>
                    </a:lnTo>
                    <a:lnTo>
                      <a:pt x="237" y="74"/>
                    </a:lnTo>
                    <a:lnTo>
                      <a:pt x="237" y="23"/>
                    </a:lnTo>
                    <a:lnTo>
                      <a:pt x="237" y="23"/>
                    </a:lnTo>
                    <a:lnTo>
                      <a:pt x="237" y="19"/>
                    </a:lnTo>
                    <a:lnTo>
                      <a:pt x="235" y="15"/>
                    </a:lnTo>
                    <a:lnTo>
                      <a:pt x="233" y="11"/>
                    </a:lnTo>
                    <a:lnTo>
                      <a:pt x="231" y="7"/>
                    </a:lnTo>
                    <a:lnTo>
                      <a:pt x="227" y="5"/>
                    </a:lnTo>
                    <a:lnTo>
                      <a:pt x="223" y="2"/>
                    </a:lnTo>
                    <a:lnTo>
                      <a:pt x="219" y="1"/>
                    </a:lnTo>
                    <a:lnTo>
                      <a:pt x="214" y="0"/>
                    </a:lnTo>
                    <a:lnTo>
                      <a:pt x="191" y="0"/>
                    </a:lnTo>
                    <a:lnTo>
                      <a:pt x="191" y="0"/>
                    </a:lnTo>
                    <a:lnTo>
                      <a:pt x="186" y="1"/>
                    </a:lnTo>
                    <a:lnTo>
                      <a:pt x="182" y="2"/>
                    </a:lnTo>
                    <a:lnTo>
                      <a:pt x="179" y="5"/>
                    </a:lnTo>
                    <a:lnTo>
                      <a:pt x="175" y="7"/>
                    </a:lnTo>
                    <a:lnTo>
                      <a:pt x="172" y="11"/>
                    </a:lnTo>
                    <a:lnTo>
                      <a:pt x="170" y="15"/>
                    </a:lnTo>
                    <a:lnTo>
                      <a:pt x="169" y="19"/>
                    </a:lnTo>
                    <a:lnTo>
                      <a:pt x="169" y="23"/>
                    </a:lnTo>
                    <a:lnTo>
                      <a:pt x="169" y="74"/>
                    </a:lnTo>
                    <a:lnTo>
                      <a:pt x="169" y="74"/>
                    </a:lnTo>
                    <a:lnTo>
                      <a:pt x="159" y="78"/>
                    </a:lnTo>
                    <a:lnTo>
                      <a:pt x="149" y="81"/>
                    </a:lnTo>
                    <a:lnTo>
                      <a:pt x="140" y="85"/>
                    </a:lnTo>
                    <a:lnTo>
                      <a:pt x="131" y="90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95" y="54"/>
                    </a:lnTo>
                    <a:lnTo>
                      <a:pt x="91" y="52"/>
                    </a:lnTo>
                    <a:lnTo>
                      <a:pt x="87" y="51"/>
                    </a:lnTo>
                    <a:lnTo>
                      <a:pt x="82" y="51"/>
                    </a:lnTo>
                    <a:lnTo>
                      <a:pt x="78" y="51"/>
                    </a:lnTo>
                    <a:lnTo>
                      <a:pt x="73" y="52"/>
                    </a:lnTo>
                    <a:lnTo>
                      <a:pt x="69" y="54"/>
                    </a:lnTo>
                    <a:lnTo>
                      <a:pt x="66" y="58"/>
                    </a:lnTo>
                    <a:lnTo>
                      <a:pt x="49" y="73"/>
                    </a:lnTo>
                    <a:lnTo>
                      <a:pt x="49" y="73"/>
                    </a:lnTo>
                    <a:lnTo>
                      <a:pt x="47" y="78"/>
                    </a:lnTo>
                    <a:lnTo>
                      <a:pt x="45" y="81"/>
                    </a:lnTo>
                    <a:lnTo>
                      <a:pt x="44" y="85"/>
                    </a:lnTo>
                    <a:lnTo>
                      <a:pt x="42" y="90"/>
                    </a:lnTo>
                    <a:lnTo>
                      <a:pt x="44" y="94"/>
                    </a:lnTo>
                    <a:lnTo>
                      <a:pt x="45" y="99"/>
                    </a:lnTo>
                    <a:lnTo>
                      <a:pt x="47" y="103"/>
                    </a:lnTo>
                    <a:lnTo>
                      <a:pt x="49" y="106"/>
                    </a:lnTo>
                    <a:lnTo>
                      <a:pt x="82" y="140"/>
                    </a:lnTo>
                    <a:lnTo>
                      <a:pt x="82" y="140"/>
                    </a:lnTo>
                    <a:lnTo>
                      <a:pt x="78" y="148"/>
                    </a:lnTo>
                    <a:lnTo>
                      <a:pt x="73" y="158"/>
                    </a:lnTo>
                    <a:lnTo>
                      <a:pt x="70" y="168"/>
                    </a:lnTo>
                    <a:lnTo>
                      <a:pt x="68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19" y="180"/>
                    </a:lnTo>
                    <a:lnTo>
                      <a:pt x="15" y="182"/>
                    </a:lnTo>
                    <a:lnTo>
                      <a:pt x="11" y="183"/>
                    </a:lnTo>
                    <a:lnTo>
                      <a:pt x="7" y="186"/>
                    </a:lnTo>
                    <a:lnTo>
                      <a:pt x="5" y="189"/>
                    </a:lnTo>
                    <a:lnTo>
                      <a:pt x="3" y="194"/>
                    </a:lnTo>
                    <a:lnTo>
                      <a:pt x="2" y="198"/>
                    </a:lnTo>
                    <a:lnTo>
                      <a:pt x="0" y="203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2" y="230"/>
                    </a:lnTo>
                    <a:lnTo>
                      <a:pt x="3" y="235"/>
                    </a:lnTo>
                    <a:lnTo>
                      <a:pt x="5" y="238"/>
                    </a:lnTo>
                    <a:lnTo>
                      <a:pt x="7" y="242"/>
                    </a:lnTo>
                    <a:lnTo>
                      <a:pt x="11" y="245"/>
                    </a:lnTo>
                    <a:lnTo>
                      <a:pt x="15" y="247"/>
                    </a:lnTo>
                    <a:lnTo>
                      <a:pt x="19" y="248"/>
                    </a:lnTo>
                    <a:lnTo>
                      <a:pt x="24" y="248"/>
                    </a:lnTo>
                    <a:lnTo>
                      <a:pt x="70" y="248"/>
                    </a:lnTo>
                    <a:lnTo>
                      <a:pt x="70" y="248"/>
                    </a:lnTo>
                    <a:lnTo>
                      <a:pt x="73" y="259"/>
                    </a:lnTo>
                    <a:lnTo>
                      <a:pt x="78" y="269"/>
                    </a:lnTo>
                    <a:lnTo>
                      <a:pt x="83" y="278"/>
                    </a:lnTo>
                    <a:lnTo>
                      <a:pt x="89" y="287"/>
                    </a:lnTo>
                    <a:lnTo>
                      <a:pt x="58" y="318"/>
                    </a:lnTo>
                    <a:lnTo>
                      <a:pt x="58" y="318"/>
                    </a:lnTo>
                    <a:lnTo>
                      <a:pt x="55" y="322"/>
                    </a:lnTo>
                    <a:lnTo>
                      <a:pt x="52" y="326"/>
                    </a:lnTo>
                    <a:lnTo>
                      <a:pt x="51" y="330"/>
                    </a:lnTo>
                    <a:lnTo>
                      <a:pt x="51" y="335"/>
                    </a:lnTo>
                    <a:lnTo>
                      <a:pt x="51" y="339"/>
                    </a:lnTo>
                    <a:lnTo>
                      <a:pt x="52" y="343"/>
                    </a:lnTo>
                    <a:lnTo>
                      <a:pt x="55" y="348"/>
                    </a:lnTo>
                    <a:lnTo>
                      <a:pt x="58" y="351"/>
                    </a:lnTo>
                    <a:lnTo>
                      <a:pt x="73" y="368"/>
                    </a:lnTo>
                    <a:lnTo>
                      <a:pt x="73" y="368"/>
                    </a:lnTo>
                    <a:lnTo>
                      <a:pt x="78" y="370"/>
                    </a:lnTo>
                    <a:lnTo>
                      <a:pt x="81" y="372"/>
                    </a:lnTo>
                    <a:lnTo>
                      <a:pt x="86" y="373"/>
                    </a:lnTo>
                    <a:lnTo>
                      <a:pt x="90" y="374"/>
                    </a:lnTo>
                    <a:lnTo>
                      <a:pt x="95" y="373"/>
                    </a:lnTo>
                    <a:lnTo>
                      <a:pt x="99" y="372"/>
                    </a:lnTo>
                    <a:lnTo>
                      <a:pt x="103" y="370"/>
                    </a:lnTo>
                    <a:lnTo>
                      <a:pt x="107" y="368"/>
                    </a:lnTo>
                    <a:lnTo>
                      <a:pt x="142" y="332"/>
                    </a:lnTo>
                    <a:lnTo>
                      <a:pt x="142" y="332"/>
                    </a:lnTo>
                    <a:lnTo>
                      <a:pt x="151" y="337"/>
                    </a:lnTo>
                    <a:lnTo>
                      <a:pt x="160" y="340"/>
                    </a:lnTo>
                    <a:lnTo>
                      <a:pt x="170" y="342"/>
                    </a:lnTo>
                    <a:lnTo>
                      <a:pt x="180" y="344"/>
                    </a:lnTo>
                    <a:lnTo>
                      <a:pt x="180" y="393"/>
                    </a:lnTo>
                    <a:lnTo>
                      <a:pt x="180" y="393"/>
                    </a:lnTo>
                    <a:lnTo>
                      <a:pt x="180" y="398"/>
                    </a:lnTo>
                    <a:lnTo>
                      <a:pt x="182" y="402"/>
                    </a:lnTo>
                    <a:lnTo>
                      <a:pt x="184" y="405"/>
                    </a:lnTo>
                    <a:lnTo>
                      <a:pt x="186" y="409"/>
                    </a:lnTo>
                    <a:lnTo>
                      <a:pt x="190" y="412"/>
                    </a:lnTo>
                    <a:lnTo>
                      <a:pt x="194" y="414"/>
                    </a:lnTo>
                    <a:lnTo>
                      <a:pt x="199" y="415"/>
                    </a:lnTo>
                    <a:lnTo>
                      <a:pt x="203" y="416"/>
                    </a:lnTo>
                    <a:lnTo>
                      <a:pt x="226" y="416"/>
                    </a:lnTo>
                    <a:lnTo>
                      <a:pt x="226" y="416"/>
                    </a:lnTo>
                    <a:lnTo>
                      <a:pt x="231" y="415"/>
                    </a:lnTo>
                    <a:lnTo>
                      <a:pt x="235" y="414"/>
                    </a:lnTo>
                    <a:lnTo>
                      <a:pt x="238" y="412"/>
                    </a:lnTo>
                    <a:lnTo>
                      <a:pt x="242" y="409"/>
                    </a:lnTo>
                    <a:lnTo>
                      <a:pt x="245" y="405"/>
                    </a:lnTo>
                    <a:lnTo>
                      <a:pt x="247" y="402"/>
                    </a:lnTo>
                    <a:lnTo>
                      <a:pt x="248" y="398"/>
                    </a:lnTo>
                    <a:lnTo>
                      <a:pt x="248" y="393"/>
                    </a:lnTo>
                    <a:lnTo>
                      <a:pt x="248" y="339"/>
                    </a:lnTo>
                    <a:lnTo>
                      <a:pt x="248" y="339"/>
                    </a:lnTo>
                    <a:lnTo>
                      <a:pt x="266" y="331"/>
                    </a:lnTo>
                    <a:lnTo>
                      <a:pt x="274" y="327"/>
                    </a:lnTo>
                    <a:lnTo>
                      <a:pt x="282" y="322"/>
                    </a:lnTo>
                    <a:lnTo>
                      <a:pt x="318" y="359"/>
                    </a:lnTo>
                    <a:lnTo>
                      <a:pt x="318" y="359"/>
                    </a:lnTo>
                    <a:lnTo>
                      <a:pt x="323" y="362"/>
                    </a:lnTo>
                    <a:lnTo>
                      <a:pt x="326" y="364"/>
                    </a:lnTo>
                    <a:lnTo>
                      <a:pt x="330" y="366"/>
                    </a:lnTo>
                    <a:lnTo>
                      <a:pt x="335" y="366"/>
                    </a:lnTo>
                    <a:lnTo>
                      <a:pt x="339" y="366"/>
                    </a:lnTo>
                    <a:lnTo>
                      <a:pt x="344" y="364"/>
                    </a:lnTo>
                    <a:lnTo>
                      <a:pt x="348" y="362"/>
                    </a:lnTo>
                    <a:lnTo>
                      <a:pt x="351" y="359"/>
                    </a:lnTo>
                    <a:lnTo>
                      <a:pt x="368" y="343"/>
                    </a:lnTo>
                    <a:lnTo>
                      <a:pt x="368" y="343"/>
                    </a:lnTo>
                    <a:lnTo>
                      <a:pt x="370" y="339"/>
                    </a:lnTo>
                    <a:lnTo>
                      <a:pt x="372" y="336"/>
                    </a:lnTo>
                    <a:lnTo>
                      <a:pt x="374" y="331"/>
                    </a:lnTo>
                    <a:lnTo>
                      <a:pt x="375" y="327"/>
                    </a:lnTo>
                    <a:lnTo>
                      <a:pt x="374" y="322"/>
                    </a:lnTo>
                    <a:lnTo>
                      <a:pt x="372" y="318"/>
                    </a:lnTo>
                    <a:lnTo>
                      <a:pt x="370" y="313"/>
                    </a:lnTo>
                    <a:lnTo>
                      <a:pt x="368" y="310"/>
                    </a:lnTo>
                    <a:lnTo>
                      <a:pt x="327" y="269"/>
                    </a:lnTo>
                    <a:lnTo>
                      <a:pt x="327" y="269"/>
                    </a:lnTo>
                    <a:lnTo>
                      <a:pt x="334" y="254"/>
                    </a:lnTo>
                    <a:lnTo>
                      <a:pt x="338" y="237"/>
                    </a:lnTo>
                    <a:lnTo>
                      <a:pt x="393" y="237"/>
                    </a:lnTo>
                    <a:lnTo>
                      <a:pt x="393" y="237"/>
                    </a:lnTo>
                    <a:lnTo>
                      <a:pt x="398" y="237"/>
                    </a:lnTo>
                    <a:lnTo>
                      <a:pt x="402" y="235"/>
                    </a:lnTo>
                    <a:lnTo>
                      <a:pt x="406" y="233"/>
                    </a:lnTo>
                    <a:lnTo>
                      <a:pt x="409" y="230"/>
                    </a:lnTo>
                    <a:lnTo>
                      <a:pt x="412" y="227"/>
                    </a:lnTo>
                    <a:lnTo>
                      <a:pt x="415" y="223"/>
                    </a:lnTo>
                    <a:lnTo>
                      <a:pt x="416" y="218"/>
                    </a:lnTo>
                    <a:lnTo>
                      <a:pt x="417" y="214"/>
                    </a:lnTo>
                    <a:lnTo>
                      <a:pt x="417" y="191"/>
                    </a:lnTo>
                    <a:lnTo>
                      <a:pt x="417" y="191"/>
                    </a:lnTo>
                    <a:lnTo>
                      <a:pt x="416" y="186"/>
                    </a:lnTo>
                    <a:lnTo>
                      <a:pt x="415" y="182"/>
                    </a:lnTo>
                    <a:lnTo>
                      <a:pt x="412" y="178"/>
                    </a:lnTo>
                    <a:lnTo>
                      <a:pt x="409" y="175"/>
                    </a:lnTo>
                    <a:lnTo>
                      <a:pt x="406" y="172"/>
                    </a:lnTo>
                    <a:lnTo>
                      <a:pt x="402" y="170"/>
                    </a:lnTo>
                    <a:lnTo>
                      <a:pt x="398" y="168"/>
                    </a:lnTo>
                    <a:lnTo>
                      <a:pt x="393" y="167"/>
                    </a:lnTo>
                    <a:lnTo>
                      <a:pt x="393" y="167"/>
                    </a:lnTo>
                    <a:close/>
                    <a:moveTo>
                      <a:pt x="203" y="266"/>
                    </a:moveTo>
                    <a:lnTo>
                      <a:pt x="203" y="266"/>
                    </a:lnTo>
                    <a:lnTo>
                      <a:pt x="191" y="265"/>
                    </a:lnTo>
                    <a:lnTo>
                      <a:pt x="181" y="261"/>
                    </a:lnTo>
                    <a:lnTo>
                      <a:pt x="171" y="256"/>
                    </a:lnTo>
                    <a:lnTo>
                      <a:pt x="162" y="249"/>
                    </a:lnTo>
                    <a:lnTo>
                      <a:pt x="155" y="240"/>
                    </a:lnTo>
                    <a:lnTo>
                      <a:pt x="150" y="230"/>
                    </a:lnTo>
                    <a:lnTo>
                      <a:pt x="147" y="219"/>
                    </a:lnTo>
                    <a:lnTo>
                      <a:pt x="145" y="208"/>
                    </a:lnTo>
                    <a:lnTo>
                      <a:pt x="145" y="208"/>
                    </a:lnTo>
                    <a:lnTo>
                      <a:pt x="147" y="196"/>
                    </a:lnTo>
                    <a:lnTo>
                      <a:pt x="150" y="186"/>
                    </a:lnTo>
                    <a:lnTo>
                      <a:pt x="155" y="176"/>
                    </a:lnTo>
                    <a:lnTo>
                      <a:pt x="162" y="167"/>
                    </a:lnTo>
                    <a:lnTo>
                      <a:pt x="171" y="161"/>
                    </a:lnTo>
                    <a:lnTo>
                      <a:pt x="181" y="155"/>
                    </a:lnTo>
                    <a:lnTo>
                      <a:pt x="191" y="152"/>
                    </a:lnTo>
                    <a:lnTo>
                      <a:pt x="203" y="151"/>
                    </a:lnTo>
                    <a:lnTo>
                      <a:pt x="203" y="151"/>
                    </a:lnTo>
                    <a:lnTo>
                      <a:pt x="214" y="152"/>
                    </a:lnTo>
                    <a:lnTo>
                      <a:pt x="225" y="155"/>
                    </a:lnTo>
                    <a:lnTo>
                      <a:pt x="235" y="161"/>
                    </a:lnTo>
                    <a:lnTo>
                      <a:pt x="244" y="167"/>
                    </a:lnTo>
                    <a:lnTo>
                      <a:pt x="251" y="176"/>
                    </a:lnTo>
                    <a:lnTo>
                      <a:pt x="256" y="186"/>
                    </a:lnTo>
                    <a:lnTo>
                      <a:pt x="260" y="196"/>
                    </a:lnTo>
                    <a:lnTo>
                      <a:pt x="261" y="208"/>
                    </a:lnTo>
                    <a:lnTo>
                      <a:pt x="261" y="208"/>
                    </a:lnTo>
                    <a:lnTo>
                      <a:pt x="260" y="219"/>
                    </a:lnTo>
                    <a:lnTo>
                      <a:pt x="256" y="230"/>
                    </a:lnTo>
                    <a:lnTo>
                      <a:pt x="251" y="240"/>
                    </a:lnTo>
                    <a:lnTo>
                      <a:pt x="244" y="249"/>
                    </a:lnTo>
                    <a:lnTo>
                      <a:pt x="235" y="256"/>
                    </a:lnTo>
                    <a:lnTo>
                      <a:pt x="225" y="261"/>
                    </a:lnTo>
                    <a:lnTo>
                      <a:pt x="214" y="265"/>
                    </a:lnTo>
                    <a:lnTo>
                      <a:pt x="203" y="266"/>
                    </a:lnTo>
                    <a:lnTo>
                      <a:pt x="203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35">
              <a:extLst>
                <a:ext uri="{FF2B5EF4-FFF2-40B4-BE49-F238E27FC236}">
                  <a16:creationId xmlns:a16="http://schemas.microsoft.com/office/drawing/2014/main" id="{9180E355-C937-4C41-A1DE-FF9F5A1E7801}"/>
                </a:ext>
              </a:extLst>
            </p:cNvPr>
            <p:cNvGrpSpPr/>
            <p:nvPr/>
          </p:nvGrpSpPr>
          <p:grpSpPr>
            <a:xfrm>
              <a:off x="7212552" y="2980267"/>
              <a:ext cx="4232109" cy="563232"/>
              <a:chOff x="6444107" y="1469392"/>
              <a:chExt cx="4232109" cy="563232"/>
            </a:xfrm>
          </p:grpSpPr>
          <p:sp>
            <p:nvSpPr>
              <p:cNvPr id="27" name="TextBox 36">
                <a:extLst>
                  <a:ext uri="{FF2B5EF4-FFF2-40B4-BE49-F238E27FC236}">
                    <a16:creationId xmlns:a16="http://schemas.microsoft.com/office/drawing/2014/main" id="{6F58C619-41AA-426F-AFC1-B2B49902D280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37">
                <a:extLst>
                  <a:ext uri="{FF2B5EF4-FFF2-40B4-BE49-F238E27FC236}">
                    <a16:creationId xmlns:a16="http://schemas.microsoft.com/office/drawing/2014/main" id="{34631F3C-D838-4DE5-B174-8EACCD8928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A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尚设计</a:t>
                </a:r>
              </a:p>
            </p:txBody>
          </p:sp>
        </p:grpSp>
      </p:grpSp>
      <p:grpSp>
        <p:nvGrpSpPr>
          <p:cNvPr id="38" name="千图PPT彼岸天：ID 8661124库_组合 37">
            <a:extLst>
              <a:ext uri="{FF2B5EF4-FFF2-40B4-BE49-F238E27FC236}">
                <a16:creationId xmlns:a16="http://schemas.microsoft.com/office/drawing/2014/main" id="{E25CD677-9A9A-4F81-BEA5-3EAE0D9760B0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303198" y="3897102"/>
            <a:ext cx="5141463" cy="784644"/>
            <a:chOff x="6303198" y="3897102"/>
            <a:chExt cx="5141463" cy="784644"/>
          </a:xfrm>
        </p:grpSpPr>
        <p:sp>
          <p:nvSpPr>
            <p:cNvPr id="12" name="Hexagon 89">
              <a:extLst>
                <a:ext uri="{FF2B5EF4-FFF2-40B4-BE49-F238E27FC236}">
                  <a16:creationId xmlns:a16="http://schemas.microsoft.com/office/drawing/2014/main" id="{63503776-C71F-4F7D-A0A7-2B3FEBFF19AD}"/>
                </a:ext>
              </a:extLst>
            </p:cNvPr>
            <p:cNvSpPr/>
            <p:nvPr/>
          </p:nvSpPr>
          <p:spPr>
            <a:xfrm rot="1800000">
              <a:off x="6303198" y="3897102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05">
              <a:extLst>
                <a:ext uri="{FF2B5EF4-FFF2-40B4-BE49-F238E27FC236}">
                  <a16:creationId xmlns:a16="http://schemas.microsoft.com/office/drawing/2014/main" id="{C8F597FD-243A-4B84-B753-2175D3778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791" y="3993487"/>
              <a:ext cx="518346" cy="518346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38">
              <a:extLst>
                <a:ext uri="{FF2B5EF4-FFF2-40B4-BE49-F238E27FC236}">
                  <a16:creationId xmlns:a16="http://schemas.microsoft.com/office/drawing/2014/main" id="{9FEDE10B-70BD-4CB5-96D3-1292F78AC75D}"/>
                </a:ext>
              </a:extLst>
            </p:cNvPr>
            <p:cNvGrpSpPr/>
            <p:nvPr/>
          </p:nvGrpSpPr>
          <p:grpSpPr>
            <a:xfrm>
              <a:off x="7212552" y="4021145"/>
              <a:ext cx="4232109" cy="563232"/>
              <a:chOff x="6444107" y="1469392"/>
              <a:chExt cx="4232109" cy="563232"/>
            </a:xfrm>
          </p:grpSpPr>
          <p:sp>
            <p:nvSpPr>
              <p:cNvPr id="25" name="TextBox 39">
                <a:extLst>
                  <a:ext uri="{FF2B5EF4-FFF2-40B4-BE49-F238E27FC236}">
                    <a16:creationId xmlns:a16="http://schemas.microsoft.com/office/drawing/2014/main" id="{18E62C30-D953-4A2A-A2E9-DB3E321761F1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40">
                <a:extLst>
                  <a:ext uri="{FF2B5EF4-FFF2-40B4-BE49-F238E27FC236}">
                    <a16:creationId xmlns:a16="http://schemas.microsoft.com/office/drawing/2014/main" id="{0E1C9133-420A-471F-A2AE-FBBD68D730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A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尚设计</a:t>
                </a:r>
              </a:p>
            </p:txBody>
          </p:sp>
        </p:grp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id="{F93D1B6E-9732-42F4-BF90-57E302759EA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303198" y="4941921"/>
            <a:ext cx="5141463" cy="784644"/>
            <a:chOff x="6303198" y="4941921"/>
            <a:chExt cx="5141463" cy="784644"/>
          </a:xfrm>
        </p:grpSpPr>
        <p:sp>
          <p:nvSpPr>
            <p:cNvPr id="13" name="Hexagon 90">
              <a:extLst>
                <a:ext uri="{FF2B5EF4-FFF2-40B4-BE49-F238E27FC236}">
                  <a16:creationId xmlns:a16="http://schemas.microsoft.com/office/drawing/2014/main" id="{B378460F-AD4D-4162-959A-7948C9BEB548}"/>
                </a:ext>
              </a:extLst>
            </p:cNvPr>
            <p:cNvSpPr/>
            <p:nvPr/>
          </p:nvSpPr>
          <p:spPr>
            <a:xfrm rot="1800000">
              <a:off x="6303198" y="4941921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06">
              <a:extLst>
                <a:ext uri="{FF2B5EF4-FFF2-40B4-BE49-F238E27FC236}">
                  <a16:creationId xmlns:a16="http://schemas.microsoft.com/office/drawing/2014/main" id="{9F337869-DC92-4FF6-B991-9A34B2784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516" y="5117006"/>
              <a:ext cx="488433" cy="488433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1">
              <a:extLst>
                <a:ext uri="{FF2B5EF4-FFF2-40B4-BE49-F238E27FC236}">
                  <a16:creationId xmlns:a16="http://schemas.microsoft.com/office/drawing/2014/main" id="{A7BACEEA-F37F-4F00-83B9-E78E58AAD785}"/>
                </a:ext>
              </a:extLst>
            </p:cNvPr>
            <p:cNvGrpSpPr/>
            <p:nvPr/>
          </p:nvGrpSpPr>
          <p:grpSpPr>
            <a:xfrm>
              <a:off x="7212552" y="5062024"/>
              <a:ext cx="4232109" cy="563232"/>
              <a:chOff x="6444107" y="1469392"/>
              <a:chExt cx="4232109" cy="563232"/>
            </a:xfrm>
          </p:grpSpPr>
          <p:sp>
            <p:nvSpPr>
              <p:cNvPr id="23" name="TextBox 42">
                <a:extLst>
                  <a:ext uri="{FF2B5EF4-FFF2-40B4-BE49-F238E27FC236}">
                    <a16:creationId xmlns:a16="http://schemas.microsoft.com/office/drawing/2014/main" id="{BEDA6263-7715-4785-80A1-93B256CE29F4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43">
                <a:extLst>
                  <a:ext uri="{FF2B5EF4-FFF2-40B4-BE49-F238E27FC236}">
                    <a16:creationId xmlns:a16="http://schemas.microsoft.com/office/drawing/2014/main" id="{7E7E4DA2-B74A-42E8-80DA-62B046067B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A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尚设计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344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千图PPT彼岸天：ID 8661124库_组合 50">
            <a:extLst>
              <a:ext uri="{FF2B5EF4-FFF2-40B4-BE49-F238E27FC236}">
                <a16:creationId xmlns:a16="http://schemas.microsoft.com/office/drawing/2014/main" id="{4034C628-161A-4DBB-85AC-8079108AAF0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27513" y="1179763"/>
            <a:ext cx="4808356" cy="4808356"/>
            <a:chOff x="3827513" y="1179763"/>
            <a:chExt cx="4808356" cy="4808356"/>
          </a:xfrm>
        </p:grpSpPr>
        <p:sp>
          <p:nvSpPr>
            <p:cNvPr id="4" name="Diamond 46">
              <a:extLst>
                <a:ext uri="{FF2B5EF4-FFF2-40B4-BE49-F238E27FC236}">
                  <a16:creationId xmlns:a16="http://schemas.microsoft.com/office/drawing/2014/main" id="{2CBD8331-5392-44E2-AEF8-C2758FD17F26}"/>
                </a:ext>
              </a:extLst>
            </p:cNvPr>
            <p:cNvSpPr/>
            <p:nvPr/>
          </p:nvSpPr>
          <p:spPr>
            <a:xfrm>
              <a:off x="3827513" y="1179763"/>
              <a:ext cx="4808356" cy="4808356"/>
            </a:xfrm>
            <a:prstGeom prst="diamond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952ABD14-2C80-4097-9024-0C1AA56E6AE4}"/>
                </a:ext>
              </a:extLst>
            </p:cNvPr>
            <p:cNvSpPr txBox="1"/>
            <p:nvPr/>
          </p:nvSpPr>
          <p:spPr>
            <a:xfrm rot="18900000">
              <a:off x="5531279" y="1834571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50" name="千图PPT彼岸天：ID 8661124库_组合 49">
            <a:extLst>
              <a:ext uri="{FF2B5EF4-FFF2-40B4-BE49-F238E27FC236}">
                <a16:creationId xmlns:a16="http://schemas.microsoft.com/office/drawing/2014/main" id="{2457B858-BB09-4709-8F59-14FFF0ED34F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86456" y="2106091"/>
            <a:ext cx="3882028" cy="3882028"/>
            <a:chOff x="4286456" y="2106091"/>
            <a:chExt cx="3882028" cy="3882028"/>
          </a:xfrm>
        </p:grpSpPr>
        <p:sp>
          <p:nvSpPr>
            <p:cNvPr id="5" name="Diamond 2">
              <a:extLst>
                <a:ext uri="{FF2B5EF4-FFF2-40B4-BE49-F238E27FC236}">
                  <a16:creationId xmlns:a16="http://schemas.microsoft.com/office/drawing/2014/main" id="{4C7657A4-2018-4811-A739-6CC5D4B27F5D}"/>
                </a:ext>
              </a:extLst>
            </p:cNvPr>
            <p:cNvSpPr/>
            <p:nvPr/>
          </p:nvSpPr>
          <p:spPr>
            <a:xfrm>
              <a:off x="4286456" y="2106091"/>
              <a:ext cx="3882028" cy="3882028"/>
            </a:xfrm>
            <a:prstGeom prst="diamond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855BE531-C333-4793-81AB-2E14CC993A41}"/>
                </a:ext>
              </a:extLst>
            </p:cNvPr>
            <p:cNvSpPr txBox="1"/>
            <p:nvPr/>
          </p:nvSpPr>
          <p:spPr>
            <a:xfrm rot="18900000">
              <a:off x="5439420" y="271321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49" name="千图PPT彼岸天：ID 8661124库_组合 48">
            <a:extLst>
              <a:ext uri="{FF2B5EF4-FFF2-40B4-BE49-F238E27FC236}">
                <a16:creationId xmlns:a16="http://schemas.microsoft.com/office/drawing/2014/main" id="{BF046935-0529-4AC2-9B20-F6038FD48F4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674658" y="2882496"/>
            <a:ext cx="3105623" cy="3105623"/>
            <a:chOff x="4674658" y="2882496"/>
            <a:chExt cx="3105623" cy="3105623"/>
          </a:xfrm>
        </p:grpSpPr>
        <p:sp>
          <p:nvSpPr>
            <p:cNvPr id="6" name="Diamond 3">
              <a:extLst>
                <a:ext uri="{FF2B5EF4-FFF2-40B4-BE49-F238E27FC236}">
                  <a16:creationId xmlns:a16="http://schemas.microsoft.com/office/drawing/2014/main" id="{16793F88-4483-4E30-BDCD-D27A44A1AE99}"/>
                </a:ext>
              </a:extLst>
            </p:cNvPr>
            <p:cNvSpPr/>
            <p:nvPr/>
          </p:nvSpPr>
          <p:spPr>
            <a:xfrm>
              <a:off x="4674658" y="2882496"/>
              <a:ext cx="3105623" cy="3105623"/>
            </a:xfrm>
            <a:prstGeom prst="diamond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9F91F64B-8821-4DC5-93EA-450BD4DAA457}"/>
                </a:ext>
              </a:extLst>
            </p:cNvPr>
            <p:cNvSpPr txBox="1"/>
            <p:nvPr/>
          </p:nvSpPr>
          <p:spPr>
            <a:xfrm rot="18900000">
              <a:off x="5342237" y="3633303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C10519F-B15F-4B09-B9A4-EC981DCC958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62861" y="3658901"/>
            <a:ext cx="2394812" cy="2329218"/>
            <a:chOff x="5062861" y="3658901"/>
            <a:chExt cx="2394812" cy="2329218"/>
          </a:xfrm>
        </p:grpSpPr>
        <p:sp>
          <p:nvSpPr>
            <p:cNvPr id="7" name="Diamond 4">
              <a:extLst>
                <a:ext uri="{FF2B5EF4-FFF2-40B4-BE49-F238E27FC236}">
                  <a16:creationId xmlns:a16="http://schemas.microsoft.com/office/drawing/2014/main" id="{7D37C629-5045-41EC-BE6E-2899587BC1D5}"/>
                </a:ext>
              </a:extLst>
            </p:cNvPr>
            <p:cNvSpPr/>
            <p:nvPr/>
          </p:nvSpPr>
          <p:spPr>
            <a:xfrm>
              <a:off x="5062861" y="3658901"/>
              <a:ext cx="2329217" cy="2329218"/>
            </a:xfrm>
            <a:prstGeom prst="diamond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8">
              <a:extLst>
                <a:ext uri="{FF2B5EF4-FFF2-40B4-BE49-F238E27FC236}">
                  <a16:creationId xmlns:a16="http://schemas.microsoft.com/office/drawing/2014/main" id="{E0A72318-7015-46DB-AC28-3CD0A2139FF7}"/>
                </a:ext>
              </a:extLst>
            </p:cNvPr>
            <p:cNvGrpSpPr/>
            <p:nvPr/>
          </p:nvGrpSpPr>
          <p:grpSpPr>
            <a:xfrm>
              <a:off x="6019877" y="4129306"/>
              <a:ext cx="427734" cy="536499"/>
              <a:chOff x="9985375" y="3051175"/>
              <a:chExt cx="649288" cy="814388"/>
            </a:xfrm>
            <a:solidFill>
              <a:schemeClr val="bg1"/>
            </a:solidFill>
          </p:grpSpPr>
          <p:sp>
            <p:nvSpPr>
              <p:cNvPr id="47" name="Freeform: Shape 44">
                <a:extLst>
                  <a:ext uri="{FF2B5EF4-FFF2-40B4-BE49-F238E27FC236}">
                    <a16:creationId xmlns:a16="http://schemas.microsoft.com/office/drawing/2014/main" id="{3C0E24ED-97B9-46F3-B530-0B27976B3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8563" y="3051175"/>
                <a:ext cx="442913" cy="198438"/>
              </a:xfrm>
              <a:custGeom>
                <a:avLst/>
                <a:gdLst>
                  <a:gd name="T0" fmla="*/ 98 w 116"/>
                  <a:gd name="T1" fmla="*/ 52 h 52"/>
                  <a:gd name="T2" fmla="*/ 110 w 116"/>
                  <a:gd name="T3" fmla="*/ 17 h 52"/>
                  <a:gd name="T4" fmla="*/ 81 w 116"/>
                  <a:gd name="T5" fmla="*/ 22 h 52"/>
                  <a:gd name="T6" fmla="*/ 58 w 116"/>
                  <a:gd name="T7" fmla="*/ 0 h 52"/>
                  <a:gd name="T8" fmla="*/ 35 w 116"/>
                  <a:gd name="T9" fmla="*/ 22 h 52"/>
                  <a:gd name="T10" fmla="*/ 7 w 116"/>
                  <a:gd name="T11" fmla="*/ 17 h 52"/>
                  <a:gd name="T12" fmla="*/ 18 w 116"/>
                  <a:gd name="T13" fmla="*/ 52 h 52"/>
                  <a:gd name="T14" fmla="*/ 98 w 116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2">
                    <a:moveTo>
                      <a:pt x="98" y="52"/>
                    </a:moveTo>
                    <a:cubicBezTo>
                      <a:pt x="111" y="40"/>
                      <a:pt x="116" y="24"/>
                      <a:pt x="110" y="17"/>
                    </a:cubicBezTo>
                    <a:cubicBezTo>
                      <a:pt x="104" y="12"/>
                      <a:pt x="93" y="14"/>
                      <a:pt x="81" y="22"/>
                    </a:cubicBezTo>
                    <a:cubicBezTo>
                      <a:pt x="78" y="9"/>
                      <a:pt x="69" y="0"/>
                      <a:pt x="58" y="0"/>
                    </a:cubicBezTo>
                    <a:cubicBezTo>
                      <a:pt x="47" y="0"/>
                      <a:pt x="38" y="9"/>
                      <a:pt x="35" y="22"/>
                    </a:cubicBezTo>
                    <a:cubicBezTo>
                      <a:pt x="24" y="14"/>
                      <a:pt x="12" y="12"/>
                      <a:pt x="7" y="17"/>
                    </a:cubicBezTo>
                    <a:cubicBezTo>
                      <a:pt x="0" y="24"/>
                      <a:pt x="5" y="40"/>
                      <a:pt x="18" y="52"/>
                    </a:cubicBezTo>
                    <a:lnTo>
                      <a:pt x="9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5">
                <a:extLst>
                  <a:ext uri="{FF2B5EF4-FFF2-40B4-BE49-F238E27FC236}">
                    <a16:creationId xmlns:a16="http://schemas.microsoft.com/office/drawing/2014/main" id="{15CB5941-C660-44CE-AA4A-2CF8E88A7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5375" y="3298825"/>
                <a:ext cx="649288" cy="566738"/>
              </a:xfrm>
              <a:custGeom>
                <a:avLst/>
                <a:gdLst>
                  <a:gd name="T0" fmla="*/ 165 w 170"/>
                  <a:gd name="T1" fmla="*/ 95 h 149"/>
                  <a:gd name="T2" fmla="*/ 165 w 170"/>
                  <a:gd name="T3" fmla="*/ 95 h 149"/>
                  <a:gd name="T4" fmla="*/ 170 w 170"/>
                  <a:gd name="T5" fmla="*/ 66 h 149"/>
                  <a:gd name="T6" fmla="*/ 132 w 170"/>
                  <a:gd name="T7" fmla="*/ 0 h 149"/>
                  <a:gd name="T8" fmla="*/ 38 w 170"/>
                  <a:gd name="T9" fmla="*/ 0 h 149"/>
                  <a:gd name="T10" fmla="*/ 0 w 170"/>
                  <a:gd name="T11" fmla="*/ 66 h 149"/>
                  <a:gd name="T12" fmla="*/ 9 w 170"/>
                  <a:gd name="T13" fmla="*/ 101 h 149"/>
                  <a:gd name="T14" fmla="*/ 12 w 170"/>
                  <a:gd name="T15" fmla="*/ 114 h 149"/>
                  <a:gd name="T16" fmla="*/ 10 w 170"/>
                  <a:gd name="T17" fmla="*/ 136 h 149"/>
                  <a:gd name="T18" fmla="*/ 43 w 170"/>
                  <a:gd name="T19" fmla="*/ 142 h 149"/>
                  <a:gd name="T20" fmla="*/ 43 w 170"/>
                  <a:gd name="T21" fmla="*/ 142 h 149"/>
                  <a:gd name="T22" fmla="*/ 61 w 170"/>
                  <a:gd name="T23" fmla="*/ 142 h 149"/>
                  <a:gd name="T24" fmla="*/ 61 w 170"/>
                  <a:gd name="T25" fmla="*/ 142 h 149"/>
                  <a:gd name="T26" fmla="*/ 85 w 170"/>
                  <a:gd name="T27" fmla="*/ 146 h 149"/>
                  <a:gd name="T28" fmla="*/ 110 w 170"/>
                  <a:gd name="T29" fmla="*/ 142 h 149"/>
                  <a:gd name="T30" fmla="*/ 110 w 170"/>
                  <a:gd name="T31" fmla="*/ 142 h 149"/>
                  <a:gd name="T32" fmla="*/ 127 w 170"/>
                  <a:gd name="T33" fmla="*/ 142 h 149"/>
                  <a:gd name="T34" fmla="*/ 160 w 170"/>
                  <a:gd name="T35" fmla="*/ 136 h 149"/>
                  <a:gd name="T36" fmla="*/ 158 w 170"/>
                  <a:gd name="T37" fmla="*/ 115 h 149"/>
                  <a:gd name="T38" fmla="*/ 158 w 170"/>
                  <a:gd name="T39" fmla="*/ 115 h 149"/>
                  <a:gd name="T40" fmla="*/ 162 w 170"/>
                  <a:gd name="T41" fmla="*/ 101 h 149"/>
                  <a:gd name="T42" fmla="*/ 165 w 170"/>
                  <a:gd name="T43" fmla="*/ 95 h 149"/>
                  <a:gd name="T44" fmla="*/ 91 w 170"/>
                  <a:gd name="T45" fmla="*/ 113 h 149"/>
                  <a:gd name="T46" fmla="*/ 79 w 170"/>
                  <a:gd name="T47" fmla="*/ 113 h 149"/>
                  <a:gd name="T48" fmla="*/ 79 w 170"/>
                  <a:gd name="T49" fmla="*/ 102 h 149"/>
                  <a:gd name="T50" fmla="*/ 58 w 170"/>
                  <a:gd name="T51" fmla="*/ 96 h 149"/>
                  <a:gd name="T52" fmla="*/ 62 w 170"/>
                  <a:gd name="T53" fmla="*/ 83 h 149"/>
                  <a:gd name="T54" fmla="*/ 81 w 170"/>
                  <a:gd name="T55" fmla="*/ 88 h 149"/>
                  <a:gd name="T56" fmla="*/ 92 w 170"/>
                  <a:gd name="T57" fmla="*/ 83 h 149"/>
                  <a:gd name="T58" fmla="*/ 80 w 170"/>
                  <a:gd name="T59" fmla="*/ 75 h 149"/>
                  <a:gd name="T60" fmla="*/ 59 w 170"/>
                  <a:gd name="T61" fmla="*/ 55 h 149"/>
                  <a:gd name="T62" fmla="*/ 80 w 170"/>
                  <a:gd name="T63" fmla="*/ 37 h 149"/>
                  <a:gd name="T64" fmla="*/ 80 w 170"/>
                  <a:gd name="T65" fmla="*/ 25 h 149"/>
                  <a:gd name="T66" fmla="*/ 92 w 170"/>
                  <a:gd name="T67" fmla="*/ 25 h 149"/>
                  <a:gd name="T68" fmla="*/ 92 w 170"/>
                  <a:gd name="T69" fmla="*/ 37 h 149"/>
                  <a:gd name="T70" fmla="*/ 109 w 170"/>
                  <a:gd name="T71" fmla="*/ 41 h 149"/>
                  <a:gd name="T72" fmla="*/ 105 w 170"/>
                  <a:gd name="T73" fmla="*/ 54 h 149"/>
                  <a:gd name="T74" fmla="*/ 89 w 170"/>
                  <a:gd name="T75" fmla="*/ 50 h 149"/>
                  <a:gd name="T76" fmla="*/ 80 w 170"/>
                  <a:gd name="T77" fmla="*/ 54 h 149"/>
                  <a:gd name="T78" fmla="*/ 92 w 170"/>
                  <a:gd name="T79" fmla="*/ 62 h 149"/>
                  <a:gd name="T80" fmla="*/ 112 w 170"/>
                  <a:gd name="T81" fmla="*/ 82 h 149"/>
                  <a:gd name="T82" fmla="*/ 91 w 170"/>
                  <a:gd name="T83" fmla="*/ 101 h 149"/>
                  <a:gd name="T84" fmla="*/ 91 w 170"/>
                  <a:gd name="T85" fmla="*/ 11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0" h="149">
                    <a:moveTo>
                      <a:pt x="165" y="95"/>
                    </a:moveTo>
                    <a:cubicBezTo>
                      <a:pt x="165" y="95"/>
                      <a:pt x="165" y="95"/>
                      <a:pt x="165" y="95"/>
                    </a:cubicBezTo>
                    <a:cubicBezTo>
                      <a:pt x="168" y="86"/>
                      <a:pt x="170" y="76"/>
                      <a:pt x="170" y="66"/>
                    </a:cubicBezTo>
                    <a:cubicBezTo>
                      <a:pt x="170" y="39"/>
                      <a:pt x="155" y="14"/>
                      <a:pt x="132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4"/>
                      <a:pt x="0" y="39"/>
                      <a:pt x="0" y="66"/>
                    </a:cubicBezTo>
                    <a:cubicBezTo>
                      <a:pt x="0" y="79"/>
                      <a:pt x="3" y="91"/>
                      <a:pt x="9" y="101"/>
                    </a:cubicBezTo>
                    <a:cubicBezTo>
                      <a:pt x="11" y="106"/>
                      <a:pt x="13" y="112"/>
                      <a:pt x="12" y="114"/>
                    </a:cubicBezTo>
                    <a:cubicBezTo>
                      <a:pt x="8" y="121"/>
                      <a:pt x="7" y="129"/>
                      <a:pt x="10" y="136"/>
                    </a:cubicBezTo>
                    <a:cubicBezTo>
                      <a:pt x="16" y="146"/>
                      <a:pt x="30" y="148"/>
                      <a:pt x="43" y="142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43" y="142"/>
                      <a:pt x="50" y="139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9" y="144"/>
                      <a:pt x="77" y="146"/>
                      <a:pt x="85" y="146"/>
                    </a:cubicBezTo>
                    <a:cubicBezTo>
                      <a:pt x="94" y="146"/>
                      <a:pt x="102" y="144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9" y="140"/>
                      <a:pt x="125" y="141"/>
                      <a:pt x="127" y="142"/>
                    </a:cubicBezTo>
                    <a:cubicBezTo>
                      <a:pt x="140" y="149"/>
                      <a:pt x="154" y="146"/>
                      <a:pt x="160" y="136"/>
                    </a:cubicBezTo>
                    <a:cubicBezTo>
                      <a:pt x="163" y="130"/>
                      <a:pt x="163" y="122"/>
                      <a:pt x="158" y="115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57" y="113"/>
                      <a:pt x="160" y="106"/>
                      <a:pt x="162" y="101"/>
                    </a:cubicBezTo>
                    <a:cubicBezTo>
                      <a:pt x="163" y="99"/>
                      <a:pt x="165" y="95"/>
                      <a:pt x="165" y="95"/>
                    </a:cubicBezTo>
                    <a:close/>
                    <a:moveTo>
                      <a:pt x="91" y="113"/>
                    </a:move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1" y="101"/>
                      <a:pt x="63" y="99"/>
                      <a:pt x="58" y="96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6" y="85"/>
                      <a:pt x="75" y="88"/>
                      <a:pt x="81" y="88"/>
                    </a:cubicBezTo>
                    <a:cubicBezTo>
                      <a:pt x="87" y="88"/>
                      <a:pt x="92" y="86"/>
                      <a:pt x="92" y="83"/>
                    </a:cubicBezTo>
                    <a:cubicBezTo>
                      <a:pt x="92" y="80"/>
                      <a:pt x="90" y="78"/>
                      <a:pt x="80" y="75"/>
                    </a:cubicBezTo>
                    <a:cubicBezTo>
                      <a:pt x="65" y="70"/>
                      <a:pt x="59" y="65"/>
                      <a:pt x="59" y="55"/>
                    </a:cubicBezTo>
                    <a:cubicBezTo>
                      <a:pt x="59" y="46"/>
                      <a:pt x="67" y="39"/>
                      <a:pt x="80" y="37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9" y="37"/>
                      <a:pt x="106" y="39"/>
                      <a:pt x="109" y="41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2" y="52"/>
                      <a:pt x="96" y="50"/>
                      <a:pt x="89" y="50"/>
                    </a:cubicBezTo>
                    <a:cubicBezTo>
                      <a:pt x="84" y="50"/>
                      <a:pt x="80" y="51"/>
                      <a:pt x="80" y="54"/>
                    </a:cubicBezTo>
                    <a:cubicBezTo>
                      <a:pt x="80" y="57"/>
                      <a:pt x="81" y="59"/>
                      <a:pt x="92" y="62"/>
                    </a:cubicBezTo>
                    <a:cubicBezTo>
                      <a:pt x="107" y="67"/>
                      <a:pt x="112" y="73"/>
                      <a:pt x="112" y="82"/>
                    </a:cubicBezTo>
                    <a:cubicBezTo>
                      <a:pt x="112" y="91"/>
                      <a:pt x="105" y="99"/>
                      <a:pt x="91" y="101"/>
                    </a:cubicBezTo>
                    <a:lnTo>
                      <a:pt x="91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41A5BC52-701E-403B-8915-632AC3568D37}"/>
                </a:ext>
              </a:extLst>
            </p:cNvPr>
            <p:cNvSpPr txBox="1"/>
            <p:nvPr/>
          </p:nvSpPr>
          <p:spPr>
            <a:xfrm>
              <a:off x="5821206" y="483390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2E418092-2DC1-4521-8AF1-FC0163AFC871}"/>
                </a:ext>
              </a:extLst>
            </p:cNvPr>
            <p:cNvCxnSpPr/>
            <p:nvPr/>
          </p:nvCxnSpPr>
          <p:spPr>
            <a:xfrm>
              <a:off x="7188460" y="5047077"/>
              <a:ext cx="269213" cy="26921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FC22CC3F-0007-4F71-9DE3-4188BE55145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02763" y="2036348"/>
            <a:ext cx="4176036" cy="1034006"/>
            <a:chOff x="7202763" y="2036348"/>
            <a:chExt cx="4176036" cy="1034006"/>
          </a:xfrm>
        </p:grpSpPr>
        <p:cxnSp>
          <p:nvCxnSpPr>
            <p:cNvPr id="13" name="Straight Connector 10">
              <a:extLst>
                <a:ext uri="{FF2B5EF4-FFF2-40B4-BE49-F238E27FC236}">
                  <a16:creationId xmlns:a16="http://schemas.microsoft.com/office/drawing/2014/main" id="{3C9F559B-2A4C-4110-B237-5088EE16DC59}"/>
                </a:ext>
              </a:extLst>
            </p:cNvPr>
            <p:cNvCxnSpPr/>
            <p:nvPr/>
          </p:nvCxnSpPr>
          <p:spPr>
            <a:xfrm flipV="1">
              <a:off x="7202763" y="2487102"/>
              <a:ext cx="583251" cy="58325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1">
              <a:extLst>
                <a:ext uri="{FF2B5EF4-FFF2-40B4-BE49-F238E27FC236}">
                  <a16:creationId xmlns:a16="http://schemas.microsoft.com/office/drawing/2014/main" id="{23F8FA12-F7BB-4007-99CA-505697EBD18B}"/>
                </a:ext>
              </a:extLst>
            </p:cNvPr>
            <p:cNvCxnSpPr/>
            <p:nvPr/>
          </p:nvCxnSpPr>
          <p:spPr>
            <a:xfrm>
              <a:off x="7780942" y="2487102"/>
              <a:ext cx="674084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: Shape 18">
              <a:extLst>
                <a:ext uri="{FF2B5EF4-FFF2-40B4-BE49-F238E27FC236}">
                  <a16:creationId xmlns:a16="http://schemas.microsoft.com/office/drawing/2014/main" id="{B07A958A-A4D2-4C0A-9D34-08A7F5953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9862" y="2243432"/>
              <a:ext cx="421023" cy="423809"/>
            </a:xfrm>
            <a:custGeom>
              <a:avLst/>
              <a:gdLst>
                <a:gd name="T0" fmla="*/ 76 w 151"/>
                <a:gd name="T1" fmla="*/ 0 h 152"/>
                <a:gd name="T2" fmla="*/ 9 w 151"/>
                <a:gd name="T3" fmla="*/ 142 h 152"/>
                <a:gd name="T4" fmla="*/ 0 w 151"/>
                <a:gd name="T5" fmla="*/ 152 h 152"/>
                <a:gd name="T6" fmla="*/ 151 w 151"/>
                <a:gd name="T7" fmla="*/ 38 h 152"/>
                <a:gd name="T8" fmla="*/ 57 w 151"/>
                <a:gd name="T9" fmla="*/ 142 h 152"/>
                <a:gd name="T10" fmla="*/ 28 w 151"/>
                <a:gd name="T11" fmla="*/ 123 h 152"/>
                <a:gd name="T12" fmla="*/ 57 w 151"/>
                <a:gd name="T13" fmla="*/ 142 h 152"/>
                <a:gd name="T14" fmla="*/ 19 w 151"/>
                <a:gd name="T15" fmla="*/ 104 h 152"/>
                <a:gd name="T16" fmla="*/ 66 w 151"/>
                <a:gd name="T17" fmla="*/ 95 h 152"/>
                <a:gd name="T18" fmla="*/ 66 w 151"/>
                <a:gd name="T19" fmla="*/ 85 h 152"/>
                <a:gd name="T20" fmla="*/ 19 w 151"/>
                <a:gd name="T21" fmla="*/ 76 h 152"/>
                <a:gd name="T22" fmla="*/ 66 w 151"/>
                <a:gd name="T23" fmla="*/ 85 h 152"/>
                <a:gd name="T24" fmla="*/ 19 w 151"/>
                <a:gd name="T25" fmla="*/ 66 h 152"/>
                <a:gd name="T26" fmla="*/ 66 w 151"/>
                <a:gd name="T27" fmla="*/ 57 h 152"/>
                <a:gd name="T28" fmla="*/ 66 w 151"/>
                <a:gd name="T29" fmla="*/ 47 h 152"/>
                <a:gd name="T30" fmla="*/ 19 w 151"/>
                <a:gd name="T31" fmla="*/ 38 h 152"/>
                <a:gd name="T32" fmla="*/ 66 w 151"/>
                <a:gd name="T33" fmla="*/ 47 h 152"/>
                <a:gd name="T34" fmla="*/ 19 w 151"/>
                <a:gd name="T35" fmla="*/ 29 h 152"/>
                <a:gd name="T36" fmla="*/ 66 w 151"/>
                <a:gd name="T37" fmla="*/ 19 h 152"/>
                <a:gd name="T38" fmla="*/ 113 w 151"/>
                <a:gd name="T39" fmla="*/ 133 h 152"/>
                <a:gd name="T40" fmla="*/ 95 w 151"/>
                <a:gd name="T41" fmla="*/ 114 h 152"/>
                <a:gd name="T42" fmla="*/ 113 w 151"/>
                <a:gd name="T43" fmla="*/ 133 h 152"/>
                <a:gd name="T44" fmla="*/ 95 w 151"/>
                <a:gd name="T45" fmla="*/ 104 h 152"/>
                <a:gd name="T46" fmla="*/ 113 w 151"/>
                <a:gd name="T47" fmla="*/ 85 h 152"/>
                <a:gd name="T48" fmla="*/ 113 w 151"/>
                <a:gd name="T49" fmla="*/ 76 h 152"/>
                <a:gd name="T50" fmla="*/ 95 w 151"/>
                <a:gd name="T51" fmla="*/ 57 h 152"/>
                <a:gd name="T52" fmla="*/ 113 w 151"/>
                <a:gd name="T53" fmla="*/ 76 h 152"/>
                <a:gd name="T54" fmla="*/ 123 w 151"/>
                <a:gd name="T55" fmla="*/ 133 h 152"/>
                <a:gd name="T56" fmla="*/ 142 w 151"/>
                <a:gd name="T57" fmla="*/ 114 h 152"/>
                <a:gd name="T58" fmla="*/ 142 w 151"/>
                <a:gd name="T59" fmla="*/ 104 h 152"/>
                <a:gd name="T60" fmla="*/ 123 w 151"/>
                <a:gd name="T61" fmla="*/ 85 h 152"/>
                <a:gd name="T62" fmla="*/ 142 w 151"/>
                <a:gd name="T63" fmla="*/ 104 h 152"/>
                <a:gd name="T64" fmla="*/ 123 w 151"/>
                <a:gd name="T65" fmla="*/ 76 h 152"/>
                <a:gd name="T66" fmla="*/ 142 w 151"/>
                <a:gd name="T67" fmla="*/ 5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52">
                  <a:moveTo>
                    <a:pt x="76" y="38"/>
                  </a:moveTo>
                  <a:lnTo>
                    <a:pt x="76" y="0"/>
                  </a:lnTo>
                  <a:lnTo>
                    <a:pt x="9" y="0"/>
                  </a:lnTo>
                  <a:lnTo>
                    <a:pt x="9" y="142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151" y="152"/>
                  </a:lnTo>
                  <a:lnTo>
                    <a:pt x="151" y="38"/>
                  </a:lnTo>
                  <a:lnTo>
                    <a:pt x="76" y="38"/>
                  </a:lnTo>
                  <a:close/>
                  <a:moveTo>
                    <a:pt x="57" y="142"/>
                  </a:moveTo>
                  <a:lnTo>
                    <a:pt x="28" y="142"/>
                  </a:lnTo>
                  <a:lnTo>
                    <a:pt x="28" y="123"/>
                  </a:lnTo>
                  <a:lnTo>
                    <a:pt x="57" y="123"/>
                  </a:lnTo>
                  <a:lnTo>
                    <a:pt x="57" y="142"/>
                  </a:lnTo>
                  <a:close/>
                  <a:moveTo>
                    <a:pt x="66" y="104"/>
                  </a:moveTo>
                  <a:lnTo>
                    <a:pt x="19" y="104"/>
                  </a:lnTo>
                  <a:lnTo>
                    <a:pt x="19" y="95"/>
                  </a:lnTo>
                  <a:lnTo>
                    <a:pt x="66" y="95"/>
                  </a:lnTo>
                  <a:lnTo>
                    <a:pt x="66" y="104"/>
                  </a:lnTo>
                  <a:close/>
                  <a:moveTo>
                    <a:pt x="66" y="85"/>
                  </a:moveTo>
                  <a:lnTo>
                    <a:pt x="19" y="85"/>
                  </a:lnTo>
                  <a:lnTo>
                    <a:pt x="19" y="76"/>
                  </a:lnTo>
                  <a:lnTo>
                    <a:pt x="66" y="76"/>
                  </a:lnTo>
                  <a:lnTo>
                    <a:pt x="66" y="85"/>
                  </a:lnTo>
                  <a:close/>
                  <a:moveTo>
                    <a:pt x="66" y="66"/>
                  </a:moveTo>
                  <a:lnTo>
                    <a:pt x="19" y="66"/>
                  </a:lnTo>
                  <a:lnTo>
                    <a:pt x="19" y="57"/>
                  </a:lnTo>
                  <a:lnTo>
                    <a:pt x="66" y="57"/>
                  </a:lnTo>
                  <a:lnTo>
                    <a:pt x="66" y="66"/>
                  </a:lnTo>
                  <a:close/>
                  <a:moveTo>
                    <a:pt x="66" y="47"/>
                  </a:moveTo>
                  <a:lnTo>
                    <a:pt x="19" y="47"/>
                  </a:lnTo>
                  <a:lnTo>
                    <a:pt x="19" y="38"/>
                  </a:lnTo>
                  <a:lnTo>
                    <a:pt x="66" y="38"/>
                  </a:lnTo>
                  <a:lnTo>
                    <a:pt x="66" y="47"/>
                  </a:lnTo>
                  <a:close/>
                  <a:moveTo>
                    <a:pt x="66" y="29"/>
                  </a:moveTo>
                  <a:lnTo>
                    <a:pt x="19" y="29"/>
                  </a:lnTo>
                  <a:lnTo>
                    <a:pt x="19" y="19"/>
                  </a:lnTo>
                  <a:lnTo>
                    <a:pt x="66" y="19"/>
                  </a:lnTo>
                  <a:lnTo>
                    <a:pt x="66" y="29"/>
                  </a:lnTo>
                  <a:close/>
                  <a:moveTo>
                    <a:pt x="113" y="133"/>
                  </a:moveTo>
                  <a:lnTo>
                    <a:pt x="95" y="133"/>
                  </a:lnTo>
                  <a:lnTo>
                    <a:pt x="95" y="114"/>
                  </a:lnTo>
                  <a:lnTo>
                    <a:pt x="113" y="114"/>
                  </a:lnTo>
                  <a:lnTo>
                    <a:pt x="113" y="133"/>
                  </a:lnTo>
                  <a:close/>
                  <a:moveTo>
                    <a:pt x="113" y="104"/>
                  </a:moveTo>
                  <a:lnTo>
                    <a:pt x="95" y="104"/>
                  </a:lnTo>
                  <a:lnTo>
                    <a:pt x="95" y="85"/>
                  </a:lnTo>
                  <a:lnTo>
                    <a:pt x="113" y="85"/>
                  </a:lnTo>
                  <a:lnTo>
                    <a:pt x="113" y="104"/>
                  </a:lnTo>
                  <a:close/>
                  <a:moveTo>
                    <a:pt x="113" y="76"/>
                  </a:moveTo>
                  <a:lnTo>
                    <a:pt x="95" y="76"/>
                  </a:lnTo>
                  <a:lnTo>
                    <a:pt x="95" y="57"/>
                  </a:lnTo>
                  <a:lnTo>
                    <a:pt x="113" y="57"/>
                  </a:lnTo>
                  <a:lnTo>
                    <a:pt x="113" y="76"/>
                  </a:lnTo>
                  <a:close/>
                  <a:moveTo>
                    <a:pt x="142" y="133"/>
                  </a:moveTo>
                  <a:lnTo>
                    <a:pt x="123" y="133"/>
                  </a:lnTo>
                  <a:lnTo>
                    <a:pt x="123" y="114"/>
                  </a:lnTo>
                  <a:lnTo>
                    <a:pt x="142" y="114"/>
                  </a:lnTo>
                  <a:lnTo>
                    <a:pt x="142" y="133"/>
                  </a:lnTo>
                  <a:close/>
                  <a:moveTo>
                    <a:pt x="142" y="104"/>
                  </a:moveTo>
                  <a:lnTo>
                    <a:pt x="123" y="104"/>
                  </a:lnTo>
                  <a:lnTo>
                    <a:pt x="123" y="85"/>
                  </a:lnTo>
                  <a:lnTo>
                    <a:pt x="142" y="85"/>
                  </a:lnTo>
                  <a:lnTo>
                    <a:pt x="142" y="104"/>
                  </a:lnTo>
                  <a:close/>
                  <a:moveTo>
                    <a:pt x="142" y="76"/>
                  </a:moveTo>
                  <a:lnTo>
                    <a:pt x="123" y="76"/>
                  </a:lnTo>
                  <a:lnTo>
                    <a:pt x="123" y="57"/>
                  </a:lnTo>
                  <a:lnTo>
                    <a:pt x="142" y="57"/>
                  </a:lnTo>
                  <a:lnTo>
                    <a:pt x="142" y="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1F095403-5262-4943-A6C5-E0CD13424D1D}"/>
                </a:ext>
              </a:extLst>
            </p:cNvPr>
            <p:cNvSpPr txBox="1"/>
            <p:nvPr/>
          </p:nvSpPr>
          <p:spPr>
            <a:xfrm>
              <a:off x="9048729" y="203634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5" name="TextBox 22">
              <a:extLst>
                <a:ext uri="{FF2B5EF4-FFF2-40B4-BE49-F238E27FC236}">
                  <a16:creationId xmlns:a16="http://schemas.microsoft.com/office/drawing/2014/main" id="{4F36243B-F6FD-4EF0-A3BE-3BD6E0D6E551}"/>
                </a:ext>
              </a:extLst>
            </p:cNvPr>
            <p:cNvSpPr txBox="1"/>
            <p:nvPr/>
          </p:nvSpPr>
          <p:spPr>
            <a:xfrm>
              <a:off x="9048729" y="2421226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1F79718C-44E6-476F-BD40-D81512024EE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440127" y="4803529"/>
            <a:ext cx="3661521" cy="985043"/>
            <a:chOff x="7440127" y="4803529"/>
            <a:chExt cx="3661521" cy="985043"/>
          </a:xfrm>
        </p:grpSpPr>
        <p:cxnSp>
          <p:nvCxnSpPr>
            <p:cNvPr id="16" name="Straight Arrow Connector 13">
              <a:extLst>
                <a:ext uri="{FF2B5EF4-FFF2-40B4-BE49-F238E27FC236}">
                  <a16:creationId xmlns:a16="http://schemas.microsoft.com/office/drawing/2014/main" id="{3A168E75-FD92-40D0-B6F9-718719D6E224}"/>
                </a:ext>
              </a:extLst>
            </p:cNvPr>
            <p:cNvCxnSpPr/>
            <p:nvPr/>
          </p:nvCxnSpPr>
          <p:spPr>
            <a:xfrm rot="10800000" flipH="1">
              <a:off x="7440127" y="5315497"/>
              <a:ext cx="641112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20">
              <a:extLst>
                <a:ext uri="{FF2B5EF4-FFF2-40B4-BE49-F238E27FC236}">
                  <a16:creationId xmlns:a16="http://schemas.microsoft.com/office/drawing/2014/main" id="{3A7A740D-76BE-47D1-9A6E-5A6BDEAEC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629" y="5081618"/>
              <a:ext cx="424404" cy="441494"/>
            </a:xfrm>
            <a:custGeom>
              <a:avLst/>
              <a:gdLst>
                <a:gd name="T0" fmla="*/ 121 w 123"/>
                <a:gd name="T1" fmla="*/ 42 h 128"/>
                <a:gd name="T2" fmla="*/ 86 w 123"/>
                <a:gd name="T3" fmla="*/ 34 h 128"/>
                <a:gd name="T4" fmla="*/ 86 w 123"/>
                <a:gd name="T5" fmla="*/ 24 h 128"/>
                <a:gd name="T6" fmla="*/ 38 w 123"/>
                <a:gd name="T7" fmla="*/ 24 h 128"/>
                <a:gd name="T8" fmla="*/ 37 w 123"/>
                <a:gd name="T9" fmla="*/ 34 h 128"/>
                <a:gd name="T10" fmla="*/ 3 w 123"/>
                <a:gd name="T11" fmla="*/ 42 h 128"/>
                <a:gd name="T12" fmla="*/ 0 w 123"/>
                <a:gd name="T13" fmla="*/ 56 h 128"/>
                <a:gd name="T14" fmla="*/ 6 w 123"/>
                <a:gd name="T15" fmla="*/ 91 h 128"/>
                <a:gd name="T16" fmla="*/ 15 w 123"/>
                <a:gd name="T17" fmla="*/ 119 h 128"/>
                <a:gd name="T18" fmla="*/ 27 w 123"/>
                <a:gd name="T19" fmla="*/ 119 h 128"/>
                <a:gd name="T20" fmla="*/ 36 w 123"/>
                <a:gd name="T21" fmla="*/ 91 h 128"/>
                <a:gd name="T22" fmla="*/ 42 w 123"/>
                <a:gd name="T23" fmla="*/ 90 h 128"/>
                <a:gd name="T24" fmla="*/ 54 w 123"/>
                <a:gd name="T25" fmla="*/ 128 h 128"/>
                <a:gd name="T26" fmla="*/ 70 w 123"/>
                <a:gd name="T27" fmla="*/ 128 h 128"/>
                <a:gd name="T28" fmla="*/ 82 w 123"/>
                <a:gd name="T29" fmla="*/ 90 h 128"/>
                <a:gd name="T30" fmla="*/ 88 w 123"/>
                <a:gd name="T31" fmla="*/ 91 h 128"/>
                <a:gd name="T32" fmla="*/ 97 w 123"/>
                <a:gd name="T33" fmla="*/ 119 h 128"/>
                <a:gd name="T34" fmla="*/ 109 w 123"/>
                <a:gd name="T35" fmla="*/ 119 h 128"/>
                <a:gd name="T36" fmla="*/ 118 w 123"/>
                <a:gd name="T37" fmla="*/ 91 h 128"/>
                <a:gd name="T38" fmla="*/ 123 w 123"/>
                <a:gd name="T39" fmla="*/ 56 h 128"/>
                <a:gd name="T40" fmla="*/ 18 w 123"/>
                <a:gd name="T41" fmla="*/ 86 h 128"/>
                <a:gd name="T42" fmla="*/ 15 w 123"/>
                <a:gd name="T43" fmla="*/ 113 h 128"/>
                <a:gd name="T44" fmla="*/ 12 w 123"/>
                <a:gd name="T45" fmla="*/ 86 h 128"/>
                <a:gd name="T46" fmla="*/ 6 w 123"/>
                <a:gd name="T47" fmla="*/ 56 h 128"/>
                <a:gd name="T48" fmla="*/ 9 w 123"/>
                <a:gd name="T49" fmla="*/ 42 h 128"/>
                <a:gd name="T50" fmla="*/ 33 w 123"/>
                <a:gd name="T51" fmla="*/ 42 h 128"/>
                <a:gd name="T52" fmla="*/ 34 w 123"/>
                <a:gd name="T53" fmla="*/ 52 h 128"/>
                <a:gd name="T54" fmla="*/ 35 w 123"/>
                <a:gd name="T55" fmla="*/ 83 h 128"/>
                <a:gd name="T56" fmla="*/ 30 w 123"/>
                <a:gd name="T57" fmla="*/ 110 h 128"/>
                <a:gd name="T58" fmla="*/ 24 w 123"/>
                <a:gd name="T59" fmla="*/ 110 h 128"/>
                <a:gd name="T60" fmla="*/ 58 w 123"/>
                <a:gd name="T61" fmla="*/ 83 h 128"/>
                <a:gd name="T62" fmla="*/ 54 w 123"/>
                <a:gd name="T63" fmla="*/ 120 h 128"/>
                <a:gd name="T64" fmla="*/ 50 w 123"/>
                <a:gd name="T65" fmla="*/ 84 h 128"/>
                <a:gd name="T66" fmla="*/ 42 w 123"/>
                <a:gd name="T67" fmla="*/ 56 h 128"/>
                <a:gd name="T68" fmla="*/ 42 w 123"/>
                <a:gd name="T69" fmla="*/ 44 h 128"/>
                <a:gd name="T70" fmla="*/ 46 w 123"/>
                <a:gd name="T71" fmla="*/ 24 h 128"/>
                <a:gd name="T72" fmla="*/ 78 w 123"/>
                <a:gd name="T73" fmla="*/ 24 h 128"/>
                <a:gd name="T74" fmla="*/ 82 w 123"/>
                <a:gd name="T75" fmla="*/ 44 h 128"/>
                <a:gd name="T76" fmla="*/ 82 w 123"/>
                <a:gd name="T77" fmla="*/ 76 h 128"/>
                <a:gd name="T78" fmla="*/ 74 w 123"/>
                <a:gd name="T79" fmla="*/ 116 h 128"/>
                <a:gd name="T80" fmla="*/ 66 w 123"/>
                <a:gd name="T81" fmla="*/ 116 h 128"/>
                <a:gd name="T82" fmla="*/ 58 w 123"/>
                <a:gd name="T83" fmla="*/ 83 h 128"/>
                <a:gd name="T84" fmla="*/ 100 w 123"/>
                <a:gd name="T85" fmla="*/ 110 h 128"/>
                <a:gd name="T86" fmla="*/ 94 w 123"/>
                <a:gd name="T87" fmla="*/ 110 h 128"/>
                <a:gd name="T88" fmla="*/ 88 w 123"/>
                <a:gd name="T89" fmla="*/ 83 h 128"/>
                <a:gd name="T90" fmla="*/ 90 w 123"/>
                <a:gd name="T91" fmla="*/ 52 h 128"/>
                <a:gd name="T92" fmla="*/ 91 w 123"/>
                <a:gd name="T93" fmla="*/ 42 h 128"/>
                <a:gd name="T94" fmla="*/ 115 w 123"/>
                <a:gd name="T95" fmla="*/ 42 h 128"/>
                <a:gd name="T96" fmla="*/ 118 w 123"/>
                <a:gd name="T97" fmla="*/ 56 h 128"/>
                <a:gd name="T98" fmla="*/ 112 w 123"/>
                <a:gd name="T99" fmla="*/ 86 h 128"/>
                <a:gd name="T100" fmla="*/ 109 w 123"/>
                <a:gd name="T101" fmla="*/ 113 h 128"/>
                <a:gd name="T102" fmla="*/ 106 w 123"/>
                <a:gd name="T103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28">
                  <a:moveTo>
                    <a:pt x="119" y="48"/>
                  </a:moveTo>
                  <a:cubicBezTo>
                    <a:pt x="120" y="46"/>
                    <a:pt x="121" y="44"/>
                    <a:pt x="121" y="42"/>
                  </a:cubicBezTo>
                  <a:cubicBezTo>
                    <a:pt x="121" y="32"/>
                    <a:pt x="112" y="24"/>
                    <a:pt x="103" y="24"/>
                  </a:cubicBezTo>
                  <a:cubicBezTo>
                    <a:pt x="95" y="24"/>
                    <a:pt x="89" y="28"/>
                    <a:pt x="86" y="34"/>
                  </a:cubicBezTo>
                  <a:cubicBezTo>
                    <a:pt x="86" y="33"/>
                    <a:pt x="85" y="32"/>
                    <a:pt x="84" y="32"/>
                  </a:cubicBezTo>
                  <a:cubicBezTo>
                    <a:pt x="85" y="29"/>
                    <a:pt x="86" y="26"/>
                    <a:pt x="86" y="24"/>
                  </a:cubicBezTo>
                  <a:cubicBezTo>
                    <a:pt x="86" y="10"/>
                    <a:pt x="75" y="0"/>
                    <a:pt x="62" y="0"/>
                  </a:cubicBezTo>
                  <a:cubicBezTo>
                    <a:pt x="49" y="0"/>
                    <a:pt x="38" y="10"/>
                    <a:pt x="38" y="24"/>
                  </a:cubicBezTo>
                  <a:cubicBezTo>
                    <a:pt x="38" y="26"/>
                    <a:pt x="38" y="29"/>
                    <a:pt x="39" y="32"/>
                  </a:cubicBezTo>
                  <a:cubicBezTo>
                    <a:pt x="38" y="32"/>
                    <a:pt x="38" y="33"/>
                    <a:pt x="37" y="34"/>
                  </a:cubicBezTo>
                  <a:cubicBezTo>
                    <a:pt x="34" y="28"/>
                    <a:pt x="28" y="24"/>
                    <a:pt x="21" y="24"/>
                  </a:cubicBezTo>
                  <a:cubicBezTo>
                    <a:pt x="11" y="24"/>
                    <a:pt x="3" y="32"/>
                    <a:pt x="3" y="42"/>
                  </a:cubicBezTo>
                  <a:cubicBezTo>
                    <a:pt x="3" y="44"/>
                    <a:pt x="3" y="46"/>
                    <a:pt x="4" y="48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2" y="89"/>
                    <a:pt x="6" y="91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6" y="115"/>
                    <a:pt x="10" y="119"/>
                    <a:pt x="15" y="119"/>
                  </a:cubicBezTo>
                  <a:cubicBezTo>
                    <a:pt x="17" y="119"/>
                    <a:pt x="19" y="118"/>
                    <a:pt x="21" y="117"/>
                  </a:cubicBezTo>
                  <a:cubicBezTo>
                    <a:pt x="22" y="118"/>
                    <a:pt x="25" y="119"/>
                    <a:pt x="27" y="119"/>
                  </a:cubicBezTo>
                  <a:cubicBezTo>
                    <a:pt x="32" y="119"/>
                    <a:pt x="36" y="115"/>
                    <a:pt x="36" y="11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0"/>
                    <a:pt x="38" y="89"/>
                    <a:pt x="39" y="88"/>
                  </a:cubicBezTo>
                  <a:cubicBezTo>
                    <a:pt x="40" y="88"/>
                    <a:pt x="41" y="89"/>
                    <a:pt x="42" y="90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2" y="122"/>
                    <a:pt x="47" y="128"/>
                    <a:pt x="54" y="128"/>
                  </a:cubicBezTo>
                  <a:cubicBezTo>
                    <a:pt x="57" y="128"/>
                    <a:pt x="60" y="127"/>
                    <a:pt x="62" y="125"/>
                  </a:cubicBezTo>
                  <a:cubicBezTo>
                    <a:pt x="64" y="127"/>
                    <a:pt x="67" y="128"/>
                    <a:pt x="70" y="128"/>
                  </a:cubicBezTo>
                  <a:cubicBezTo>
                    <a:pt x="76" y="128"/>
                    <a:pt x="82" y="122"/>
                    <a:pt x="82" y="116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89"/>
                    <a:pt x="84" y="88"/>
                    <a:pt x="84" y="88"/>
                  </a:cubicBezTo>
                  <a:cubicBezTo>
                    <a:pt x="85" y="89"/>
                    <a:pt x="86" y="90"/>
                    <a:pt x="88" y="9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15"/>
                    <a:pt x="92" y="119"/>
                    <a:pt x="97" y="119"/>
                  </a:cubicBezTo>
                  <a:cubicBezTo>
                    <a:pt x="99" y="119"/>
                    <a:pt x="101" y="118"/>
                    <a:pt x="103" y="117"/>
                  </a:cubicBezTo>
                  <a:cubicBezTo>
                    <a:pt x="104" y="118"/>
                    <a:pt x="106" y="119"/>
                    <a:pt x="109" y="119"/>
                  </a:cubicBezTo>
                  <a:cubicBezTo>
                    <a:pt x="114" y="119"/>
                    <a:pt x="118" y="115"/>
                    <a:pt x="118" y="110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21" y="89"/>
                    <a:pt x="123" y="85"/>
                    <a:pt x="123" y="80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3"/>
                    <a:pt x="122" y="50"/>
                    <a:pt x="119" y="48"/>
                  </a:cubicBezTo>
                  <a:close/>
                  <a:moveTo>
                    <a:pt x="18" y="86"/>
                  </a:moveTo>
                  <a:cubicBezTo>
                    <a:pt x="18" y="110"/>
                    <a:pt x="18" y="110"/>
                    <a:pt x="18" y="110"/>
                  </a:cubicBezTo>
                  <a:cubicBezTo>
                    <a:pt x="18" y="112"/>
                    <a:pt x="17" y="113"/>
                    <a:pt x="15" y="113"/>
                  </a:cubicBezTo>
                  <a:cubicBezTo>
                    <a:pt x="13" y="113"/>
                    <a:pt x="12" y="112"/>
                    <a:pt x="12" y="110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9" y="86"/>
                    <a:pt x="6" y="84"/>
                    <a:pt x="6" y="8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3"/>
                    <a:pt x="9" y="51"/>
                    <a:pt x="12" y="51"/>
                  </a:cubicBezTo>
                  <a:cubicBezTo>
                    <a:pt x="12" y="51"/>
                    <a:pt x="9" y="48"/>
                    <a:pt x="9" y="42"/>
                  </a:cubicBezTo>
                  <a:cubicBezTo>
                    <a:pt x="9" y="35"/>
                    <a:pt x="14" y="30"/>
                    <a:pt x="21" y="30"/>
                  </a:cubicBezTo>
                  <a:cubicBezTo>
                    <a:pt x="27" y="30"/>
                    <a:pt x="33" y="35"/>
                    <a:pt x="33" y="42"/>
                  </a:cubicBezTo>
                  <a:cubicBezTo>
                    <a:pt x="33" y="48"/>
                    <a:pt x="30" y="51"/>
                    <a:pt x="30" y="51"/>
                  </a:cubicBezTo>
                  <a:cubicBezTo>
                    <a:pt x="31" y="51"/>
                    <a:pt x="33" y="51"/>
                    <a:pt x="34" y="52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4" y="80"/>
                    <a:pt x="35" y="83"/>
                  </a:cubicBezTo>
                  <a:cubicBezTo>
                    <a:pt x="34" y="85"/>
                    <a:pt x="32" y="86"/>
                    <a:pt x="30" y="86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2"/>
                    <a:pt x="28" y="113"/>
                    <a:pt x="27" y="113"/>
                  </a:cubicBezTo>
                  <a:cubicBezTo>
                    <a:pt x="25" y="113"/>
                    <a:pt x="24" y="112"/>
                    <a:pt x="24" y="110"/>
                  </a:cubicBezTo>
                  <a:cubicBezTo>
                    <a:pt x="24" y="86"/>
                    <a:pt x="24" y="86"/>
                    <a:pt x="24" y="86"/>
                  </a:cubicBezTo>
                  <a:moveTo>
                    <a:pt x="58" y="8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58" y="118"/>
                    <a:pt x="56" y="120"/>
                    <a:pt x="54" y="120"/>
                  </a:cubicBezTo>
                  <a:cubicBezTo>
                    <a:pt x="52" y="120"/>
                    <a:pt x="50" y="118"/>
                    <a:pt x="50" y="11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45" y="84"/>
                    <a:pt x="42" y="80"/>
                    <a:pt x="42" y="7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39"/>
                    <a:pt x="45" y="36"/>
                    <a:pt x="50" y="36"/>
                  </a:cubicBezTo>
                  <a:cubicBezTo>
                    <a:pt x="50" y="36"/>
                    <a:pt x="46" y="33"/>
                    <a:pt x="46" y="24"/>
                  </a:cubicBezTo>
                  <a:cubicBezTo>
                    <a:pt x="46" y="15"/>
                    <a:pt x="53" y="8"/>
                    <a:pt x="62" y="8"/>
                  </a:cubicBezTo>
                  <a:cubicBezTo>
                    <a:pt x="71" y="8"/>
                    <a:pt x="78" y="15"/>
                    <a:pt x="78" y="24"/>
                  </a:cubicBezTo>
                  <a:cubicBezTo>
                    <a:pt x="78" y="32"/>
                    <a:pt x="74" y="36"/>
                    <a:pt x="74" y="36"/>
                  </a:cubicBezTo>
                  <a:cubicBezTo>
                    <a:pt x="78" y="36"/>
                    <a:pt x="82" y="39"/>
                    <a:pt x="82" y="44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80"/>
                    <a:pt x="78" y="84"/>
                    <a:pt x="74" y="84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8"/>
                    <a:pt x="72" y="120"/>
                    <a:pt x="70" y="120"/>
                  </a:cubicBezTo>
                  <a:cubicBezTo>
                    <a:pt x="68" y="120"/>
                    <a:pt x="66" y="118"/>
                    <a:pt x="66" y="116"/>
                  </a:cubicBezTo>
                  <a:cubicBezTo>
                    <a:pt x="66" y="83"/>
                    <a:pt x="66" y="83"/>
                    <a:pt x="66" y="83"/>
                  </a:cubicBezTo>
                  <a:lnTo>
                    <a:pt x="58" y="83"/>
                  </a:lnTo>
                  <a:close/>
                  <a:moveTo>
                    <a:pt x="100" y="86"/>
                  </a:moveTo>
                  <a:cubicBezTo>
                    <a:pt x="100" y="110"/>
                    <a:pt x="100" y="110"/>
                    <a:pt x="100" y="110"/>
                  </a:cubicBezTo>
                  <a:cubicBezTo>
                    <a:pt x="100" y="112"/>
                    <a:pt x="98" y="113"/>
                    <a:pt x="97" y="113"/>
                  </a:cubicBezTo>
                  <a:cubicBezTo>
                    <a:pt x="95" y="113"/>
                    <a:pt x="94" y="112"/>
                    <a:pt x="94" y="110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1" y="86"/>
                    <a:pt x="89" y="85"/>
                    <a:pt x="88" y="83"/>
                  </a:cubicBezTo>
                  <a:cubicBezTo>
                    <a:pt x="89" y="80"/>
                    <a:pt x="90" y="78"/>
                    <a:pt x="90" y="76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1"/>
                    <a:pt x="92" y="51"/>
                    <a:pt x="94" y="51"/>
                  </a:cubicBezTo>
                  <a:cubicBezTo>
                    <a:pt x="94" y="51"/>
                    <a:pt x="91" y="48"/>
                    <a:pt x="91" y="42"/>
                  </a:cubicBezTo>
                  <a:cubicBezTo>
                    <a:pt x="91" y="35"/>
                    <a:pt x="96" y="30"/>
                    <a:pt x="103" y="30"/>
                  </a:cubicBezTo>
                  <a:cubicBezTo>
                    <a:pt x="109" y="30"/>
                    <a:pt x="115" y="35"/>
                    <a:pt x="115" y="42"/>
                  </a:cubicBezTo>
                  <a:cubicBezTo>
                    <a:pt x="115" y="48"/>
                    <a:pt x="112" y="51"/>
                    <a:pt x="112" y="51"/>
                  </a:cubicBezTo>
                  <a:cubicBezTo>
                    <a:pt x="115" y="51"/>
                    <a:pt x="118" y="53"/>
                    <a:pt x="118" y="56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4"/>
                    <a:pt x="115" y="86"/>
                    <a:pt x="112" y="8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112"/>
                    <a:pt x="110" y="113"/>
                    <a:pt x="109" y="113"/>
                  </a:cubicBezTo>
                  <a:cubicBezTo>
                    <a:pt x="107" y="113"/>
                    <a:pt x="106" y="112"/>
                    <a:pt x="106" y="110"/>
                  </a:cubicBezTo>
                  <a:cubicBezTo>
                    <a:pt x="106" y="86"/>
                    <a:pt x="106" y="86"/>
                    <a:pt x="106" y="86"/>
                  </a:cubicBezTo>
                  <a:lnTo>
                    <a:pt x="100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23">
              <a:extLst>
                <a:ext uri="{FF2B5EF4-FFF2-40B4-BE49-F238E27FC236}">
                  <a16:creationId xmlns:a16="http://schemas.microsoft.com/office/drawing/2014/main" id="{E8CB7A60-728D-4E6F-BD8B-1F0A32FE62A8}"/>
                </a:ext>
              </a:extLst>
            </p:cNvPr>
            <p:cNvSpPr txBox="1"/>
            <p:nvPr/>
          </p:nvSpPr>
          <p:spPr>
            <a:xfrm>
              <a:off x="8771578" y="4803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19007A66-A0D8-417D-8E00-BC9DC003BBE8}"/>
                </a:ext>
              </a:extLst>
            </p:cNvPr>
            <p:cNvSpPr txBox="1"/>
            <p:nvPr/>
          </p:nvSpPr>
          <p:spPr>
            <a:xfrm>
              <a:off x="8771578" y="518840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</p:grpSp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FFF85865-D19B-4F25-AF29-D9FFD715BB3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35628" y="1794998"/>
            <a:ext cx="4081613" cy="985043"/>
            <a:chOff x="835628" y="1794998"/>
            <a:chExt cx="4081613" cy="985043"/>
          </a:xfrm>
        </p:grpSpPr>
        <p:cxnSp>
          <p:nvCxnSpPr>
            <p:cNvPr id="17" name="Straight Connector 14">
              <a:extLst>
                <a:ext uri="{FF2B5EF4-FFF2-40B4-BE49-F238E27FC236}">
                  <a16:creationId xmlns:a16="http://schemas.microsoft.com/office/drawing/2014/main" id="{D3F2A7B0-C52F-4D43-BE7E-9CDB0657A828}"/>
                </a:ext>
              </a:extLst>
            </p:cNvPr>
            <p:cNvCxnSpPr/>
            <p:nvPr/>
          </p:nvCxnSpPr>
          <p:spPr>
            <a:xfrm flipH="1" flipV="1">
              <a:off x="4523061" y="2251525"/>
              <a:ext cx="394180" cy="394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5">
              <a:extLst>
                <a:ext uri="{FF2B5EF4-FFF2-40B4-BE49-F238E27FC236}">
                  <a16:creationId xmlns:a16="http://schemas.microsoft.com/office/drawing/2014/main" id="{6679668A-235D-41F9-807A-30EF7936B299}"/>
                </a:ext>
              </a:extLst>
            </p:cNvPr>
            <p:cNvCxnSpPr/>
            <p:nvPr/>
          </p:nvCxnSpPr>
          <p:spPr>
            <a:xfrm flipH="1">
              <a:off x="4008047" y="2260806"/>
              <a:ext cx="517609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19">
              <a:extLst>
                <a:ext uri="{FF2B5EF4-FFF2-40B4-BE49-F238E27FC236}">
                  <a16:creationId xmlns:a16="http://schemas.microsoft.com/office/drawing/2014/main" id="{A7F67CDF-E4A6-44EC-920C-82B478B6649E}"/>
                </a:ext>
              </a:extLst>
            </p:cNvPr>
            <p:cNvGrpSpPr/>
            <p:nvPr/>
          </p:nvGrpSpPr>
          <p:grpSpPr>
            <a:xfrm>
              <a:off x="3269399" y="2174761"/>
              <a:ext cx="591305" cy="261420"/>
              <a:chOff x="2865438" y="5287963"/>
              <a:chExt cx="754062" cy="333375"/>
            </a:xfrm>
            <a:solidFill>
              <a:schemeClr val="accent4"/>
            </a:solidFill>
          </p:grpSpPr>
          <p:sp>
            <p:nvSpPr>
              <p:cNvPr id="40" name="Freeform: Shape 37">
                <a:extLst>
                  <a:ext uri="{FF2B5EF4-FFF2-40B4-BE49-F238E27FC236}">
                    <a16:creationId xmlns:a16="http://schemas.microsoft.com/office/drawing/2014/main" id="{E09AFF60-54FC-477F-BAD1-71A3439D7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413" y="5508626"/>
                <a:ext cx="92075" cy="93663"/>
              </a:xfrm>
              <a:custGeom>
                <a:avLst/>
                <a:gdLst>
                  <a:gd name="T0" fmla="*/ 23 w 24"/>
                  <a:gd name="T1" fmla="*/ 7 h 24"/>
                  <a:gd name="T2" fmla="*/ 24 w 24"/>
                  <a:gd name="T3" fmla="*/ 3 h 24"/>
                  <a:gd name="T4" fmla="*/ 22 w 24"/>
                  <a:gd name="T5" fmla="*/ 1 h 24"/>
                  <a:gd name="T6" fmla="*/ 20 w 24"/>
                  <a:gd name="T7" fmla="*/ 0 h 24"/>
                  <a:gd name="T8" fmla="*/ 16 w 24"/>
                  <a:gd name="T9" fmla="*/ 2 h 24"/>
                  <a:gd name="T10" fmla="*/ 0 w 24"/>
                  <a:gd name="T11" fmla="*/ 22 h 24"/>
                  <a:gd name="T12" fmla="*/ 8 w 24"/>
                  <a:gd name="T13" fmla="*/ 24 h 24"/>
                  <a:gd name="T14" fmla="*/ 8 w 24"/>
                  <a:gd name="T15" fmla="*/ 24 h 24"/>
                  <a:gd name="T16" fmla="*/ 21 w 24"/>
                  <a:gd name="T17" fmla="*/ 9 h 24"/>
                  <a:gd name="T18" fmla="*/ 23 w 24"/>
                  <a:gd name="T1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3" y="7"/>
                    </a:moveTo>
                    <a:cubicBezTo>
                      <a:pt x="23" y="6"/>
                      <a:pt x="24" y="5"/>
                      <a:pt x="24" y="3"/>
                    </a:cubicBezTo>
                    <a:cubicBezTo>
                      <a:pt x="23" y="2"/>
                      <a:pt x="23" y="2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23"/>
                      <a:pt x="5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2" y="7"/>
                      <a:pt x="2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8">
                <a:extLst>
                  <a:ext uri="{FF2B5EF4-FFF2-40B4-BE49-F238E27FC236}">
                    <a16:creationId xmlns:a16="http://schemas.microsoft.com/office/drawing/2014/main" id="{3137E77D-AB27-4295-BCAC-C838ECE5D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7375" y="5505451"/>
                <a:ext cx="80962" cy="80963"/>
              </a:xfrm>
              <a:custGeom>
                <a:avLst/>
                <a:gdLst>
                  <a:gd name="T0" fmla="*/ 21 w 21"/>
                  <a:gd name="T1" fmla="*/ 4 h 21"/>
                  <a:gd name="T2" fmla="*/ 19 w 21"/>
                  <a:gd name="T3" fmla="*/ 1 h 21"/>
                  <a:gd name="T4" fmla="*/ 17 w 21"/>
                  <a:gd name="T5" fmla="*/ 0 h 21"/>
                  <a:gd name="T6" fmla="*/ 13 w 21"/>
                  <a:gd name="T7" fmla="*/ 2 h 21"/>
                  <a:gd name="T8" fmla="*/ 0 w 21"/>
                  <a:gd name="T9" fmla="*/ 18 h 21"/>
                  <a:gd name="T10" fmla="*/ 8 w 21"/>
                  <a:gd name="T11" fmla="*/ 21 h 21"/>
                  <a:gd name="T12" fmla="*/ 20 w 21"/>
                  <a:gd name="T13" fmla="*/ 7 h 21"/>
                  <a:gd name="T14" fmla="*/ 21 w 21"/>
                  <a:gd name="T1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21" y="4"/>
                    </a:moveTo>
                    <a:cubicBezTo>
                      <a:pt x="21" y="2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6" y="0"/>
                      <a:pt x="14" y="1"/>
                      <a:pt x="13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1" y="5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9">
                <a:extLst>
                  <a:ext uri="{FF2B5EF4-FFF2-40B4-BE49-F238E27FC236}">
                    <a16:creationId xmlns:a16="http://schemas.microsoft.com/office/drawing/2014/main" id="{BC81EAF8-957D-4091-8663-B06846BDF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450" y="5548313"/>
                <a:ext cx="73025" cy="69850"/>
              </a:xfrm>
              <a:custGeom>
                <a:avLst/>
                <a:gdLst>
                  <a:gd name="T0" fmla="*/ 14 w 19"/>
                  <a:gd name="T1" fmla="*/ 0 h 18"/>
                  <a:gd name="T2" fmla="*/ 13 w 19"/>
                  <a:gd name="T3" fmla="*/ 0 h 18"/>
                  <a:gd name="T4" fmla="*/ 0 w 19"/>
                  <a:gd name="T5" fmla="*/ 16 h 18"/>
                  <a:gd name="T6" fmla="*/ 9 w 19"/>
                  <a:gd name="T7" fmla="*/ 18 h 18"/>
                  <a:gd name="T8" fmla="*/ 17 w 19"/>
                  <a:gd name="T9" fmla="*/ 8 h 18"/>
                  <a:gd name="T10" fmla="*/ 17 w 19"/>
                  <a:gd name="T11" fmla="*/ 7 h 18"/>
                  <a:gd name="T12" fmla="*/ 18 w 19"/>
                  <a:gd name="T13" fmla="*/ 6 h 18"/>
                  <a:gd name="T14" fmla="*/ 17 w 19"/>
                  <a:gd name="T15" fmla="*/ 1 h 18"/>
                  <a:gd name="T16" fmla="*/ 14 w 19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6"/>
                      <a:pt x="6" y="17"/>
                      <a:pt x="9" y="1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5"/>
                      <a:pt x="19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0">
                <a:extLst>
                  <a:ext uri="{FF2B5EF4-FFF2-40B4-BE49-F238E27FC236}">
                    <a16:creationId xmlns:a16="http://schemas.microsoft.com/office/drawing/2014/main" id="{F0485F8A-3E9F-42BA-BF12-2ABE6AACF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4038" y="5529263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6 w 11"/>
                  <a:gd name="T3" fmla="*/ 0 h 10"/>
                  <a:gd name="T4" fmla="*/ 6 w 11"/>
                  <a:gd name="T5" fmla="*/ 0 h 10"/>
                  <a:gd name="T6" fmla="*/ 0 w 11"/>
                  <a:gd name="T7" fmla="*/ 7 h 10"/>
                  <a:gd name="T8" fmla="*/ 5 w 11"/>
                  <a:gd name="T9" fmla="*/ 10 h 10"/>
                  <a:gd name="T10" fmla="*/ 10 w 11"/>
                  <a:gd name="T11" fmla="*/ 4 h 10"/>
                  <a:gd name="T12" fmla="*/ 9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3" y="9"/>
                      <a:pt x="5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0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1">
                <a:extLst>
                  <a:ext uri="{FF2B5EF4-FFF2-40B4-BE49-F238E27FC236}">
                    <a16:creationId xmlns:a16="http://schemas.microsoft.com/office/drawing/2014/main" id="{EC810B64-4D5F-49FC-B932-972A9C86B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663" y="5602288"/>
                <a:ext cx="15875" cy="19050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4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2">
                <a:extLst>
                  <a:ext uri="{FF2B5EF4-FFF2-40B4-BE49-F238E27FC236}">
                    <a16:creationId xmlns:a16="http://schemas.microsoft.com/office/drawing/2014/main" id="{261A3E30-57D6-4FED-9796-3B202FB18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0238" y="5294313"/>
                <a:ext cx="449262" cy="254000"/>
              </a:xfrm>
              <a:custGeom>
                <a:avLst/>
                <a:gdLst>
                  <a:gd name="T0" fmla="*/ 117 w 118"/>
                  <a:gd name="T1" fmla="*/ 9 h 65"/>
                  <a:gd name="T2" fmla="*/ 101 w 118"/>
                  <a:gd name="T3" fmla="*/ 0 h 65"/>
                  <a:gd name="T4" fmla="*/ 85 w 118"/>
                  <a:gd name="T5" fmla="*/ 10 h 65"/>
                  <a:gd name="T6" fmla="*/ 85 w 118"/>
                  <a:gd name="T7" fmla="*/ 13 h 65"/>
                  <a:gd name="T8" fmla="*/ 63 w 118"/>
                  <a:gd name="T9" fmla="*/ 21 h 65"/>
                  <a:gd name="T10" fmla="*/ 62 w 118"/>
                  <a:gd name="T11" fmla="*/ 20 h 65"/>
                  <a:gd name="T12" fmla="*/ 36 w 118"/>
                  <a:gd name="T13" fmla="*/ 7 h 65"/>
                  <a:gd name="T14" fmla="*/ 36 w 118"/>
                  <a:gd name="T15" fmla="*/ 7 h 65"/>
                  <a:gd name="T16" fmla="*/ 30 w 118"/>
                  <a:gd name="T17" fmla="*/ 5 h 65"/>
                  <a:gd name="T18" fmla="*/ 25 w 118"/>
                  <a:gd name="T19" fmla="*/ 7 h 65"/>
                  <a:gd name="T20" fmla="*/ 25 w 118"/>
                  <a:gd name="T21" fmla="*/ 7 h 65"/>
                  <a:gd name="T22" fmla="*/ 7 w 118"/>
                  <a:gd name="T23" fmla="*/ 17 h 65"/>
                  <a:gd name="T24" fmla="*/ 3 w 118"/>
                  <a:gd name="T25" fmla="*/ 29 h 65"/>
                  <a:gd name="T26" fmla="*/ 2 w 118"/>
                  <a:gd name="T27" fmla="*/ 39 h 65"/>
                  <a:gd name="T28" fmla="*/ 3 w 118"/>
                  <a:gd name="T29" fmla="*/ 40 h 65"/>
                  <a:gd name="T30" fmla="*/ 8 w 118"/>
                  <a:gd name="T31" fmla="*/ 38 h 65"/>
                  <a:gd name="T32" fmla="*/ 21 w 118"/>
                  <a:gd name="T33" fmla="*/ 20 h 65"/>
                  <a:gd name="T34" fmla="*/ 22 w 118"/>
                  <a:gd name="T35" fmla="*/ 18 h 65"/>
                  <a:gd name="T36" fmla="*/ 24 w 118"/>
                  <a:gd name="T37" fmla="*/ 19 h 65"/>
                  <a:gd name="T38" fmla="*/ 28 w 118"/>
                  <a:gd name="T39" fmla="*/ 21 h 65"/>
                  <a:gd name="T40" fmla="*/ 34 w 118"/>
                  <a:gd name="T41" fmla="*/ 24 h 65"/>
                  <a:gd name="T42" fmla="*/ 34 w 118"/>
                  <a:gd name="T43" fmla="*/ 24 h 65"/>
                  <a:gd name="T44" fmla="*/ 46 w 118"/>
                  <a:gd name="T45" fmla="*/ 34 h 65"/>
                  <a:gd name="T46" fmla="*/ 58 w 118"/>
                  <a:gd name="T47" fmla="*/ 46 h 65"/>
                  <a:gd name="T48" fmla="*/ 58 w 118"/>
                  <a:gd name="T49" fmla="*/ 46 h 65"/>
                  <a:gd name="T50" fmla="*/ 58 w 118"/>
                  <a:gd name="T51" fmla="*/ 46 h 65"/>
                  <a:gd name="T52" fmla="*/ 59 w 118"/>
                  <a:gd name="T53" fmla="*/ 65 h 65"/>
                  <a:gd name="T54" fmla="*/ 86 w 118"/>
                  <a:gd name="T55" fmla="*/ 52 h 65"/>
                  <a:gd name="T56" fmla="*/ 102 w 118"/>
                  <a:gd name="T57" fmla="*/ 58 h 65"/>
                  <a:gd name="T58" fmla="*/ 118 w 118"/>
                  <a:gd name="T59" fmla="*/ 49 h 65"/>
                  <a:gd name="T60" fmla="*/ 117 w 118"/>
                  <a:gd name="T61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65">
                    <a:moveTo>
                      <a:pt x="117" y="9"/>
                    </a:moveTo>
                    <a:cubicBezTo>
                      <a:pt x="117" y="4"/>
                      <a:pt x="110" y="0"/>
                      <a:pt x="101" y="0"/>
                    </a:cubicBezTo>
                    <a:cubicBezTo>
                      <a:pt x="92" y="0"/>
                      <a:pt x="85" y="5"/>
                      <a:pt x="85" y="10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18"/>
                      <a:pt x="45" y="11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6"/>
                      <a:pt x="32" y="5"/>
                      <a:pt x="30" y="5"/>
                    </a:cubicBezTo>
                    <a:cubicBezTo>
                      <a:pt x="27" y="5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7"/>
                      <a:pt x="1" y="39"/>
                      <a:pt x="2" y="39"/>
                    </a:cubicBezTo>
                    <a:cubicBezTo>
                      <a:pt x="2" y="39"/>
                      <a:pt x="2" y="40"/>
                      <a:pt x="3" y="40"/>
                    </a:cubicBezTo>
                    <a:cubicBezTo>
                      <a:pt x="5" y="40"/>
                      <a:pt x="7" y="39"/>
                      <a:pt x="8" y="38"/>
                    </a:cubicBezTo>
                    <a:cubicBezTo>
                      <a:pt x="16" y="33"/>
                      <a:pt x="21" y="20"/>
                      <a:pt x="21" y="20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20"/>
                      <a:pt x="26" y="20"/>
                      <a:pt x="28" y="21"/>
                    </a:cubicBezTo>
                    <a:cubicBezTo>
                      <a:pt x="30" y="22"/>
                      <a:pt x="33" y="23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8" y="28"/>
                      <a:pt x="42" y="31"/>
                      <a:pt x="46" y="34"/>
                    </a:cubicBezTo>
                    <a:cubicBezTo>
                      <a:pt x="51" y="38"/>
                      <a:pt x="56" y="41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54"/>
                      <a:pt x="59" y="61"/>
                      <a:pt x="59" y="65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8" y="56"/>
                      <a:pt x="94" y="58"/>
                      <a:pt x="102" y="58"/>
                    </a:cubicBezTo>
                    <a:cubicBezTo>
                      <a:pt x="111" y="58"/>
                      <a:pt x="118" y="54"/>
                      <a:pt x="118" y="49"/>
                    </a:cubicBezTo>
                    <a:lnTo>
                      <a:pt x="11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3">
                <a:extLst>
                  <a:ext uri="{FF2B5EF4-FFF2-40B4-BE49-F238E27FC236}">
                    <a16:creationId xmlns:a16="http://schemas.microsoft.com/office/drawing/2014/main" id="{EEC89E10-CFDC-4920-93CD-8D6E96C84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438" y="5287963"/>
                <a:ext cx="517525" cy="327025"/>
              </a:xfrm>
              <a:custGeom>
                <a:avLst/>
                <a:gdLst>
                  <a:gd name="T0" fmla="*/ 123 w 136"/>
                  <a:gd name="T1" fmla="*/ 38 h 84"/>
                  <a:gd name="T2" fmla="*/ 112 w 136"/>
                  <a:gd name="T3" fmla="*/ 29 h 84"/>
                  <a:gd name="T4" fmla="*/ 107 w 136"/>
                  <a:gd name="T5" fmla="*/ 26 h 84"/>
                  <a:gd name="T6" fmla="*/ 104 w 136"/>
                  <a:gd name="T7" fmla="*/ 25 h 84"/>
                  <a:gd name="T8" fmla="*/ 90 w 136"/>
                  <a:gd name="T9" fmla="*/ 43 h 84"/>
                  <a:gd name="T10" fmla="*/ 90 w 136"/>
                  <a:gd name="T11" fmla="*/ 43 h 84"/>
                  <a:gd name="T12" fmla="*/ 83 w 136"/>
                  <a:gd name="T13" fmla="*/ 45 h 84"/>
                  <a:gd name="T14" fmla="*/ 79 w 136"/>
                  <a:gd name="T15" fmla="*/ 43 h 84"/>
                  <a:gd name="T16" fmla="*/ 80 w 136"/>
                  <a:gd name="T17" fmla="*/ 30 h 84"/>
                  <a:gd name="T18" fmla="*/ 84 w 136"/>
                  <a:gd name="T19" fmla="*/ 17 h 84"/>
                  <a:gd name="T20" fmla="*/ 95 w 136"/>
                  <a:gd name="T21" fmla="*/ 10 h 84"/>
                  <a:gd name="T22" fmla="*/ 87 w 136"/>
                  <a:gd name="T23" fmla="*/ 8 h 84"/>
                  <a:gd name="T24" fmla="*/ 57 w 136"/>
                  <a:gd name="T25" fmla="*/ 19 h 84"/>
                  <a:gd name="T26" fmla="*/ 57 w 136"/>
                  <a:gd name="T27" fmla="*/ 20 h 84"/>
                  <a:gd name="T28" fmla="*/ 32 w 136"/>
                  <a:gd name="T29" fmla="*/ 9 h 84"/>
                  <a:gd name="T30" fmla="*/ 16 w 136"/>
                  <a:gd name="T31" fmla="*/ 0 h 84"/>
                  <a:gd name="T32" fmla="*/ 0 w 136"/>
                  <a:gd name="T33" fmla="*/ 10 h 84"/>
                  <a:gd name="T34" fmla="*/ 0 w 136"/>
                  <a:gd name="T35" fmla="*/ 49 h 84"/>
                  <a:gd name="T36" fmla="*/ 17 w 136"/>
                  <a:gd name="T37" fmla="*/ 58 h 84"/>
                  <a:gd name="T38" fmla="*/ 33 w 136"/>
                  <a:gd name="T39" fmla="*/ 51 h 84"/>
                  <a:gd name="T40" fmla="*/ 57 w 136"/>
                  <a:gd name="T41" fmla="*/ 62 h 84"/>
                  <a:gd name="T42" fmla="*/ 57 w 136"/>
                  <a:gd name="T43" fmla="*/ 63 h 84"/>
                  <a:gd name="T44" fmla="*/ 58 w 136"/>
                  <a:gd name="T45" fmla="*/ 66 h 84"/>
                  <a:gd name="T46" fmla="*/ 63 w 136"/>
                  <a:gd name="T47" fmla="*/ 60 h 84"/>
                  <a:gd name="T48" fmla="*/ 66 w 136"/>
                  <a:gd name="T49" fmla="*/ 58 h 84"/>
                  <a:gd name="T50" fmla="*/ 71 w 136"/>
                  <a:gd name="T51" fmla="*/ 60 h 84"/>
                  <a:gd name="T52" fmla="*/ 73 w 136"/>
                  <a:gd name="T53" fmla="*/ 62 h 84"/>
                  <a:gd name="T54" fmla="*/ 79 w 136"/>
                  <a:gd name="T55" fmla="*/ 55 h 84"/>
                  <a:gd name="T56" fmla="*/ 86 w 136"/>
                  <a:gd name="T57" fmla="*/ 52 h 84"/>
                  <a:gd name="T58" fmla="*/ 91 w 136"/>
                  <a:gd name="T59" fmla="*/ 54 h 84"/>
                  <a:gd name="T60" fmla="*/ 93 w 136"/>
                  <a:gd name="T61" fmla="*/ 57 h 84"/>
                  <a:gd name="T62" fmla="*/ 94 w 136"/>
                  <a:gd name="T63" fmla="*/ 57 h 84"/>
                  <a:gd name="T64" fmla="*/ 101 w 136"/>
                  <a:gd name="T65" fmla="*/ 53 h 84"/>
                  <a:gd name="T66" fmla="*/ 106 w 136"/>
                  <a:gd name="T67" fmla="*/ 55 h 84"/>
                  <a:gd name="T68" fmla="*/ 108 w 136"/>
                  <a:gd name="T69" fmla="*/ 60 h 84"/>
                  <a:gd name="T70" fmla="*/ 108 w 136"/>
                  <a:gd name="T71" fmla="*/ 63 h 84"/>
                  <a:gd name="T72" fmla="*/ 113 w 136"/>
                  <a:gd name="T73" fmla="*/ 65 h 84"/>
                  <a:gd name="T74" fmla="*/ 114 w 136"/>
                  <a:gd name="T75" fmla="*/ 76 h 84"/>
                  <a:gd name="T76" fmla="*/ 113 w 136"/>
                  <a:gd name="T77" fmla="*/ 78 h 84"/>
                  <a:gd name="T78" fmla="*/ 113 w 136"/>
                  <a:gd name="T79" fmla="*/ 84 h 84"/>
                  <a:gd name="T80" fmla="*/ 114 w 136"/>
                  <a:gd name="T81" fmla="*/ 84 h 84"/>
                  <a:gd name="T82" fmla="*/ 119 w 136"/>
                  <a:gd name="T83" fmla="*/ 80 h 84"/>
                  <a:gd name="T84" fmla="*/ 119 w 136"/>
                  <a:gd name="T85" fmla="*/ 64 h 84"/>
                  <a:gd name="T86" fmla="*/ 118 w 136"/>
                  <a:gd name="T87" fmla="*/ 62 h 84"/>
                  <a:gd name="T88" fmla="*/ 106 w 136"/>
                  <a:gd name="T89" fmla="*/ 50 h 84"/>
                  <a:gd name="T90" fmla="*/ 108 w 136"/>
                  <a:gd name="T91" fmla="*/ 48 h 84"/>
                  <a:gd name="T92" fmla="*/ 121 w 136"/>
                  <a:gd name="T93" fmla="*/ 61 h 84"/>
                  <a:gd name="T94" fmla="*/ 122 w 136"/>
                  <a:gd name="T95" fmla="*/ 63 h 84"/>
                  <a:gd name="T96" fmla="*/ 122 w 136"/>
                  <a:gd name="T97" fmla="*/ 79 h 84"/>
                  <a:gd name="T98" fmla="*/ 123 w 136"/>
                  <a:gd name="T99" fmla="*/ 79 h 84"/>
                  <a:gd name="T100" fmla="*/ 128 w 136"/>
                  <a:gd name="T101" fmla="*/ 76 h 84"/>
                  <a:gd name="T102" fmla="*/ 128 w 136"/>
                  <a:gd name="T103" fmla="*/ 66 h 84"/>
                  <a:gd name="T104" fmla="*/ 127 w 136"/>
                  <a:gd name="T105" fmla="*/ 53 h 84"/>
                  <a:gd name="T106" fmla="*/ 111 w 136"/>
                  <a:gd name="T107" fmla="*/ 38 h 84"/>
                  <a:gd name="T108" fmla="*/ 113 w 136"/>
                  <a:gd name="T109" fmla="*/ 36 h 84"/>
                  <a:gd name="T110" fmla="*/ 129 w 136"/>
                  <a:gd name="T111" fmla="*/ 52 h 84"/>
                  <a:gd name="T112" fmla="*/ 131 w 136"/>
                  <a:gd name="T113" fmla="*/ 66 h 84"/>
                  <a:gd name="T114" fmla="*/ 131 w 136"/>
                  <a:gd name="T115" fmla="*/ 75 h 84"/>
                  <a:gd name="T116" fmla="*/ 131 w 136"/>
                  <a:gd name="T117" fmla="*/ 75 h 84"/>
                  <a:gd name="T118" fmla="*/ 135 w 136"/>
                  <a:gd name="T119" fmla="*/ 74 h 84"/>
                  <a:gd name="T120" fmla="*/ 135 w 136"/>
                  <a:gd name="T121" fmla="*/ 73 h 84"/>
                  <a:gd name="T122" fmla="*/ 134 w 136"/>
                  <a:gd name="T123" fmla="*/ 49 h 84"/>
                  <a:gd name="T124" fmla="*/ 123 w 136"/>
                  <a:gd name="T125" fmla="*/ 3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6" h="84">
                    <a:moveTo>
                      <a:pt x="123" y="38"/>
                    </a:moveTo>
                    <a:cubicBezTo>
                      <a:pt x="120" y="35"/>
                      <a:pt x="115" y="32"/>
                      <a:pt x="112" y="29"/>
                    </a:cubicBezTo>
                    <a:cubicBezTo>
                      <a:pt x="111" y="28"/>
                      <a:pt x="109" y="27"/>
                      <a:pt x="107" y="26"/>
                    </a:cubicBezTo>
                    <a:cubicBezTo>
                      <a:pt x="106" y="26"/>
                      <a:pt x="105" y="26"/>
                      <a:pt x="104" y="25"/>
                    </a:cubicBezTo>
                    <a:cubicBezTo>
                      <a:pt x="102" y="29"/>
                      <a:pt x="97" y="39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89" y="43"/>
                      <a:pt x="86" y="45"/>
                      <a:pt x="83" y="45"/>
                    </a:cubicBezTo>
                    <a:cubicBezTo>
                      <a:pt x="81" y="45"/>
                      <a:pt x="79" y="44"/>
                      <a:pt x="79" y="43"/>
                    </a:cubicBezTo>
                    <a:cubicBezTo>
                      <a:pt x="77" y="41"/>
                      <a:pt x="77" y="37"/>
                      <a:pt x="80" y="30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3" y="9"/>
                      <a:pt x="90" y="8"/>
                      <a:pt x="87" y="8"/>
                    </a:cubicBezTo>
                    <a:cubicBezTo>
                      <a:pt x="74" y="9"/>
                      <a:pt x="57" y="19"/>
                      <a:pt x="57" y="19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5" y="0"/>
                      <a:pt x="16" y="0"/>
                    </a:cubicBezTo>
                    <a:cubicBezTo>
                      <a:pt x="7" y="1"/>
                      <a:pt x="0" y="5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8" y="59"/>
                      <a:pt x="17" y="58"/>
                    </a:cubicBezTo>
                    <a:cubicBezTo>
                      <a:pt x="25" y="58"/>
                      <a:pt x="31" y="55"/>
                      <a:pt x="33" y="5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4"/>
                      <a:pt x="57" y="65"/>
                      <a:pt x="58" y="66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9"/>
                      <a:pt x="65" y="58"/>
                      <a:pt x="66" y="58"/>
                    </a:cubicBezTo>
                    <a:cubicBezTo>
                      <a:pt x="68" y="58"/>
                      <a:pt x="70" y="59"/>
                      <a:pt x="71" y="60"/>
                    </a:cubicBezTo>
                    <a:cubicBezTo>
                      <a:pt x="72" y="61"/>
                      <a:pt x="73" y="62"/>
                      <a:pt x="73" y="62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1" y="53"/>
                      <a:pt x="83" y="52"/>
                      <a:pt x="86" y="52"/>
                    </a:cubicBezTo>
                    <a:cubicBezTo>
                      <a:pt x="88" y="52"/>
                      <a:pt x="90" y="53"/>
                      <a:pt x="91" y="54"/>
                    </a:cubicBezTo>
                    <a:cubicBezTo>
                      <a:pt x="92" y="55"/>
                      <a:pt x="93" y="56"/>
                      <a:pt x="93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6" y="54"/>
                      <a:pt x="98" y="53"/>
                      <a:pt x="101" y="53"/>
                    </a:cubicBezTo>
                    <a:cubicBezTo>
                      <a:pt x="103" y="53"/>
                      <a:pt x="104" y="54"/>
                      <a:pt x="106" y="55"/>
                    </a:cubicBezTo>
                    <a:cubicBezTo>
                      <a:pt x="107" y="56"/>
                      <a:pt x="108" y="58"/>
                      <a:pt x="108" y="60"/>
                    </a:cubicBezTo>
                    <a:cubicBezTo>
                      <a:pt x="109" y="61"/>
                      <a:pt x="108" y="62"/>
                      <a:pt x="108" y="63"/>
                    </a:cubicBezTo>
                    <a:cubicBezTo>
                      <a:pt x="110" y="63"/>
                      <a:pt x="111" y="64"/>
                      <a:pt x="113" y="65"/>
                    </a:cubicBezTo>
                    <a:cubicBezTo>
                      <a:pt x="116" y="68"/>
                      <a:pt x="117" y="73"/>
                      <a:pt x="114" y="76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4" y="84"/>
                    </a:cubicBezTo>
                    <a:cubicBezTo>
                      <a:pt x="117" y="84"/>
                      <a:pt x="119" y="81"/>
                      <a:pt x="119" y="80"/>
                    </a:cubicBezTo>
                    <a:cubicBezTo>
                      <a:pt x="119" y="78"/>
                      <a:pt x="120" y="69"/>
                      <a:pt x="119" y="64"/>
                    </a:cubicBezTo>
                    <a:cubicBezTo>
                      <a:pt x="119" y="63"/>
                      <a:pt x="118" y="63"/>
                      <a:pt x="118" y="62"/>
                    </a:cubicBezTo>
                    <a:cubicBezTo>
                      <a:pt x="117" y="59"/>
                      <a:pt x="109" y="53"/>
                      <a:pt x="106" y="5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19" y="56"/>
                      <a:pt x="121" y="61"/>
                    </a:cubicBezTo>
                    <a:cubicBezTo>
                      <a:pt x="121" y="62"/>
                      <a:pt x="121" y="62"/>
                      <a:pt x="122" y="63"/>
                    </a:cubicBezTo>
                    <a:cubicBezTo>
                      <a:pt x="123" y="68"/>
                      <a:pt x="122" y="76"/>
                      <a:pt x="122" y="79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127" y="79"/>
                      <a:pt x="128" y="77"/>
                      <a:pt x="128" y="76"/>
                    </a:cubicBezTo>
                    <a:cubicBezTo>
                      <a:pt x="128" y="76"/>
                      <a:pt x="128" y="71"/>
                      <a:pt x="128" y="66"/>
                    </a:cubicBezTo>
                    <a:cubicBezTo>
                      <a:pt x="128" y="58"/>
                      <a:pt x="127" y="54"/>
                      <a:pt x="127" y="53"/>
                    </a:cubicBezTo>
                    <a:cubicBezTo>
                      <a:pt x="125" y="49"/>
                      <a:pt x="115" y="41"/>
                      <a:pt x="111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3" y="36"/>
                      <a:pt x="127" y="46"/>
                      <a:pt x="129" y="52"/>
                    </a:cubicBezTo>
                    <a:cubicBezTo>
                      <a:pt x="130" y="54"/>
                      <a:pt x="131" y="59"/>
                      <a:pt x="131" y="66"/>
                    </a:cubicBezTo>
                    <a:cubicBezTo>
                      <a:pt x="131" y="70"/>
                      <a:pt x="131" y="74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3" y="75"/>
                      <a:pt x="134" y="75"/>
                      <a:pt x="135" y="74"/>
                    </a:cubicBezTo>
                    <a:cubicBezTo>
                      <a:pt x="135" y="73"/>
                      <a:pt x="135" y="73"/>
                      <a:pt x="135" y="73"/>
                    </a:cubicBezTo>
                    <a:cubicBezTo>
                      <a:pt x="135" y="73"/>
                      <a:pt x="136" y="63"/>
                      <a:pt x="134" y="49"/>
                    </a:cubicBezTo>
                    <a:cubicBezTo>
                      <a:pt x="133" y="45"/>
                      <a:pt x="128" y="42"/>
                      <a:pt x="1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25">
              <a:extLst>
                <a:ext uri="{FF2B5EF4-FFF2-40B4-BE49-F238E27FC236}">
                  <a16:creationId xmlns:a16="http://schemas.microsoft.com/office/drawing/2014/main" id="{97DCB880-A02E-4B23-AF2F-699442D4BB23}"/>
                </a:ext>
              </a:extLst>
            </p:cNvPr>
            <p:cNvSpPr txBox="1"/>
            <p:nvPr/>
          </p:nvSpPr>
          <p:spPr>
            <a:xfrm>
              <a:off x="1749925" y="1794998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9" name="TextBox 26">
              <a:extLst>
                <a:ext uri="{FF2B5EF4-FFF2-40B4-BE49-F238E27FC236}">
                  <a16:creationId xmlns:a16="http://schemas.microsoft.com/office/drawing/2014/main" id="{445DB8AD-0EAF-427A-97CE-2D66D242E2E4}"/>
                </a:ext>
              </a:extLst>
            </p:cNvPr>
            <p:cNvSpPr txBox="1"/>
            <p:nvPr/>
          </p:nvSpPr>
          <p:spPr>
            <a:xfrm>
              <a:off x="835628" y="2179877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F6404D50-586D-4F8C-A2AF-FB030211F93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13202" y="4480249"/>
            <a:ext cx="4081916" cy="985043"/>
            <a:chOff x="813202" y="4480249"/>
            <a:chExt cx="4081916" cy="985043"/>
          </a:xfrm>
        </p:grpSpPr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77CA5516-F692-4BF8-B5B8-432A20E418E7}"/>
                </a:ext>
              </a:extLst>
            </p:cNvPr>
            <p:cNvCxnSpPr/>
            <p:nvPr/>
          </p:nvCxnSpPr>
          <p:spPr>
            <a:xfrm flipH="1">
              <a:off x="4546938" y="4626452"/>
              <a:ext cx="348180" cy="348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7">
              <a:extLst>
                <a:ext uri="{FF2B5EF4-FFF2-40B4-BE49-F238E27FC236}">
                  <a16:creationId xmlns:a16="http://schemas.microsoft.com/office/drawing/2014/main" id="{9B5BCB19-FA36-4FFA-9679-8399FF188530}"/>
                </a:ext>
              </a:extLst>
            </p:cNvPr>
            <p:cNvCxnSpPr/>
            <p:nvPr/>
          </p:nvCxnSpPr>
          <p:spPr>
            <a:xfrm flipH="1">
              <a:off x="3735749" y="4971439"/>
              <a:ext cx="809188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7">
              <a:extLst>
                <a:ext uri="{FF2B5EF4-FFF2-40B4-BE49-F238E27FC236}">
                  <a16:creationId xmlns:a16="http://schemas.microsoft.com/office/drawing/2014/main" id="{64AE50E4-4C4C-4575-A6EB-69A633B982B2}"/>
                </a:ext>
              </a:extLst>
            </p:cNvPr>
            <p:cNvSpPr txBox="1"/>
            <p:nvPr/>
          </p:nvSpPr>
          <p:spPr>
            <a:xfrm>
              <a:off x="1727499" y="4480249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31" name="TextBox 28">
              <a:extLst>
                <a:ext uri="{FF2B5EF4-FFF2-40B4-BE49-F238E27FC236}">
                  <a16:creationId xmlns:a16="http://schemas.microsoft.com/office/drawing/2014/main" id="{053B248A-97FB-4FB1-8275-1B99A63ED031}"/>
                </a:ext>
              </a:extLst>
            </p:cNvPr>
            <p:cNvSpPr txBox="1"/>
            <p:nvPr/>
          </p:nvSpPr>
          <p:spPr>
            <a:xfrm>
              <a:off x="813202" y="486512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r>
                <a:rPr lang="en-US" altLang="zh-CN" sz="1100" dirty="0"/>
                <a:t>A</a:t>
              </a:r>
              <a:r>
                <a:rPr lang="zh-CN" altLang="en-US" sz="1100" dirty="0"/>
                <a:t>尚设计</a:t>
              </a:r>
            </a:p>
          </p:txBody>
        </p:sp>
        <p:grpSp>
          <p:nvGrpSpPr>
            <p:cNvPr id="32" name="Group 29">
              <a:extLst>
                <a:ext uri="{FF2B5EF4-FFF2-40B4-BE49-F238E27FC236}">
                  <a16:creationId xmlns:a16="http://schemas.microsoft.com/office/drawing/2014/main" id="{09CBF441-5731-4EB6-8BBC-279A67D41702}"/>
                </a:ext>
              </a:extLst>
            </p:cNvPr>
            <p:cNvGrpSpPr/>
            <p:nvPr/>
          </p:nvGrpSpPr>
          <p:grpSpPr>
            <a:xfrm>
              <a:off x="3192965" y="4776082"/>
              <a:ext cx="398731" cy="386926"/>
              <a:chOff x="7961313" y="1244600"/>
              <a:chExt cx="482600" cy="468313"/>
            </a:xfrm>
            <a:solidFill>
              <a:schemeClr val="accent2"/>
            </a:solidFill>
          </p:grpSpPr>
          <p:sp>
            <p:nvSpPr>
              <p:cNvPr id="33" name="Freeform: Shape 30">
                <a:extLst>
                  <a:ext uri="{FF2B5EF4-FFF2-40B4-BE49-F238E27FC236}">
                    <a16:creationId xmlns:a16="http://schemas.microsoft.com/office/drawing/2014/main" id="{8B03E21A-B6A6-41D8-A67E-B0EF2B653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1313" y="1244600"/>
                <a:ext cx="482600" cy="468313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7 w 128"/>
                  <a:gd name="T13" fmla="*/ 110 h 122"/>
                  <a:gd name="T14" fmla="*/ 34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1" y="106"/>
                      <a:pt x="39" y="109"/>
                      <a:pt x="37" y="110"/>
                    </a:cubicBezTo>
                    <a:cubicBezTo>
                      <a:pt x="36" y="111"/>
                      <a:pt x="35" y="112"/>
                      <a:pt x="34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4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1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>
                <a:extLst>
                  <a:ext uri="{FF2B5EF4-FFF2-40B4-BE49-F238E27FC236}">
                    <a16:creationId xmlns:a16="http://schemas.microsoft.com/office/drawing/2014/main" id="{A530FB8E-C291-4421-B59E-1AFAF3ABC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1638" y="1306513"/>
                <a:ext cx="361950" cy="244475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2">
                <a:extLst>
                  <a:ext uri="{FF2B5EF4-FFF2-40B4-BE49-F238E27FC236}">
                    <a16:creationId xmlns:a16="http://schemas.microsoft.com/office/drawing/2014/main" id="{0EBD9B0B-5A6D-44C4-A440-0A9880BBB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0388" y="1558925"/>
                <a:ext cx="44450" cy="4603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3">
                <a:extLst>
                  <a:ext uri="{FF2B5EF4-FFF2-40B4-BE49-F238E27FC236}">
                    <a16:creationId xmlns:a16="http://schemas.microsoft.com/office/drawing/2014/main" id="{0F104871-F74F-41E0-884E-834F3EF45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2288" y="1428750"/>
                <a:ext cx="44450" cy="92075"/>
              </a:xfrm>
              <a:custGeom>
                <a:avLst/>
                <a:gdLst>
                  <a:gd name="T0" fmla="*/ 9 w 12"/>
                  <a:gd name="T1" fmla="*/ 0 h 24"/>
                  <a:gd name="T2" fmla="*/ 3 w 12"/>
                  <a:gd name="T3" fmla="*/ 0 h 24"/>
                  <a:gd name="T4" fmla="*/ 0 w 12"/>
                  <a:gd name="T5" fmla="*/ 3 h 24"/>
                  <a:gd name="T6" fmla="*/ 0 w 12"/>
                  <a:gd name="T7" fmla="*/ 21 h 24"/>
                  <a:gd name="T8" fmla="*/ 3 w 12"/>
                  <a:gd name="T9" fmla="*/ 24 h 24"/>
                  <a:gd name="T10" fmla="*/ 9 w 12"/>
                  <a:gd name="T11" fmla="*/ 24 h 24"/>
                  <a:gd name="T12" fmla="*/ 12 w 12"/>
                  <a:gd name="T13" fmla="*/ 21 h 24"/>
                  <a:gd name="T14" fmla="*/ 12 w 12"/>
                  <a:gd name="T15" fmla="*/ 3 h 24"/>
                  <a:gd name="T16" fmla="*/ 9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2" y="22"/>
                      <a:pt x="12" y="2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4">
                <a:extLst>
                  <a:ext uri="{FF2B5EF4-FFF2-40B4-BE49-F238E27FC236}">
                    <a16:creationId xmlns:a16="http://schemas.microsoft.com/office/drawing/2014/main" id="{EF282C38-EAD1-4555-9E19-7C67FFAFE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3100" y="1336675"/>
                <a:ext cx="44450" cy="184150"/>
              </a:xfrm>
              <a:custGeom>
                <a:avLst/>
                <a:gdLst>
                  <a:gd name="T0" fmla="*/ 9 w 12"/>
                  <a:gd name="T1" fmla="*/ 0 h 48"/>
                  <a:gd name="T2" fmla="*/ 3 w 12"/>
                  <a:gd name="T3" fmla="*/ 0 h 48"/>
                  <a:gd name="T4" fmla="*/ 0 w 12"/>
                  <a:gd name="T5" fmla="*/ 3 h 48"/>
                  <a:gd name="T6" fmla="*/ 0 w 12"/>
                  <a:gd name="T7" fmla="*/ 45 h 48"/>
                  <a:gd name="T8" fmla="*/ 3 w 12"/>
                  <a:gd name="T9" fmla="*/ 48 h 48"/>
                  <a:gd name="T10" fmla="*/ 9 w 12"/>
                  <a:gd name="T11" fmla="*/ 48 h 48"/>
                  <a:gd name="T12" fmla="*/ 12 w 12"/>
                  <a:gd name="T13" fmla="*/ 45 h 48"/>
                  <a:gd name="T14" fmla="*/ 12 w 12"/>
                  <a:gd name="T15" fmla="*/ 3 h 48"/>
                  <a:gd name="T16" fmla="*/ 9 w 1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8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1" y="48"/>
                      <a:pt x="3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1" y="48"/>
                      <a:pt x="12" y="47"/>
                      <a:pt x="12" y="4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5">
                <a:extLst>
                  <a:ext uri="{FF2B5EF4-FFF2-40B4-BE49-F238E27FC236}">
                    <a16:creationId xmlns:a16="http://schemas.microsoft.com/office/drawing/2014/main" id="{3AB25BB7-6228-42F3-B741-64A0BF23A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900" y="1398588"/>
                <a:ext cx="46037" cy="122238"/>
              </a:xfrm>
              <a:custGeom>
                <a:avLst/>
                <a:gdLst>
                  <a:gd name="T0" fmla="*/ 9 w 12"/>
                  <a:gd name="T1" fmla="*/ 0 h 32"/>
                  <a:gd name="T2" fmla="*/ 3 w 12"/>
                  <a:gd name="T3" fmla="*/ 0 h 32"/>
                  <a:gd name="T4" fmla="*/ 0 w 12"/>
                  <a:gd name="T5" fmla="*/ 3 h 32"/>
                  <a:gd name="T6" fmla="*/ 0 w 12"/>
                  <a:gd name="T7" fmla="*/ 29 h 32"/>
                  <a:gd name="T8" fmla="*/ 3 w 12"/>
                  <a:gd name="T9" fmla="*/ 32 h 32"/>
                  <a:gd name="T10" fmla="*/ 9 w 12"/>
                  <a:gd name="T11" fmla="*/ 32 h 32"/>
                  <a:gd name="T12" fmla="*/ 12 w 12"/>
                  <a:gd name="T13" fmla="*/ 29 h 32"/>
                  <a:gd name="T14" fmla="*/ 12 w 12"/>
                  <a:gd name="T15" fmla="*/ 3 h 32"/>
                  <a:gd name="T16" fmla="*/ 9 w 12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2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1" y="32"/>
                      <a:pt x="12" y="31"/>
                      <a:pt x="12" y="2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6">
                <a:extLst>
                  <a:ext uri="{FF2B5EF4-FFF2-40B4-BE49-F238E27FC236}">
                    <a16:creationId xmlns:a16="http://schemas.microsoft.com/office/drawing/2014/main" id="{DD5B5A4E-51FC-4F9D-BF47-04EDF49C1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6088" y="1368425"/>
                <a:ext cx="46037" cy="152400"/>
              </a:xfrm>
              <a:custGeom>
                <a:avLst/>
                <a:gdLst>
                  <a:gd name="T0" fmla="*/ 9 w 12"/>
                  <a:gd name="T1" fmla="*/ 0 h 40"/>
                  <a:gd name="T2" fmla="*/ 3 w 12"/>
                  <a:gd name="T3" fmla="*/ 0 h 40"/>
                  <a:gd name="T4" fmla="*/ 0 w 12"/>
                  <a:gd name="T5" fmla="*/ 3 h 40"/>
                  <a:gd name="T6" fmla="*/ 0 w 12"/>
                  <a:gd name="T7" fmla="*/ 37 h 40"/>
                  <a:gd name="T8" fmla="*/ 3 w 12"/>
                  <a:gd name="T9" fmla="*/ 40 h 40"/>
                  <a:gd name="T10" fmla="*/ 9 w 12"/>
                  <a:gd name="T11" fmla="*/ 40 h 40"/>
                  <a:gd name="T12" fmla="*/ 12 w 12"/>
                  <a:gd name="T13" fmla="*/ 37 h 40"/>
                  <a:gd name="T14" fmla="*/ 12 w 12"/>
                  <a:gd name="T15" fmla="*/ 3 h 40"/>
                  <a:gd name="T16" fmla="*/ 9 w 12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0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40"/>
                      <a:pt x="12" y="39"/>
                      <a:pt x="12" y="3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48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千图PPT彼岸天：ID 8661124库_组合 8">
            <a:extLst>
              <a:ext uri="{FF2B5EF4-FFF2-40B4-BE49-F238E27FC236}">
                <a16:creationId xmlns:a16="http://schemas.microsoft.com/office/drawing/2014/main" id="{6BE34AD6-EC8E-4608-B2A9-A70B45AB230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99666" y="2097447"/>
            <a:ext cx="3556327" cy="3557848"/>
            <a:chOff x="6186882" y="2316962"/>
            <a:chExt cx="2522272" cy="2523351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1DBBF4C-715C-4177-B01D-F3F24EB046F7}"/>
                </a:ext>
              </a:extLst>
            </p:cNvPr>
            <p:cNvSpPr/>
            <p:nvPr/>
          </p:nvSpPr>
          <p:spPr>
            <a:xfrm>
              <a:off x="6186882" y="2320313"/>
              <a:ext cx="2520000" cy="252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C3768F9-1C55-4363-A786-2662015B883F}"/>
                </a:ext>
              </a:extLst>
            </p:cNvPr>
            <p:cNvGrpSpPr/>
            <p:nvPr/>
          </p:nvGrpSpPr>
          <p:grpSpPr>
            <a:xfrm>
              <a:off x="6333473" y="2316962"/>
              <a:ext cx="2375681" cy="2484159"/>
              <a:chOff x="5749925" y="3063875"/>
              <a:chExt cx="695325" cy="727075"/>
            </a:xfrm>
            <a:solidFill>
              <a:schemeClr val="tx2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8399DFC-409B-42CE-990A-004783E56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925" y="3143250"/>
                <a:ext cx="442913" cy="647700"/>
              </a:xfrm>
              <a:custGeom>
                <a:avLst/>
                <a:gdLst>
                  <a:gd name="T0" fmla="*/ 96 w 116"/>
                  <a:gd name="T1" fmla="*/ 161 h 170"/>
                  <a:gd name="T2" fmla="*/ 103 w 116"/>
                  <a:gd name="T3" fmla="*/ 152 h 170"/>
                  <a:gd name="T4" fmla="*/ 111 w 116"/>
                  <a:gd name="T5" fmla="*/ 141 h 170"/>
                  <a:gd name="T6" fmla="*/ 114 w 116"/>
                  <a:gd name="T7" fmla="*/ 128 h 170"/>
                  <a:gd name="T8" fmla="*/ 114 w 116"/>
                  <a:gd name="T9" fmla="*/ 118 h 170"/>
                  <a:gd name="T10" fmla="*/ 103 w 116"/>
                  <a:gd name="T11" fmla="*/ 113 h 170"/>
                  <a:gd name="T12" fmla="*/ 96 w 116"/>
                  <a:gd name="T13" fmla="*/ 109 h 170"/>
                  <a:gd name="T14" fmla="*/ 85 w 116"/>
                  <a:gd name="T15" fmla="*/ 101 h 170"/>
                  <a:gd name="T16" fmla="*/ 72 w 116"/>
                  <a:gd name="T17" fmla="*/ 97 h 170"/>
                  <a:gd name="T18" fmla="*/ 67 w 116"/>
                  <a:gd name="T19" fmla="*/ 97 h 170"/>
                  <a:gd name="T20" fmla="*/ 59 w 116"/>
                  <a:gd name="T21" fmla="*/ 99 h 170"/>
                  <a:gd name="T22" fmla="*/ 51 w 116"/>
                  <a:gd name="T23" fmla="*/ 90 h 170"/>
                  <a:gd name="T24" fmla="*/ 49 w 116"/>
                  <a:gd name="T25" fmla="*/ 84 h 170"/>
                  <a:gd name="T26" fmla="*/ 41 w 116"/>
                  <a:gd name="T27" fmla="*/ 82 h 170"/>
                  <a:gd name="T28" fmla="*/ 45 w 116"/>
                  <a:gd name="T29" fmla="*/ 73 h 170"/>
                  <a:gd name="T30" fmla="*/ 53 w 116"/>
                  <a:gd name="T31" fmla="*/ 72 h 170"/>
                  <a:gd name="T32" fmla="*/ 59 w 116"/>
                  <a:gd name="T33" fmla="*/ 77 h 170"/>
                  <a:gd name="T34" fmla="*/ 62 w 116"/>
                  <a:gd name="T35" fmla="*/ 65 h 170"/>
                  <a:gd name="T36" fmla="*/ 64 w 116"/>
                  <a:gd name="T37" fmla="*/ 57 h 170"/>
                  <a:gd name="T38" fmla="*/ 69 w 116"/>
                  <a:gd name="T39" fmla="*/ 50 h 170"/>
                  <a:gd name="T40" fmla="*/ 66 w 116"/>
                  <a:gd name="T41" fmla="*/ 47 h 170"/>
                  <a:gd name="T42" fmla="*/ 76 w 116"/>
                  <a:gd name="T43" fmla="*/ 41 h 170"/>
                  <a:gd name="T44" fmla="*/ 77 w 116"/>
                  <a:gd name="T45" fmla="*/ 35 h 170"/>
                  <a:gd name="T46" fmla="*/ 68 w 116"/>
                  <a:gd name="T47" fmla="*/ 26 h 170"/>
                  <a:gd name="T48" fmla="*/ 61 w 116"/>
                  <a:gd name="T49" fmla="*/ 22 h 170"/>
                  <a:gd name="T50" fmla="*/ 55 w 116"/>
                  <a:gd name="T51" fmla="*/ 27 h 170"/>
                  <a:gd name="T52" fmla="*/ 56 w 116"/>
                  <a:gd name="T53" fmla="*/ 40 h 170"/>
                  <a:gd name="T54" fmla="*/ 49 w 116"/>
                  <a:gd name="T55" fmla="*/ 34 h 170"/>
                  <a:gd name="T56" fmla="*/ 39 w 116"/>
                  <a:gd name="T57" fmla="*/ 27 h 170"/>
                  <a:gd name="T58" fmla="*/ 44 w 116"/>
                  <a:gd name="T59" fmla="*/ 18 h 170"/>
                  <a:gd name="T60" fmla="*/ 46 w 116"/>
                  <a:gd name="T61" fmla="*/ 13 h 170"/>
                  <a:gd name="T62" fmla="*/ 49 w 116"/>
                  <a:gd name="T63" fmla="*/ 9 h 170"/>
                  <a:gd name="T64" fmla="*/ 46 w 116"/>
                  <a:gd name="T65" fmla="*/ 7 h 170"/>
                  <a:gd name="T66" fmla="*/ 42 w 116"/>
                  <a:gd name="T67" fmla="*/ 9 h 170"/>
                  <a:gd name="T68" fmla="*/ 35 w 116"/>
                  <a:gd name="T69" fmla="*/ 3 h 170"/>
                  <a:gd name="T70" fmla="*/ 32 w 116"/>
                  <a:gd name="T71" fmla="*/ 10 h 170"/>
                  <a:gd name="T72" fmla="*/ 21 w 116"/>
                  <a:gd name="T73" fmla="*/ 10 h 170"/>
                  <a:gd name="T74" fmla="*/ 2 w 116"/>
                  <a:gd name="T75" fmla="*/ 33 h 170"/>
                  <a:gd name="T76" fmla="*/ 10 w 116"/>
                  <a:gd name="T77" fmla="*/ 45 h 170"/>
                  <a:gd name="T78" fmla="*/ 10 w 116"/>
                  <a:gd name="T79" fmla="*/ 48 h 170"/>
                  <a:gd name="T80" fmla="*/ 16 w 116"/>
                  <a:gd name="T81" fmla="*/ 66 h 170"/>
                  <a:gd name="T82" fmla="*/ 23 w 116"/>
                  <a:gd name="T83" fmla="*/ 76 h 170"/>
                  <a:gd name="T84" fmla="*/ 26 w 116"/>
                  <a:gd name="T85" fmla="*/ 78 h 170"/>
                  <a:gd name="T86" fmla="*/ 23 w 116"/>
                  <a:gd name="T87" fmla="*/ 72 h 170"/>
                  <a:gd name="T88" fmla="*/ 31 w 116"/>
                  <a:gd name="T89" fmla="*/ 81 h 170"/>
                  <a:gd name="T90" fmla="*/ 42 w 116"/>
                  <a:gd name="T91" fmla="*/ 91 h 170"/>
                  <a:gd name="T92" fmla="*/ 55 w 116"/>
                  <a:gd name="T93" fmla="*/ 96 h 170"/>
                  <a:gd name="T94" fmla="*/ 64 w 116"/>
                  <a:gd name="T95" fmla="*/ 102 h 170"/>
                  <a:gd name="T96" fmla="*/ 63 w 116"/>
                  <a:gd name="T97" fmla="*/ 117 h 170"/>
                  <a:gd name="T98" fmla="*/ 73 w 116"/>
                  <a:gd name="T99" fmla="*/ 131 h 170"/>
                  <a:gd name="T100" fmla="*/ 79 w 116"/>
                  <a:gd name="T101" fmla="*/ 157 h 170"/>
                  <a:gd name="T102" fmla="*/ 79 w 116"/>
                  <a:gd name="T10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" h="170">
                    <a:moveTo>
                      <a:pt x="89" y="166"/>
                    </a:moveTo>
                    <a:cubicBezTo>
                      <a:pt x="88" y="165"/>
                      <a:pt x="90" y="166"/>
                      <a:pt x="91" y="166"/>
                    </a:cubicBezTo>
                    <a:cubicBezTo>
                      <a:pt x="92" y="166"/>
                      <a:pt x="91" y="165"/>
                      <a:pt x="91" y="164"/>
                    </a:cubicBezTo>
                    <a:cubicBezTo>
                      <a:pt x="91" y="163"/>
                      <a:pt x="93" y="163"/>
                      <a:pt x="93" y="163"/>
                    </a:cubicBezTo>
                    <a:cubicBezTo>
                      <a:pt x="94" y="163"/>
                      <a:pt x="95" y="162"/>
                      <a:pt x="96" y="161"/>
                    </a:cubicBezTo>
                    <a:cubicBezTo>
                      <a:pt x="97" y="160"/>
                      <a:pt x="96" y="160"/>
                      <a:pt x="96" y="159"/>
                    </a:cubicBezTo>
                    <a:cubicBezTo>
                      <a:pt x="96" y="158"/>
                      <a:pt x="95" y="156"/>
                      <a:pt x="95" y="156"/>
                    </a:cubicBezTo>
                    <a:cubicBezTo>
                      <a:pt x="95" y="156"/>
                      <a:pt x="98" y="157"/>
                      <a:pt x="99" y="157"/>
                    </a:cubicBezTo>
                    <a:cubicBezTo>
                      <a:pt x="100" y="157"/>
                      <a:pt x="101" y="156"/>
                      <a:pt x="101" y="155"/>
                    </a:cubicBezTo>
                    <a:cubicBezTo>
                      <a:pt x="102" y="153"/>
                      <a:pt x="102" y="152"/>
                      <a:pt x="103" y="152"/>
                    </a:cubicBezTo>
                    <a:cubicBezTo>
                      <a:pt x="103" y="151"/>
                      <a:pt x="103" y="150"/>
                      <a:pt x="104" y="149"/>
                    </a:cubicBezTo>
                    <a:cubicBezTo>
                      <a:pt x="105" y="148"/>
                      <a:pt x="105" y="147"/>
                      <a:pt x="105" y="145"/>
                    </a:cubicBezTo>
                    <a:cubicBezTo>
                      <a:pt x="104" y="144"/>
                      <a:pt x="105" y="144"/>
                      <a:pt x="105" y="143"/>
                    </a:cubicBezTo>
                    <a:cubicBezTo>
                      <a:pt x="106" y="143"/>
                      <a:pt x="107" y="143"/>
                      <a:pt x="108" y="142"/>
                    </a:cubicBezTo>
                    <a:cubicBezTo>
                      <a:pt x="108" y="141"/>
                      <a:pt x="110" y="141"/>
                      <a:pt x="111" y="141"/>
                    </a:cubicBezTo>
                    <a:cubicBezTo>
                      <a:pt x="113" y="141"/>
                      <a:pt x="112" y="139"/>
                      <a:pt x="112" y="139"/>
                    </a:cubicBezTo>
                    <a:cubicBezTo>
                      <a:pt x="112" y="138"/>
                      <a:pt x="113" y="138"/>
                      <a:pt x="113" y="137"/>
                    </a:cubicBezTo>
                    <a:cubicBezTo>
                      <a:pt x="113" y="136"/>
                      <a:pt x="113" y="135"/>
                      <a:pt x="114" y="134"/>
                    </a:cubicBezTo>
                    <a:cubicBezTo>
                      <a:pt x="114" y="134"/>
                      <a:pt x="113" y="129"/>
                      <a:pt x="113" y="128"/>
                    </a:cubicBezTo>
                    <a:cubicBezTo>
                      <a:pt x="113" y="128"/>
                      <a:pt x="114" y="128"/>
                      <a:pt x="114" y="128"/>
                    </a:cubicBezTo>
                    <a:cubicBezTo>
                      <a:pt x="114" y="128"/>
                      <a:pt x="114" y="127"/>
                      <a:pt x="114" y="126"/>
                    </a:cubicBezTo>
                    <a:cubicBezTo>
                      <a:pt x="114" y="126"/>
                      <a:pt x="115" y="126"/>
                      <a:pt x="115" y="125"/>
                    </a:cubicBezTo>
                    <a:cubicBezTo>
                      <a:pt x="115" y="124"/>
                      <a:pt x="116" y="124"/>
                      <a:pt x="116" y="123"/>
                    </a:cubicBezTo>
                    <a:cubicBezTo>
                      <a:pt x="116" y="122"/>
                      <a:pt x="116" y="119"/>
                      <a:pt x="115" y="119"/>
                    </a:cubicBezTo>
                    <a:cubicBezTo>
                      <a:pt x="115" y="119"/>
                      <a:pt x="114" y="118"/>
                      <a:pt x="114" y="118"/>
                    </a:cubicBezTo>
                    <a:cubicBezTo>
                      <a:pt x="113" y="118"/>
                      <a:pt x="112" y="117"/>
                      <a:pt x="111" y="116"/>
                    </a:cubicBezTo>
                    <a:cubicBezTo>
                      <a:pt x="110" y="115"/>
                      <a:pt x="109" y="115"/>
                      <a:pt x="108" y="115"/>
                    </a:cubicBezTo>
                    <a:cubicBezTo>
                      <a:pt x="108" y="115"/>
                      <a:pt x="107" y="115"/>
                      <a:pt x="107" y="115"/>
                    </a:cubicBezTo>
                    <a:cubicBezTo>
                      <a:pt x="106" y="114"/>
                      <a:pt x="104" y="115"/>
                      <a:pt x="104" y="115"/>
                    </a:cubicBezTo>
                    <a:cubicBezTo>
                      <a:pt x="104" y="115"/>
                      <a:pt x="103" y="113"/>
                      <a:pt x="103" y="113"/>
                    </a:cubicBezTo>
                    <a:cubicBezTo>
                      <a:pt x="102" y="113"/>
                      <a:pt x="101" y="113"/>
                      <a:pt x="101" y="112"/>
                    </a:cubicBezTo>
                    <a:cubicBezTo>
                      <a:pt x="100" y="112"/>
                      <a:pt x="99" y="113"/>
                      <a:pt x="99" y="113"/>
                    </a:cubicBezTo>
                    <a:cubicBezTo>
                      <a:pt x="99" y="113"/>
                      <a:pt x="99" y="113"/>
                      <a:pt x="99" y="112"/>
                    </a:cubicBezTo>
                    <a:cubicBezTo>
                      <a:pt x="99" y="112"/>
                      <a:pt x="98" y="112"/>
                      <a:pt x="97" y="111"/>
                    </a:cubicBezTo>
                    <a:cubicBezTo>
                      <a:pt x="96" y="110"/>
                      <a:pt x="96" y="109"/>
                      <a:pt x="96" y="109"/>
                    </a:cubicBezTo>
                    <a:cubicBezTo>
                      <a:pt x="96" y="108"/>
                      <a:pt x="96" y="107"/>
                      <a:pt x="95" y="107"/>
                    </a:cubicBezTo>
                    <a:cubicBezTo>
                      <a:pt x="94" y="106"/>
                      <a:pt x="93" y="105"/>
                      <a:pt x="93" y="104"/>
                    </a:cubicBezTo>
                    <a:cubicBezTo>
                      <a:pt x="92" y="104"/>
                      <a:pt x="90" y="104"/>
                      <a:pt x="90" y="104"/>
                    </a:cubicBezTo>
                    <a:cubicBezTo>
                      <a:pt x="89" y="104"/>
                      <a:pt x="87" y="103"/>
                      <a:pt x="87" y="103"/>
                    </a:cubicBezTo>
                    <a:cubicBezTo>
                      <a:pt x="87" y="102"/>
                      <a:pt x="86" y="101"/>
                      <a:pt x="85" y="101"/>
                    </a:cubicBezTo>
                    <a:cubicBezTo>
                      <a:pt x="85" y="101"/>
                      <a:pt x="84" y="100"/>
                      <a:pt x="83" y="100"/>
                    </a:cubicBezTo>
                    <a:cubicBezTo>
                      <a:pt x="83" y="99"/>
                      <a:pt x="80" y="98"/>
                      <a:pt x="79" y="98"/>
                    </a:cubicBezTo>
                    <a:cubicBezTo>
                      <a:pt x="78" y="98"/>
                      <a:pt x="77" y="97"/>
                      <a:pt x="76" y="98"/>
                    </a:cubicBezTo>
                    <a:cubicBezTo>
                      <a:pt x="75" y="98"/>
                      <a:pt x="75" y="98"/>
                      <a:pt x="74" y="97"/>
                    </a:cubicBezTo>
                    <a:cubicBezTo>
                      <a:pt x="74" y="96"/>
                      <a:pt x="72" y="97"/>
                      <a:pt x="72" y="97"/>
                    </a:cubicBezTo>
                    <a:cubicBezTo>
                      <a:pt x="71" y="98"/>
                      <a:pt x="72" y="99"/>
                      <a:pt x="72" y="99"/>
                    </a:cubicBezTo>
                    <a:cubicBezTo>
                      <a:pt x="71" y="100"/>
                      <a:pt x="71" y="97"/>
                      <a:pt x="71" y="97"/>
                    </a:cubicBezTo>
                    <a:cubicBezTo>
                      <a:pt x="71" y="97"/>
                      <a:pt x="71" y="96"/>
                      <a:pt x="71" y="95"/>
                    </a:cubicBezTo>
                    <a:cubicBezTo>
                      <a:pt x="70" y="95"/>
                      <a:pt x="70" y="96"/>
                      <a:pt x="69" y="97"/>
                    </a:cubicBezTo>
                    <a:cubicBezTo>
                      <a:pt x="69" y="97"/>
                      <a:pt x="68" y="97"/>
                      <a:pt x="67" y="97"/>
                    </a:cubicBezTo>
                    <a:cubicBezTo>
                      <a:pt x="67" y="97"/>
                      <a:pt x="66" y="99"/>
                      <a:pt x="66" y="99"/>
                    </a:cubicBezTo>
                    <a:cubicBezTo>
                      <a:pt x="66" y="100"/>
                      <a:pt x="66" y="101"/>
                      <a:pt x="65" y="101"/>
                    </a:cubicBezTo>
                    <a:cubicBezTo>
                      <a:pt x="65" y="101"/>
                      <a:pt x="64" y="99"/>
                      <a:pt x="63" y="99"/>
                    </a:cubicBezTo>
                    <a:cubicBezTo>
                      <a:pt x="63" y="98"/>
                      <a:pt x="62" y="99"/>
                      <a:pt x="61" y="100"/>
                    </a:cubicBezTo>
                    <a:cubicBezTo>
                      <a:pt x="60" y="100"/>
                      <a:pt x="60" y="99"/>
                      <a:pt x="59" y="99"/>
                    </a:cubicBezTo>
                    <a:cubicBezTo>
                      <a:pt x="58" y="98"/>
                      <a:pt x="58" y="97"/>
                      <a:pt x="57" y="96"/>
                    </a:cubicBezTo>
                    <a:cubicBezTo>
                      <a:pt x="57" y="95"/>
                      <a:pt x="58" y="93"/>
                      <a:pt x="58" y="93"/>
                    </a:cubicBezTo>
                    <a:cubicBezTo>
                      <a:pt x="57" y="92"/>
                      <a:pt x="56" y="91"/>
                      <a:pt x="56" y="91"/>
                    </a:cubicBezTo>
                    <a:cubicBezTo>
                      <a:pt x="56" y="90"/>
                      <a:pt x="54" y="91"/>
                      <a:pt x="54" y="91"/>
                    </a:cubicBezTo>
                    <a:cubicBezTo>
                      <a:pt x="53" y="91"/>
                      <a:pt x="51" y="91"/>
                      <a:pt x="51" y="90"/>
                    </a:cubicBezTo>
                    <a:cubicBezTo>
                      <a:pt x="50" y="90"/>
                      <a:pt x="51" y="89"/>
                      <a:pt x="52" y="88"/>
                    </a:cubicBezTo>
                    <a:cubicBezTo>
                      <a:pt x="52" y="88"/>
                      <a:pt x="52" y="87"/>
                      <a:pt x="52" y="86"/>
                    </a:cubicBezTo>
                    <a:cubicBezTo>
                      <a:pt x="52" y="85"/>
                      <a:pt x="53" y="84"/>
                      <a:pt x="53" y="84"/>
                    </a:cubicBezTo>
                    <a:cubicBezTo>
                      <a:pt x="53" y="84"/>
                      <a:pt x="52" y="83"/>
                      <a:pt x="51" y="84"/>
                    </a:cubicBezTo>
                    <a:cubicBezTo>
                      <a:pt x="51" y="84"/>
                      <a:pt x="49" y="84"/>
                      <a:pt x="49" y="84"/>
                    </a:cubicBezTo>
                    <a:cubicBezTo>
                      <a:pt x="49" y="85"/>
                      <a:pt x="49" y="86"/>
                      <a:pt x="48" y="87"/>
                    </a:cubicBezTo>
                    <a:cubicBezTo>
                      <a:pt x="48" y="87"/>
                      <a:pt x="47" y="87"/>
                      <a:pt x="46" y="88"/>
                    </a:cubicBezTo>
                    <a:cubicBezTo>
                      <a:pt x="45" y="88"/>
                      <a:pt x="43" y="87"/>
                      <a:pt x="43" y="87"/>
                    </a:cubicBezTo>
                    <a:cubicBezTo>
                      <a:pt x="43" y="86"/>
                      <a:pt x="42" y="85"/>
                      <a:pt x="41" y="84"/>
                    </a:cubicBezTo>
                    <a:cubicBezTo>
                      <a:pt x="41" y="83"/>
                      <a:pt x="41" y="83"/>
                      <a:pt x="41" y="82"/>
                    </a:cubicBezTo>
                    <a:cubicBezTo>
                      <a:pt x="41" y="81"/>
                      <a:pt x="41" y="80"/>
                      <a:pt x="41" y="80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79"/>
                      <a:pt x="40" y="75"/>
                      <a:pt x="41" y="75"/>
                    </a:cubicBezTo>
                    <a:cubicBezTo>
                      <a:pt x="41" y="75"/>
                      <a:pt x="42" y="74"/>
                      <a:pt x="43" y="73"/>
                    </a:cubicBezTo>
                    <a:cubicBezTo>
                      <a:pt x="43" y="73"/>
                      <a:pt x="44" y="73"/>
                      <a:pt x="45" y="73"/>
                    </a:cubicBezTo>
                    <a:cubicBezTo>
                      <a:pt x="46" y="73"/>
                      <a:pt x="46" y="73"/>
                      <a:pt x="47" y="73"/>
                    </a:cubicBezTo>
                    <a:cubicBezTo>
                      <a:pt x="47" y="73"/>
                      <a:pt x="48" y="73"/>
                      <a:pt x="48" y="73"/>
                    </a:cubicBezTo>
                    <a:cubicBezTo>
                      <a:pt x="49" y="73"/>
                      <a:pt x="48" y="72"/>
                      <a:pt x="48" y="72"/>
                    </a:cubicBezTo>
                    <a:cubicBezTo>
                      <a:pt x="48" y="72"/>
                      <a:pt x="50" y="72"/>
                      <a:pt x="51" y="72"/>
                    </a:cubicBezTo>
                    <a:cubicBezTo>
                      <a:pt x="52" y="71"/>
                      <a:pt x="52" y="72"/>
                      <a:pt x="53" y="72"/>
                    </a:cubicBezTo>
                    <a:cubicBezTo>
                      <a:pt x="53" y="72"/>
                      <a:pt x="54" y="73"/>
                      <a:pt x="54" y="72"/>
                    </a:cubicBezTo>
                    <a:cubicBezTo>
                      <a:pt x="55" y="72"/>
                      <a:pt x="55" y="73"/>
                      <a:pt x="56" y="74"/>
                    </a:cubicBezTo>
                    <a:cubicBezTo>
                      <a:pt x="56" y="75"/>
                      <a:pt x="56" y="76"/>
                      <a:pt x="56" y="76"/>
                    </a:cubicBezTo>
                    <a:cubicBezTo>
                      <a:pt x="57" y="76"/>
                      <a:pt x="58" y="78"/>
                      <a:pt x="58" y="79"/>
                    </a:cubicBezTo>
                    <a:cubicBezTo>
                      <a:pt x="59" y="79"/>
                      <a:pt x="59" y="78"/>
                      <a:pt x="59" y="77"/>
                    </a:cubicBezTo>
                    <a:cubicBezTo>
                      <a:pt x="59" y="77"/>
                      <a:pt x="59" y="76"/>
                      <a:pt x="59" y="75"/>
                    </a:cubicBezTo>
                    <a:cubicBezTo>
                      <a:pt x="58" y="75"/>
                      <a:pt x="57" y="73"/>
                      <a:pt x="57" y="72"/>
                    </a:cubicBezTo>
                    <a:cubicBezTo>
                      <a:pt x="57" y="71"/>
                      <a:pt x="57" y="70"/>
                      <a:pt x="58" y="69"/>
                    </a:cubicBezTo>
                    <a:cubicBezTo>
                      <a:pt x="58" y="69"/>
                      <a:pt x="59" y="67"/>
                      <a:pt x="60" y="67"/>
                    </a:cubicBezTo>
                    <a:cubicBezTo>
                      <a:pt x="60" y="66"/>
                      <a:pt x="62" y="66"/>
                      <a:pt x="62" y="65"/>
                    </a:cubicBezTo>
                    <a:cubicBezTo>
                      <a:pt x="63" y="65"/>
                      <a:pt x="62" y="64"/>
                      <a:pt x="62" y="63"/>
                    </a:cubicBezTo>
                    <a:cubicBezTo>
                      <a:pt x="62" y="62"/>
                      <a:pt x="61" y="62"/>
                      <a:pt x="61" y="61"/>
                    </a:cubicBezTo>
                    <a:cubicBezTo>
                      <a:pt x="61" y="61"/>
                      <a:pt x="62" y="60"/>
                      <a:pt x="62" y="60"/>
                    </a:cubicBezTo>
                    <a:cubicBezTo>
                      <a:pt x="63" y="59"/>
                      <a:pt x="63" y="59"/>
                      <a:pt x="63" y="58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6"/>
                      <a:pt x="66" y="56"/>
                      <a:pt x="67" y="56"/>
                    </a:cubicBezTo>
                    <a:cubicBezTo>
                      <a:pt x="67" y="55"/>
                      <a:pt x="66" y="54"/>
                      <a:pt x="66" y="53"/>
                    </a:cubicBezTo>
                    <a:cubicBezTo>
                      <a:pt x="66" y="53"/>
                      <a:pt x="67" y="52"/>
                      <a:pt x="67" y="52"/>
                    </a:cubicBezTo>
                    <a:cubicBezTo>
                      <a:pt x="67" y="52"/>
                      <a:pt x="67" y="51"/>
                      <a:pt x="67" y="51"/>
                    </a:cubicBezTo>
                    <a:cubicBezTo>
                      <a:pt x="68" y="51"/>
                      <a:pt x="69" y="50"/>
                      <a:pt x="69" y="50"/>
                    </a:cubicBezTo>
                    <a:cubicBezTo>
                      <a:pt x="69" y="50"/>
                      <a:pt x="71" y="48"/>
                      <a:pt x="71" y="48"/>
                    </a:cubicBezTo>
                    <a:cubicBezTo>
                      <a:pt x="71" y="48"/>
                      <a:pt x="72" y="48"/>
                      <a:pt x="72" y="48"/>
                    </a:cubicBezTo>
                    <a:cubicBezTo>
                      <a:pt x="72" y="47"/>
                      <a:pt x="72" y="46"/>
                      <a:pt x="72" y="46"/>
                    </a:cubicBezTo>
                    <a:cubicBezTo>
                      <a:pt x="72" y="45"/>
                      <a:pt x="71" y="44"/>
                      <a:pt x="71" y="44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4"/>
                      <a:pt x="68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2"/>
                      <a:pt x="73" y="42"/>
                      <a:pt x="74" y="42"/>
                    </a:cubicBezTo>
                    <a:cubicBezTo>
                      <a:pt x="74" y="42"/>
                      <a:pt x="75" y="42"/>
                      <a:pt x="75" y="42"/>
                    </a:cubicBezTo>
                    <a:cubicBezTo>
                      <a:pt x="75" y="41"/>
                      <a:pt x="76" y="41"/>
                      <a:pt x="76" y="41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7" y="41"/>
                      <a:pt x="77" y="41"/>
                    </a:cubicBezTo>
                    <a:cubicBezTo>
                      <a:pt x="78" y="41"/>
                      <a:pt x="78" y="40"/>
                      <a:pt x="78" y="40"/>
                    </a:cubicBezTo>
                    <a:cubicBezTo>
                      <a:pt x="79" y="40"/>
                      <a:pt x="78" y="37"/>
                      <a:pt x="78" y="37"/>
                    </a:cubicBezTo>
                    <a:cubicBezTo>
                      <a:pt x="79" y="36"/>
                      <a:pt x="78" y="36"/>
                      <a:pt x="77" y="35"/>
                    </a:cubicBezTo>
                    <a:cubicBezTo>
                      <a:pt x="77" y="35"/>
                      <a:pt x="75" y="34"/>
                      <a:pt x="75" y="34"/>
                    </a:cubicBezTo>
                    <a:cubicBezTo>
                      <a:pt x="74" y="34"/>
                      <a:pt x="74" y="33"/>
                      <a:pt x="73" y="32"/>
                    </a:cubicBezTo>
                    <a:cubicBezTo>
                      <a:pt x="73" y="32"/>
                      <a:pt x="71" y="28"/>
                      <a:pt x="71" y="28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8" y="26"/>
                      <a:pt x="68" y="26"/>
                    </a:cubicBezTo>
                    <a:cubicBezTo>
                      <a:pt x="68" y="27"/>
                      <a:pt x="67" y="28"/>
                      <a:pt x="66" y="28"/>
                    </a:cubicBezTo>
                    <a:cubicBezTo>
                      <a:pt x="65" y="28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5"/>
                    </a:cubicBezTo>
                    <a:cubicBezTo>
                      <a:pt x="64" y="24"/>
                      <a:pt x="63" y="23"/>
                      <a:pt x="63" y="23"/>
                    </a:cubicBezTo>
                    <a:cubicBezTo>
                      <a:pt x="62" y="24"/>
                      <a:pt x="62" y="23"/>
                      <a:pt x="61" y="22"/>
                    </a:cubicBezTo>
                    <a:cubicBezTo>
                      <a:pt x="61" y="21"/>
                      <a:pt x="58" y="21"/>
                      <a:pt x="58" y="2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2"/>
                      <a:pt x="55" y="23"/>
                    </a:cubicBezTo>
                    <a:cubicBezTo>
                      <a:pt x="55" y="23"/>
                      <a:pt x="56" y="24"/>
                      <a:pt x="56" y="25"/>
                    </a:cubicBezTo>
                    <a:cubicBezTo>
                      <a:pt x="56" y="26"/>
                      <a:pt x="55" y="27"/>
                      <a:pt x="55" y="27"/>
                    </a:cubicBezTo>
                    <a:cubicBezTo>
                      <a:pt x="55" y="28"/>
                      <a:pt x="56" y="28"/>
                      <a:pt x="56" y="29"/>
                    </a:cubicBezTo>
                    <a:cubicBezTo>
                      <a:pt x="57" y="29"/>
                      <a:pt x="58" y="30"/>
                      <a:pt x="58" y="32"/>
                    </a:cubicBezTo>
                    <a:cubicBezTo>
                      <a:pt x="58" y="34"/>
                      <a:pt x="55" y="35"/>
                      <a:pt x="55" y="35"/>
                    </a:cubicBezTo>
                    <a:cubicBezTo>
                      <a:pt x="55" y="35"/>
                      <a:pt x="56" y="37"/>
                      <a:pt x="56" y="37"/>
                    </a:cubicBezTo>
                    <a:cubicBezTo>
                      <a:pt x="56" y="38"/>
                      <a:pt x="56" y="40"/>
                      <a:pt x="56" y="40"/>
                    </a:cubicBezTo>
                    <a:cubicBezTo>
                      <a:pt x="56" y="40"/>
                      <a:pt x="55" y="41"/>
                      <a:pt x="55" y="41"/>
                    </a:cubicBezTo>
                    <a:cubicBezTo>
                      <a:pt x="55" y="41"/>
                      <a:pt x="54" y="39"/>
                      <a:pt x="53" y="39"/>
                    </a:cubicBezTo>
                    <a:cubicBezTo>
                      <a:pt x="53" y="38"/>
                      <a:pt x="52" y="36"/>
                      <a:pt x="52" y="36"/>
                    </a:cubicBezTo>
                    <a:cubicBezTo>
                      <a:pt x="52" y="35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49" y="34"/>
                    </a:cubicBezTo>
                    <a:cubicBezTo>
                      <a:pt x="48" y="34"/>
                      <a:pt x="47" y="32"/>
                      <a:pt x="46" y="32"/>
                    </a:cubicBezTo>
                    <a:cubicBezTo>
                      <a:pt x="46" y="32"/>
                      <a:pt x="45" y="31"/>
                      <a:pt x="44" y="31"/>
                    </a:cubicBezTo>
                    <a:cubicBezTo>
                      <a:pt x="44" y="30"/>
                      <a:pt x="42" y="31"/>
                      <a:pt x="42" y="31"/>
                    </a:cubicBezTo>
                    <a:cubicBezTo>
                      <a:pt x="41" y="31"/>
                      <a:pt x="41" y="29"/>
                      <a:pt x="41" y="29"/>
                    </a:cubicBezTo>
                    <a:cubicBezTo>
                      <a:pt x="41" y="28"/>
                      <a:pt x="39" y="27"/>
                      <a:pt x="39" y="27"/>
                    </a:cubicBezTo>
                    <a:cubicBezTo>
                      <a:pt x="38" y="26"/>
                      <a:pt x="38" y="25"/>
                      <a:pt x="39" y="24"/>
                    </a:cubicBezTo>
                    <a:cubicBezTo>
                      <a:pt x="39" y="22"/>
                      <a:pt x="40" y="21"/>
                      <a:pt x="40" y="21"/>
                    </a:cubicBezTo>
                    <a:cubicBezTo>
                      <a:pt x="41" y="21"/>
                      <a:pt x="41" y="20"/>
                      <a:pt x="42" y="19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8"/>
                      <a:pt x="43" y="18"/>
                      <a:pt x="44" y="18"/>
                    </a:cubicBezTo>
                    <a:cubicBezTo>
                      <a:pt x="45" y="17"/>
                      <a:pt x="45" y="16"/>
                      <a:pt x="45" y="16"/>
                    </a:cubicBezTo>
                    <a:cubicBezTo>
                      <a:pt x="45" y="16"/>
                      <a:pt x="44" y="15"/>
                      <a:pt x="43" y="15"/>
                    </a:cubicBezTo>
                    <a:cubicBezTo>
                      <a:pt x="43" y="15"/>
                      <a:pt x="42" y="14"/>
                      <a:pt x="42" y="13"/>
                    </a:cubicBezTo>
                    <a:cubicBezTo>
                      <a:pt x="43" y="13"/>
                      <a:pt x="44" y="14"/>
                      <a:pt x="44" y="14"/>
                    </a:cubicBezTo>
                    <a:cubicBezTo>
                      <a:pt x="45" y="15"/>
                      <a:pt x="45" y="14"/>
                      <a:pt x="46" y="13"/>
                    </a:cubicBezTo>
                    <a:cubicBezTo>
                      <a:pt x="47" y="13"/>
                      <a:pt x="46" y="12"/>
                      <a:pt x="47" y="13"/>
                    </a:cubicBezTo>
                    <a:cubicBezTo>
                      <a:pt x="48" y="13"/>
                      <a:pt x="48" y="13"/>
                      <a:pt x="49" y="13"/>
                    </a:cubicBezTo>
                    <a:cubicBezTo>
                      <a:pt x="49" y="13"/>
                      <a:pt x="49" y="13"/>
                      <a:pt x="49" y="12"/>
                    </a:cubicBezTo>
                    <a:cubicBezTo>
                      <a:pt x="50" y="11"/>
                      <a:pt x="50" y="11"/>
                      <a:pt x="50" y="10"/>
                    </a:cubicBezTo>
                    <a:cubicBezTo>
                      <a:pt x="50" y="10"/>
                      <a:pt x="50" y="9"/>
                      <a:pt x="49" y="9"/>
                    </a:cubicBezTo>
                    <a:cubicBezTo>
                      <a:pt x="49" y="8"/>
                      <a:pt x="50" y="8"/>
                      <a:pt x="50" y="8"/>
                    </a:cubicBezTo>
                    <a:cubicBezTo>
                      <a:pt x="51" y="7"/>
                      <a:pt x="50" y="6"/>
                      <a:pt x="50" y="6"/>
                    </a:cubicBezTo>
                    <a:cubicBezTo>
                      <a:pt x="49" y="7"/>
                      <a:pt x="48" y="6"/>
                      <a:pt x="48" y="6"/>
                    </a:cubicBezTo>
                    <a:cubicBezTo>
                      <a:pt x="48" y="5"/>
                      <a:pt x="46" y="5"/>
                      <a:pt x="46" y="6"/>
                    </a:cubicBezTo>
                    <a:cubicBezTo>
                      <a:pt x="46" y="6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5" y="11"/>
                      <a:pt x="44" y="10"/>
                      <a:pt x="44" y="10"/>
                    </a:cubicBezTo>
                    <a:cubicBezTo>
                      <a:pt x="43" y="10"/>
                      <a:pt x="44" y="9"/>
                      <a:pt x="44" y="8"/>
                    </a:cubicBezTo>
                    <a:cubicBezTo>
                      <a:pt x="44" y="7"/>
                      <a:pt x="43" y="7"/>
                      <a:pt x="43" y="6"/>
                    </a:cubicBezTo>
                    <a:cubicBezTo>
                      <a:pt x="42" y="6"/>
                      <a:pt x="42" y="9"/>
                      <a:pt x="42" y="9"/>
                    </a:cubicBezTo>
                    <a:cubicBezTo>
                      <a:pt x="41" y="9"/>
                      <a:pt x="41" y="8"/>
                      <a:pt x="41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3"/>
                      <a:pt x="38" y="2"/>
                      <a:pt x="37" y="1"/>
                    </a:cubicBezTo>
                    <a:cubicBezTo>
                      <a:pt x="37" y="0"/>
                      <a:pt x="36" y="2"/>
                      <a:pt x="35" y="3"/>
                    </a:cubicBezTo>
                    <a:cubicBezTo>
                      <a:pt x="34" y="3"/>
                      <a:pt x="36" y="5"/>
                      <a:pt x="36" y="6"/>
                    </a:cubicBezTo>
                    <a:cubicBezTo>
                      <a:pt x="37" y="7"/>
                      <a:pt x="38" y="8"/>
                      <a:pt x="38" y="8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6" y="11"/>
                      <a:pt x="35" y="10"/>
                      <a:pt x="34" y="9"/>
                    </a:cubicBezTo>
                    <a:cubicBezTo>
                      <a:pt x="34" y="9"/>
                      <a:pt x="33" y="10"/>
                      <a:pt x="32" y="10"/>
                    </a:cubicBezTo>
                    <a:cubicBezTo>
                      <a:pt x="32" y="10"/>
                      <a:pt x="30" y="10"/>
                      <a:pt x="30" y="10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5" y="10"/>
                      <a:pt x="25" y="11"/>
                    </a:cubicBezTo>
                    <a:cubicBezTo>
                      <a:pt x="25" y="11"/>
                      <a:pt x="24" y="12"/>
                      <a:pt x="24" y="11"/>
                    </a:cubicBezTo>
                    <a:cubicBezTo>
                      <a:pt x="24" y="10"/>
                      <a:pt x="22" y="10"/>
                      <a:pt x="21" y="10"/>
                    </a:cubicBezTo>
                    <a:cubicBezTo>
                      <a:pt x="20" y="10"/>
                      <a:pt x="18" y="10"/>
                      <a:pt x="17" y="10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1" y="15"/>
                      <a:pt x="5" y="23"/>
                      <a:pt x="0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3" y="34"/>
                      <a:pt x="4" y="34"/>
                      <a:pt x="4" y="35"/>
                    </a:cubicBezTo>
                    <a:cubicBezTo>
                      <a:pt x="4" y="36"/>
                      <a:pt x="5" y="38"/>
                      <a:pt x="6" y="39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2"/>
                      <a:pt x="10" y="42"/>
                      <a:pt x="11" y="43"/>
                    </a:cubicBezTo>
                    <a:cubicBezTo>
                      <a:pt x="11" y="44"/>
                      <a:pt x="11" y="45"/>
                      <a:pt x="10" y="45"/>
                    </a:cubicBezTo>
                    <a:cubicBezTo>
                      <a:pt x="10" y="44"/>
                      <a:pt x="9" y="42"/>
                      <a:pt x="8" y="42"/>
                    </a:cubicBezTo>
                    <a:cubicBezTo>
                      <a:pt x="8" y="41"/>
                      <a:pt x="6" y="42"/>
                      <a:pt x="6" y="42"/>
                    </a:cubicBezTo>
                    <a:cubicBezTo>
                      <a:pt x="6" y="42"/>
                      <a:pt x="7" y="43"/>
                      <a:pt x="8" y="44"/>
                    </a:cubicBezTo>
                    <a:cubicBezTo>
                      <a:pt x="9" y="44"/>
                      <a:pt x="9" y="45"/>
                      <a:pt x="10" y="46"/>
                    </a:cubicBezTo>
                    <a:cubicBezTo>
                      <a:pt x="10" y="47"/>
                      <a:pt x="10" y="48"/>
                      <a:pt x="10" y="48"/>
                    </a:cubicBezTo>
                    <a:cubicBezTo>
                      <a:pt x="11" y="49"/>
                      <a:pt x="10" y="54"/>
                      <a:pt x="10" y="54"/>
                    </a:cubicBezTo>
                    <a:cubicBezTo>
                      <a:pt x="10" y="55"/>
                      <a:pt x="10" y="57"/>
                      <a:pt x="10" y="57"/>
                    </a:cubicBezTo>
                    <a:cubicBezTo>
                      <a:pt x="11" y="58"/>
                      <a:pt x="12" y="60"/>
                      <a:pt x="12" y="61"/>
                    </a:cubicBezTo>
                    <a:cubicBezTo>
                      <a:pt x="12" y="61"/>
                      <a:pt x="14" y="65"/>
                      <a:pt x="14" y="65"/>
                    </a:cubicBezTo>
                    <a:cubicBezTo>
                      <a:pt x="14" y="65"/>
                      <a:pt x="15" y="66"/>
                      <a:pt x="16" y="66"/>
                    </a:cubicBezTo>
                    <a:cubicBezTo>
                      <a:pt x="17" y="67"/>
                      <a:pt x="17" y="67"/>
                      <a:pt x="18" y="68"/>
                    </a:cubicBezTo>
                    <a:cubicBezTo>
                      <a:pt x="19" y="68"/>
                      <a:pt x="20" y="71"/>
                      <a:pt x="20" y="71"/>
                    </a:cubicBezTo>
                    <a:cubicBezTo>
                      <a:pt x="20" y="72"/>
                      <a:pt x="22" y="74"/>
                      <a:pt x="22" y="74"/>
                    </a:cubicBezTo>
                    <a:cubicBezTo>
                      <a:pt x="23" y="75"/>
                      <a:pt x="21" y="75"/>
                      <a:pt x="21" y="75"/>
                    </a:cubicBezTo>
                    <a:cubicBezTo>
                      <a:pt x="21" y="75"/>
                      <a:pt x="22" y="76"/>
                      <a:pt x="23" y="76"/>
                    </a:cubicBezTo>
                    <a:cubicBezTo>
                      <a:pt x="23" y="77"/>
                      <a:pt x="23" y="77"/>
                      <a:pt x="24" y="77"/>
                    </a:cubicBezTo>
                    <a:cubicBezTo>
                      <a:pt x="25" y="78"/>
                      <a:pt x="24" y="78"/>
                      <a:pt x="25" y="79"/>
                    </a:cubicBezTo>
                    <a:cubicBezTo>
                      <a:pt x="25" y="79"/>
                      <a:pt x="27" y="82"/>
                      <a:pt x="27" y="82"/>
                    </a:cubicBezTo>
                    <a:cubicBezTo>
                      <a:pt x="27" y="82"/>
                      <a:pt x="28" y="81"/>
                      <a:pt x="27" y="80"/>
                    </a:cubicBezTo>
                    <a:cubicBezTo>
                      <a:pt x="27" y="80"/>
                      <a:pt x="26" y="79"/>
                      <a:pt x="26" y="78"/>
                    </a:cubicBezTo>
                    <a:cubicBezTo>
                      <a:pt x="26" y="78"/>
                      <a:pt x="26" y="77"/>
                      <a:pt x="25" y="77"/>
                    </a:cubicBezTo>
                    <a:cubicBezTo>
                      <a:pt x="25" y="76"/>
                      <a:pt x="24" y="75"/>
                      <a:pt x="24" y="74"/>
                    </a:cubicBezTo>
                    <a:cubicBezTo>
                      <a:pt x="24" y="74"/>
                      <a:pt x="22" y="73"/>
                      <a:pt x="22" y="72"/>
                    </a:cubicBezTo>
                    <a:cubicBezTo>
                      <a:pt x="21" y="72"/>
                      <a:pt x="22" y="70"/>
                      <a:pt x="22" y="70"/>
                    </a:cubicBezTo>
                    <a:cubicBezTo>
                      <a:pt x="22" y="70"/>
                      <a:pt x="23" y="71"/>
                      <a:pt x="23" y="72"/>
                    </a:cubicBezTo>
                    <a:cubicBezTo>
                      <a:pt x="24" y="72"/>
                      <a:pt x="24" y="73"/>
                      <a:pt x="25" y="74"/>
                    </a:cubicBezTo>
                    <a:cubicBezTo>
                      <a:pt x="25" y="74"/>
                      <a:pt x="27" y="76"/>
                      <a:pt x="27" y="76"/>
                    </a:cubicBezTo>
                    <a:cubicBezTo>
                      <a:pt x="27" y="76"/>
                      <a:pt x="28" y="77"/>
                      <a:pt x="28" y="78"/>
                    </a:cubicBezTo>
                    <a:cubicBezTo>
                      <a:pt x="28" y="79"/>
                      <a:pt x="29" y="79"/>
                      <a:pt x="29" y="79"/>
                    </a:cubicBezTo>
                    <a:cubicBezTo>
                      <a:pt x="30" y="79"/>
                      <a:pt x="31" y="80"/>
                      <a:pt x="31" y="81"/>
                    </a:cubicBezTo>
                    <a:cubicBezTo>
                      <a:pt x="31" y="81"/>
                      <a:pt x="32" y="83"/>
                      <a:pt x="32" y="84"/>
                    </a:cubicBezTo>
                    <a:cubicBezTo>
                      <a:pt x="32" y="85"/>
                      <a:pt x="33" y="86"/>
                      <a:pt x="34" y="86"/>
                    </a:cubicBezTo>
                    <a:cubicBezTo>
                      <a:pt x="34" y="87"/>
                      <a:pt x="35" y="88"/>
                      <a:pt x="36" y="88"/>
                    </a:cubicBezTo>
                    <a:cubicBezTo>
                      <a:pt x="36" y="88"/>
                      <a:pt x="37" y="88"/>
                      <a:pt x="38" y="89"/>
                    </a:cubicBezTo>
                    <a:cubicBezTo>
                      <a:pt x="38" y="90"/>
                      <a:pt x="42" y="91"/>
                      <a:pt x="42" y="91"/>
                    </a:cubicBezTo>
                    <a:cubicBezTo>
                      <a:pt x="42" y="91"/>
                      <a:pt x="44" y="91"/>
                      <a:pt x="45" y="90"/>
                    </a:cubicBezTo>
                    <a:cubicBezTo>
                      <a:pt x="46" y="90"/>
                      <a:pt x="47" y="92"/>
                      <a:pt x="47" y="93"/>
                    </a:cubicBezTo>
                    <a:cubicBezTo>
                      <a:pt x="48" y="93"/>
                      <a:pt x="49" y="93"/>
                      <a:pt x="50" y="94"/>
                    </a:cubicBezTo>
                    <a:cubicBezTo>
                      <a:pt x="50" y="94"/>
                      <a:pt x="52" y="94"/>
                      <a:pt x="52" y="94"/>
                    </a:cubicBezTo>
                    <a:cubicBezTo>
                      <a:pt x="53" y="95"/>
                      <a:pt x="54" y="95"/>
                      <a:pt x="55" y="96"/>
                    </a:cubicBezTo>
                    <a:cubicBezTo>
                      <a:pt x="55" y="97"/>
                      <a:pt x="56" y="98"/>
                      <a:pt x="57" y="99"/>
                    </a:cubicBezTo>
                    <a:cubicBezTo>
                      <a:pt x="58" y="100"/>
                      <a:pt x="58" y="100"/>
                      <a:pt x="59" y="101"/>
                    </a:cubicBezTo>
                    <a:cubicBezTo>
                      <a:pt x="60" y="101"/>
                      <a:pt x="62" y="102"/>
                      <a:pt x="62" y="102"/>
                    </a:cubicBezTo>
                    <a:cubicBezTo>
                      <a:pt x="62" y="102"/>
                      <a:pt x="62" y="100"/>
                      <a:pt x="63" y="100"/>
                    </a:cubicBezTo>
                    <a:cubicBezTo>
                      <a:pt x="63" y="100"/>
                      <a:pt x="64" y="102"/>
                      <a:pt x="64" y="102"/>
                    </a:cubicBezTo>
                    <a:cubicBezTo>
                      <a:pt x="64" y="102"/>
                      <a:pt x="65" y="104"/>
                      <a:pt x="65" y="104"/>
                    </a:cubicBezTo>
                    <a:cubicBezTo>
                      <a:pt x="66" y="105"/>
                      <a:pt x="66" y="107"/>
                      <a:pt x="65" y="108"/>
                    </a:cubicBezTo>
                    <a:cubicBezTo>
                      <a:pt x="65" y="108"/>
                      <a:pt x="64" y="110"/>
                      <a:pt x="63" y="111"/>
                    </a:cubicBezTo>
                    <a:cubicBezTo>
                      <a:pt x="62" y="112"/>
                      <a:pt x="63" y="113"/>
                      <a:pt x="63" y="114"/>
                    </a:cubicBezTo>
                    <a:cubicBezTo>
                      <a:pt x="64" y="116"/>
                      <a:pt x="63" y="116"/>
                      <a:pt x="63" y="117"/>
                    </a:cubicBezTo>
                    <a:cubicBezTo>
                      <a:pt x="63" y="118"/>
                      <a:pt x="63" y="119"/>
                      <a:pt x="63" y="119"/>
                    </a:cubicBezTo>
                    <a:cubicBezTo>
                      <a:pt x="64" y="120"/>
                      <a:pt x="65" y="120"/>
                      <a:pt x="67" y="122"/>
                    </a:cubicBezTo>
                    <a:cubicBezTo>
                      <a:pt x="68" y="124"/>
                      <a:pt x="67" y="124"/>
                      <a:pt x="68" y="125"/>
                    </a:cubicBezTo>
                    <a:cubicBezTo>
                      <a:pt x="68" y="126"/>
                      <a:pt x="70" y="128"/>
                      <a:pt x="70" y="129"/>
                    </a:cubicBezTo>
                    <a:cubicBezTo>
                      <a:pt x="70" y="130"/>
                      <a:pt x="72" y="131"/>
                      <a:pt x="73" y="131"/>
                    </a:cubicBezTo>
                    <a:cubicBezTo>
                      <a:pt x="74" y="132"/>
                      <a:pt x="77" y="134"/>
                      <a:pt x="78" y="135"/>
                    </a:cubicBezTo>
                    <a:cubicBezTo>
                      <a:pt x="78" y="136"/>
                      <a:pt x="78" y="138"/>
                      <a:pt x="78" y="139"/>
                    </a:cubicBezTo>
                    <a:cubicBezTo>
                      <a:pt x="78" y="140"/>
                      <a:pt x="78" y="142"/>
                      <a:pt x="78" y="144"/>
                    </a:cubicBezTo>
                    <a:cubicBezTo>
                      <a:pt x="79" y="145"/>
                      <a:pt x="79" y="146"/>
                      <a:pt x="78" y="148"/>
                    </a:cubicBezTo>
                    <a:cubicBezTo>
                      <a:pt x="77" y="150"/>
                      <a:pt x="79" y="155"/>
                      <a:pt x="79" y="157"/>
                    </a:cubicBezTo>
                    <a:cubicBezTo>
                      <a:pt x="78" y="160"/>
                      <a:pt x="77" y="160"/>
                      <a:pt x="78" y="161"/>
                    </a:cubicBezTo>
                    <a:cubicBezTo>
                      <a:pt x="78" y="162"/>
                      <a:pt x="78" y="164"/>
                      <a:pt x="78" y="165"/>
                    </a:cubicBezTo>
                    <a:cubicBezTo>
                      <a:pt x="78" y="165"/>
                      <a:pt x="78" y="167"/>
                      <a:pt x="78" y="169"/>
                    </a:cubicBezTo>
                    <a:cubicBezTo>
                      <a:pt x="78" y="170"/>
                      <a:pt x="79" y="167"/>
                      <a:pt x="79" y="166"/>
                    </a:cubicBezTo>
                    <a:cubicBezTo>
                      <a:pt x="80" y="166"/>
                      <a:pt x="80" y="168"/>
                      <a:pt x="79" y="170"/>
                    </a:cubicBezTo>
                    <a:cubicBezTo>
                      <a:pt x="82" y="170"/>
                      <a:pt x="84" y="170"/>
                      <a:pt x="86" y="170"/>
                    </a:cubicBezTo>
                    <a:cubicBezTo>
                      <a:pt x="87" y="170"/>
                      <a:pt x="88" y="170"/>
                      <a:pt x="89" y="170"/>
                    </a:cubicBezTo>
                    <a:cubicBezTo>
                      <a:pt x="89" y="170"/>
                      <a:pt x="89" y="169"/>
                      <a:pt x="89" y="169"/>
                    </a:cubicBezTo>
                    <a:cubicBezTo>
                      <a:pt x="90" y="168"/>
                      <a:pt x="89" y="166"/>
                      <a:pt x="89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66FDF7E-CB1B-439B-8837-AF089A7AF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188" y="3448050"/>
                <a:ext cx="49213" cy="22225"/>
              </a:xfrm>
              <a:custGeom>
                <a:avLst/>
                <a:gdLst>
                  <a:gd name="T0" fmla="*/ 12 w 13"/>
                  <a:gd name="T1" fmla="*/ 4 h 6"/>
                  <a:gd name="T2" fmla="*/ 9 w 13"/>
                  <a:gd name="T3" fmla="*/ 3 h 6"/>
                  <a:gd name="T4" fmla="*/ 6 w 13"/>
                  <a:gd name="T5" fmla="*/ 1 h 6"/>
                  <a:gd name="T6" fmla="*/ 4 w 13"/>
                  <a:gd name="T7" fmla="*/ 1 h 6"/>
                  <a:gd name="T8" fmla="*/ 2 w 13"/>
                  <a:gd name="T9" fmla="*/ 0 h 6"/>
                  <a:gd name="T10" fmla="*/ 0 w 13"/>
                  <a:gd name="T11" fmla="*/ 2 h 6"/>
                  <a:gd name="T12" fmla="*/ 2 w 13"/>
                  <a:gd name="T13" fmla="*/ 1 h 6"/>
                  <a:gd name="T14" fmla="*/ 4 w 13"/>
                  <a:gd name="T15" fmla="*/ 2 h 6"/>
                  <a:gd name="T16" fmla="*/ 7 w 13"/>
                  <a:gd name="T17" fmla="*/ 3 h 6"/>
                  <a:gd name="T18" fmla="*/ 9 w 13"/>
                  <a:gd name="T19" fmla="*/ 5 h 6"/>
                  <a:gd name="T20" fmla="*/ 12 w 13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">
                    <a:moveTo>
                      <a:pt x="12" y="4"/>
                    </a:moveTo>
                    <a:cubicBezTo>
                      <a:pt x="12" y="3"/>
                      <a:pt x="10" y="3"/>
                      <a:pt x="9" y="3"/>
                    </a:cubicBezTo>
                    <a:cubicBezTo>
                      <a:pt x="9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0" y="2"/>
                      <a:pt x="2" y="2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5" y="2"/>
                      <a:pt x="6" y="3"/>
                      <a:pt x="7" y="3"/>
                    </a:cubicBezTo>
                    <a:cubicBezTo>
                      <a:pt x="8" y="3"/>
                      <a:pt x="8" y="4"/>
                      <a:pt x="9" y="5"/>
                    </a:cubicBezTo>
                    <a:cubicBezTo>
                      <a:pt x="10" y="6"/>
                      <a:pt x="13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A24F842-4503-4619-93CF-1F047BBBF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8050" y="3463925"/>
                <a:ext cx="30163" cy="11113"/>
              </a:xfrm>
              <a:custGeom>
                <a:avLst/>
                <a:gdLst>
                  <a:gd name="T0" fmla="*/ 6 w 8"/>
                  <a:gd name="T1" fmla="*/ 2 h 3"/>
                  <a:gd name="T2" fmla="*/ 5 w 8"/>
                  <a:gd name="T3" fmla="*/ 1 h 3"/>
                  <a:gd name="T4" fmla="*/ 3 w 8"/>
                  <a:gd name="T5" fmla="*/ 1 h 3"/>
                  <a:gd name="T6" fmla="*/ 2 w 8"/>
                  <a:gd name="T7" fmla="*/ 0 h 3"/>
                  <a:gd name="T8" fmla="*/ 2 w 8"/>
                  <a:gd name="T9" fmla="*/ 1 h 3"/>
                  <a:gd name="T10" fmla="*/ 0 w 8"/>
                  <a:gd name="T11" fmla="*/ 2 h 3"/>
                  <a:gd name="T12" fmla="*/ 2 w 8"/>
                  <a:gd name="T13" fmla="*/ 3 h 3"/>
                  <a:gd name="T14" fmla="*/ 4 w 8"/>
                  <a:gd name="T15" fmla="*/ 3 h 3"/>
                  <a:gd name="T16" fmla="*/ 7 w 8"/>
                  <a:gd name="T17" fmla="*/ 3 h 3"/>
                  <a:gd name="T18" fmla="*/ 6 w 8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3">
                    <a:moveTo>
                      <a:pt x="6" y="2"/>
                    </a:moveTo>
                    <a:cubicBezTo>
                      <a:pt x="6" y="2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8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AF07642-3501-4DE0-A9E4-E86E3B716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00" y="3338513"/>
                <a:ext cx="6350" cy="3175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1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947A6B4-9E0A-487D-B095-1546C15C3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1388" y="3322638"/>
                <a:ext cx="11113" cy="1111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1 h 3"/>
                  <a:gd name="T8" fmla="*/ 1 w 3"/>
                  <a:gd name="T9" fmla="*/ 1 h 3"/>
                  <a:gd name="T10" fmla="*/ 1 w 3"/>
                  <a:gd name="T11" fmla="*/ 2 h 3"/>
                  <a:gd name="T12" fmla="*/ 0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2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F021811-E4FC-427E-86A6-2D96740E6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00" y="3325813"/>
                <a:ext cx="19050" cy="15875"/>
              </a:xfrm>
              <a:custGeom>
                <a:avLst/>
                <a:gdLst>
                  <a:gd name="T0" fmla="*/ 4 w 5"/>
                  <a:gd name="T1" fmla="*/ 0 h 4"/>
                  <a:gd name="T2" fmla="*/ 2 w 5"/>
                  <a:gd name="T3" fmla="*/ 2 h 4"/>
                  <a:gd name="T4" fmla="*/ 0 w 5"/>
                  <a:gd name="T5" fmla="*/ 3 h 4"/>
                  <a:gd name="T6" fmla="*/ 0 w 5"/>
                  <a:gd name="T7" fmla="*/ 4 h 4"/>
                  <a:gd name="T8" fmla="*/ 2 w 5"/>
                  <a:gd name="T9" fmla="*/ 4 h 4"/>
                  <a:gd name="T10" fmla="*/ 2 w 5"/>
                  <a:gd name="T11" fmla="*/ 3 h 4"/>
                  <a:gd name="T12" fmla="*/ 3 w 5"/>
                  <a:gd name="T13" fmla="*/ 3 h 4"/>
                  <a:gd name="T14" fmla="*/ 4 w 5"/>
                  <a:gd name="T15" fmla="*/ 2 h 4"/>
                  <a:gd name="T16" fmla="*/ 5 w 5"/>
                  <a:gd name="T17" fmla="*/ 1 h 4"/>
                  <a:gd name="T18" fmla="*/ 5 w 5"/>
                  <a:gd name="T19" fmla="*/ 0 h 4"/>
                  <a:gd name="T20" fmla="*/ 4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2" y="2"/>
                      <a:pt x="2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1909D35-E317-42D3-B85B-C4BD9BE4D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2500" y="3300413"/>
                <a:ext cx="31750" cy="25400"/>
              </a:xfrm>
              <a:custGeom>
                <a:avLst/>
                <a:gdLst>
                  <a:gd name="T0" fmla="*/ 1 w 8"/>
                  <a:gd name="T1" fmla="*/ 1 h 7"/>
                  <a:gd name="T2" fmla="*/ 1 w 8"/>
                  <a:gd name="T3" fmla="*/ 2 h 7"/>
                  <a:gd name="T4" fmla="*/ 0 w 8"/>
                  <a:gd name="T5" fmla="*/ 4 h 7"/>
                  <a:gd name="T6" fmla="*/ 3 w 8"/>
                  <a:gd name="T7" fmla="*/ 6 h 7"/>
                  <a:gd name="T8" fmla="*/ 5 w 8"/>
                  <a:gd name="T9" fmla="*/ 6 h 7"/>
                  <a:gd name="T10" fmla="*/ 7 w 8"/>
                  <a:gd name="T11" fmla="*/ 7 h 7"/>
                  <a:gd name="T12" fmla="*/ 6 w 8"/>
                  <a:gd name="T13" fmla="*/ 3 h 7"/>
                  <a:gd name="T14" fmla="*/ 5 w 8"/>
                  <a:gd name="T15" fmla="*/ 2 h 7"/>
                  <a:gd name="T16" fmla="*/ 3 w 8"/>
                  <a:gd name="T17" fmla="*/ 1 h 7"/>
                  <a:gd name="T18" fmla="*/ 3 w 8"/>
                  <a:gd name="T19" fmla="*/ 0 h 7"/>
                  <a:gd name="T20" fmla="*/ 3 w 8"/>
                  <a:gd name="T21" fmla="*/ 0 h 7"/>
                  <a:gd name="T22" fmla="*/ 1 w 8"/>
                  <a:gd name="T2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7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4"/>
                      <a:pt x="0" y="4"/>
                    </a:cubicBezTo>
                    <a:cubicBezTo>
                      <a:pt x="0" y="4"/>
                      <a:pt x="3" y="6"/>
                      <a:pt x="3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7" y="7"/>
                      <a:pt x="7" y="7"/>
                    </a:cubicBezTo>
                    <a:cubicBezTo>
                      <a:pt x="8" y="6"/>
                      <a:pt x="6" y="4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9F3DE5C-7550-4ECF-84D8-7FAE01E1E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200" y="3197225"/>
                <a:ext cx="34925" cy="19050"/>
              </a:xfrm>
              <a:custGeom>
                <a:avLst/>
                <a:gdLst>
                  <a:gd name="T0" fmla="*/ 7 w 9"/>
                  <a:gd name="T1" fmla="*/ 4 h 5"/>
                  <a:gd name="T2" fmla="*/ 6 w 9"/>
                  <a:gd name="T3" fmla="*/ 2 h 5"/>
                  <a:gd name="T4" fmla="*/ 4 w 9"/>
                  <a:gd name="T5" fmla="*/ 1 h 5"/>
                  <a:gd name="T6" fmla="*/ 3 w 9"/>
                  <a:gd name="T7" fmla="*/ 0 h 5"/>
                  <a:gd name="T8" fmla="*/ 2 w 9"/>
                  <a:gd name="T9" fmla="*/ 1 h 5"/>
                  <a:gd name="T10" fmla="*/ 2 w 9"/>
                  <a:gd name="T11" fmla="*/ 2 h 5"/>
                  <a:gd name="T12" fmla="*/ 0 w 9"/>
                  <a:gd name="T13" fmla="*/ 4 h 5"/>
                  <a:gd name="T14" fmla="*/ 3 w 9"/>
                  <a:gd name="T15" fmla="*/ 5 h 5"/>
                  <a:gd name="T16" fmla="*/ 5 w 9"/>
                  <a:gd name="T17" fmla="*/ 4 h 5"/>
                  <a:gd name="T18" fmla="*/ 8 w 9"/>
                  <a:gd name="T19" fmla="*/ 5 h 5"/>
                  <a:gd name="T20" fmla="*/ 7 w 9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7" y="4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4"/>
                      <a:pt x="0" y="4"/>
                    </a:cubicBezTo>
                    <a:cubicBezTo>
                      <a:pt x="0" y="4"/>
                      <a:pt x="3" y="5"/>
                      <a:pt x="3" y="5"/>
                    </a:cubicBezTo>
                    <a:cubicBezTo>
                      <a:pt x="3" y="5"/>
                      <a:pt x="5" y="4"/>
                      <a:pt x="5" y="4"/>
                    </a:cubicBezTo>
                    <a:cubicBezTo>
                      <a:pt x="5" y="4"/>
                      <a:pt x="7" y="5"/>
                      <a:pt x="8" y="5"/>
                    </a:cubicBezTo>
                    <a:cubicBezTo>
                      <a:pt x="9" y="5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73403C4-BAEF-4461-88A7-D8780E5A5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913" y="3128963"/>
                <a:ext cx="122238" cy="98425"/>
              </a:xfrm>
              <a:custGeom>
                <a:avLst/>
                <a:gdLst>
                  <a:gd name="T0" fmla="*/ 30 w 32"/>
                  <a:gd name="T1" fmla="*/ 16 h 26"/>
                  <a:gd name="T2" fmla="*/ 28 w 32"/>
                  <a:gd name="T3" fmla="*/ 14 h 26"/>
                  <a:gd name="T4" fmla="*/ 26 w 32"/>
                  <a:gd name="T5" fmla="*/ 13 h 26"/>
                  <a:gd name="T6" fmla="*/ 24 w 32"/>
                  <a:gd name="T7" fmla="*/ 11 h 26"/>
                  <a:gd name="T8" fmla="*/ 24 w 32"/>
                  <a:gd name="T9" fmla="*/ 9 h 26"/>
                  <a:gd name="T10" fmla="*/ 23 w 32"/>
                  <a:gd name="T11" fmla="*/ 8 h 26"/>
                  <a:gd name="T12" fmla="*/ 21 w 32"/>
                  <a:gd name="T13" fmla="*/ 7 h 26"/>
                  <a:gd name="T14" fmla="*/ 19 w 32"/>
                  <a:gd name="T15" fmla="*/ 6 h 26"/>
                  <a:gd name="T16" fmla="*/ 16 w 32"/>
                  <a:gd name="T17" fmla="*/ 5 h 26"/>
                  <a:gd name="T18" fmla="*/ 15 w 32"/>
                  <a:gd name="T19" fmla="*/ 4 h 26"/>
                  <a:gd name="T20" fmla="*/ 12 w 32"/>
                  <a:gd name="T21" fmla="*/ 5 h 26"/>
                  <a:gd name="T22" fmla="*/ 11 w 32"/>
                  <a:gd name="T23" fmla="*/ 3 h 26"/>
                  <a:gd name="T24" fmla="*/ 14 w 32"/>
                  <a:gd name="T25" fmla="*/ 3 h 26"/>
                  <a:gd name="T26" fmla="*/ 13 w 32"/>
                  <a:gd name="T27" fmla="*/ 1 h 26"/>
                  <a:gd name="T28" fmla="*/ 11 w 32"/>
                  <a:gd name="T29" fmla="*/ 1 h 26"/>
                  <a:gd name="T30" fmla="*/ 9 w 32"/>
                  <a:gd name="T31" fmla="*/ 1 h 26"/>
                  <a:gd name="T32" fmla="*/ 6 w 32"/>
                  <a:gd name="T33" fmla="*/ 2 h 26"/>
                  <a:gd name="T34" fmla="*/ 5 w 32"/>
                  <a:gd name="T35" fmla="*/ 4 h 26"/>
                  <a:gd name="T36" fmla="*/ 4 w 32"/>
                  <a:gd name="T37" fmla="*/ 3 h 26"/>
                  <a:gd name="T38" fmla="*/ 5 w 32"/>
                  <a:gd name="T39" fmla="*/ 0 h 26"/>
                  <a:gd name="T40" fmla="*/ 4 w 32"/>
                  <a:gd name="T41" fmla="*/ 0 h 26"/>
                  <a:gd name="T42" fmla="*/ 2 w 32"/>
                  <a:gd name="T43" fmla="*/ 2 h 26"/>
                  <a:gd name="T44" fmla="*/ 0 w 32"/>
                  <a:gd name="T45" fmla="*/ 5 h 26"/>
                  <a:gd name="T46" fmla="*/ 3 w 32"/>
                  <a:gd name="T47" fmla="*/ 7 h 26"/>
                  <a:gd name="T48" fmla="*/ 1 w 32"/>
                  <a:gd name="T49" fmla="*/ 7 h 26"/>
                  <a:gd name="T50" fmla="*/ 2 w 32"/>
                  <a:gd name="T51" fmla="*/ 8 h 26"/>
                  <a:gd name="T52" fmla="*/ 4 w 32"/>
                  <a:gd name="T53" fmla="*/ 9 h 26"/>
                  <a:gd name="T54" fmla="*/ 6 w 32"/>
                  <a:gd name="T55" fmla="*/ 9 h 26"/>
                  <a:gd name="T56" fmla="*/ 9 w 32"/>
                  <a:gd name="T57" fmla="*/ 9 h 26"/>
                  <a:gd name="T58" fmla="*/ 12 w 32"/>
                  <a:gd name="T59" fmla="*/ 10 h 26"/>
                  <a:gd name="T60" fmla="*/ 12 w 32"/>
                  <a:gd name="T61" fmla="*/ 8 h 26"/>
                  <a:gd name="T62" fmla="*/ 14 w 32"/>
                  <a:gd name="T63" fmla="*/ 9 h 26"/>
                  <a:gd name="T64" fmla="*/ 15 w 32"/>
                  <a:gd name="T65" fmla="*/ 11 h 26"/>
                  <a:gd name="T66" fmla="*/ 17 w 32"/>
                  <a:gd name="T67" fmla="*/ 12 h 26"/>
                  <a:gd name="T68" fmla="*/ 19 w 32"/>
                  <a:gd name="T69" fmla="*/ 14 h 26"/>
                  <a:gd name="T70" fmla="*/ 20 w 32"/>
                  <a:gd name="T71" fmla="*/ 16 h 26"/>
                  <a:gd name="T72" fmla="*/ 18 w 32"/>
                  <a:gd name="T73" fmla="*/ 17 h 26"/>
                  <a:gd name="T74" fmla="*/ 20 w 32"/>
                  <a:gd name="T75" fmla="*/ 19 h 26"/>
                  <a:gd name="T76" fmla="*/ 17 w 32"/>
                  <a:gd name="T77" fmla="*/ 19 h 26"/>
                  <a:gd name="T78" fmla="*/ 17 w 32"/>
                  <a:gd name="T79" fmla="*/ 20 h 26"/>
                  <a:gd name="T80" fmla="*/ 16 w 32"/>
                  <a:gd name="T81" fmla="*/ 19 h 26"/>
                  <a:gd name="T82" fmla="*/ 14 w 32"/>
                  <a:gd name="T83" fmla="*/ 19 h 26"/>
                  <a:gd name="T84" fmla="*/ 13 w 32"/>
                  <a:gd name="T85" fmla="*/ 20 h 26"/>
                  <a:gd name="T86" fmla="*/ 15 w 32"/>
                  <a:gd name="T87" fmla="*/ 21 h 26"/>
                  <a:gd name="T88" fmla="*/ 17 w 32"/>
                  <a:gd name="T89" fmla="*/ 20 h 26"/>
                  <a:gd name="T90" fmla="*/ 19 w 32"/>
                  <a:gd name="T91" fmla="*/ 20 h 26"/>
                  <a:gd name="T92" fmla="*/ 21 w 32"/>
                  <a:gd name="T93" fmla="*/ 22 h 26"/>
                  <a:gd name="T94" fmla="*/ 22 w 32"/>
                  <a:gd name="T95" fmla="*/ 24 h 26"/>
                  <a:gd name="T96" fmla="*/ 25 w 32"/>
                  <a:gd name="T97" fmla="*/ 25 h 26"/>
                  <a:gd name="T98" fmla="*/ 29 w 32"/>
                  <a:gd name="T99" fmla="*/ 26 h 26"/>
                  <a:gd name="T100" fmla="*/ 27 w 32"/>
                  <a:gd name="T101" fmla="*/ 24 h 26"/>
                  <a:gd name="T102" fmla="*/ 25 w 32"/>
                  <a:gd name="T103" fmla="*/ 22 h 26"/>
                  <a:gd name="T104" fmla="*/ 30 w 32"/>
                  <a:gd name="T105" fmla="*/ 24 h 26"/>
                  <a:gd name="T106" fmla="*/ 29 w 32"/>
                  <a:gd name="T107" fmla="*/ 23 h 26"/>
                  <a:gd name="T108" fmla="*/ 29 w 32"/>
                  <a:gd name="T109" fmla="*/ 21 h 26"/>
                  <a:gd name="T110" fmla="*/ 26 w 32"/>
                  <a:gd name="T111" fmla="*/ 19 h 26"/>
                  <a:gd name="T112" fmla="*/ 26 w 32"/>
                  <a:gd name="T113" fmla="*/ 17 h 26"/>
                  <a:gd name="T114" fmla="*/ 28 w 32"/>
                  <a:gd name="T115" fmla="*/ 18 h 26"/>
                  <a:gd name="T116" fmla="*/ 30 w 32"/>
                  <a:gd name="T117" fmla="*/ 20 h 26"/>
                  <a:gd name="T118" fmla="*/ 31 w 32"/>
                  <a:gd name="T119" fmla="*/ 18 h 26"/>
                  <a:gd name="T120" fmla="*/ 32 w 32"/>
                  <a:gd name="T121" fmla="*/ 16 h 26"/>
                  <a:gd name="T122" fmla="*/ 30 w 32"/>
                  <a:gd name="T123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" h="26">
                    <a:moveTo>
                      <a:pt x="30" y="16"/>
                    </a:moveTo>
                    <a:cubicBezTo>
                      <a:pt x="29" y="16"/>
                      <a:pt x="29" y="14"/>
                      <a:pt x="28" y="14"/>
                    </a:cubicBezTo>
                    <a:cubicBezTo>
                      <a:pt x="28" y="13"/>
                      <a:pt x="26" y="13"/>
                      <a:pt x="26" y="13"/>
                    </a:cubicBezTo>
                    <a:cubicBezTo>
                      <a:pt x="25" y="13"/>
                      <a:pt x="24" y="12"/>
                      <a:pt x="24" y="11"/>
                    </a:cubicBezTo>
                    <a:cubicBezTo>
                      <a:pt x="24" y="11"/>
                      <a:pt x="25" y="10"/>
                      <a:pt x="24" y="9"/>
                    </a:cubicBezTo>
                    <a:cubicBezTo>
                      <a:pt x="24" y="9"/>
                      <a:pt x="23" y="8"/>
                      <a:pt x="23" y="8"/>
                    </a:cubicBezTo>
                    <a:cubicBezTo>
                      <a:pt x="22" y="8"/>
                      <a:pt x="21" y="8"/>
                      <a:pt x="21" y="7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5" y="4"/>
                      <a:pt x="15" y="4"/>
                    </a:cubicBezTo>
                    <a:cubicBezTo>
                      <a:pt x="14" y="3"/>
                      <a:pt x="13" y="5"/>
                      <a:pt x="12" y="5"/>
                    </a:cubicBezTo>
                    <a:cubicBezTo>
                      <a:pt x="12" y="5"/>
                      <a:pt x="10" y="3"/>
                      <a:pt x="11" y="3"/>
                    </a:cubicBezTo>
                    <a:cubicBezTo>
                      <a:pt x="11" y="3"/>
                      <a:pt x="14" y="3"/>
                      <a:pt x="14" y="3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3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2"/>
                      <a:pt x="5" y="4"/>
                      <a:pt x="5" y="4"/>
                    </a:cubicBezTo>
                    <a:cubicBezTo>
                      <a:pt x="5" y="5"/>
                      <a:pt x="4" y="4"/>
                      <a:pt x="4" y="3"/>
                    </a:cubicBezTo>
                    <a:cubicBezTo>
                      <a:pt x="4" y="3"/>
                      <a:pt x="5" y="1"/>
                      <a:pt x="5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6"/>
                      <a:pt x="3" y="7"/>
                      <a:pt x="3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4" y="8"/>
                      <a:pt x="4" y="9"/>
                    </a:cubicBezTo>
                    <a:cubicBezTo>
                      <a:pt x="4" y="9"/>
                      <a:pt x="6" y="9"/>
                      <a:pt x="6" y="9"/>
                    </a:cubicBezTo>
                    <a:cubicBezTo>
                      <a:pt x="7" y="9"/>
                      <a:pt x="9" y="9"/>
                      <a:pt x="9" y="9"/>
                    </a:cubicBezTo>
                    <a:cubicBezTo>
                      <a:pt x="10" y="10"/>
                      <a:pt x="12" y="10"/>
                      <a:pt x="12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8"/>
                      <a:pt x="13" y="9"/>
                      <a:pt x="14" y="9"/>
                    </a:cubicBezTo>
                    <a:cubicBezTo>
                      <a:pt x="14" y="10"/>
                      <a:pt x="15" y="10"/>
                      <a:pt x="15" y="11"/>
                    </a:cubicBezTo>
                    <a:cubicBezTo>
                      <a:pt x="15" y="11"/>
                      <a:pt x="16" y="12"/>
                      <a:pt x="17" y="12"/>
                    </a:cubicBezTo>
                    <a:cubicBezTo>
                      <a:pt x="17" y="12"/>
                      <a:pt x="19" y="13"/>
                      <a:pt x="19" y="14"/>
                    </a:cubicBezTo>
                    <a:cubicBezTo>
                      <a:pt x="19" y="14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8" y="17"/>
                    </a:cubicBezTo>
                    <a:cubicBezTo>
                      <a:pt x="18" y="17"/>
                      <a:pt x="20" y="18"/>
                      <a:pt x="20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7" y="19"/>
                      <a:pt x="17" y="20"/>
                      <a:pt x="17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5" y="19"/>
                      <a:pt x="14" y="19"/>
                    </a:cubicBezTo>
                    <a:cubicBezTo>
                      <a:pt x="14" y="19"/>
                      <a:pt x="13" y="20"/>
                      <a:pt x="13" y="20"/>
                    </a:cubicBezTo>
                    <a:cubicBezTo>
                      <a:pt x="13" y="20"/>
                      <a:pt x="14" y="21"/>
                      <a:pt x="15" y="21"/>
                    </a:cubicBezTo>
                    <a:cubicBezTo>
                      <a:pt x="15" y="21"/>
                      <a:pt x="17" y="20"/>
                      <a:pt x="17" y="20"/>
                    </a:cubicBezTo>
                    <a:cubicBezTo>
                      <a:pt x="17" y="20"/>
                      <a:pt x="18" y="21"/>
                      <a:pt x="19" y="20"/>
                    </a:cubicBezTo>
                    <a:cubicBezTo>
                      <a:pt x="19" y="20"/>
                      <a:pt x="20" y="22"/>
                      <a:pt x="21" y="22"/>
                    </a:cubicBezTo>
                    <a:cubicBezTo>
                      <a:pt x="21" y="22"/>
                      <a:pt x="22" y="24"/>
                      <a:pt x="22" y="24"/>
                    </a:cubicBezTo>
                    <a:cubicBezTo>
                      <a:pt x="23" y="24"/>
                      <a:pt x="25" y="25"/>
                      <a:pt x="25" y="25"/>
                    </a:cubicBezTo>
                    <a:cubicBezTo>
                      <a:pt x="25" y="26"/>
                      <a:pt x="29" y="26"/>
                      <a:pt x="29" y="26"/>
                    </a:cubicBezTo>
                    <a:cubicBezTo>
                      <a:pt x="29" y="26"/>
                      <a:pt x="28" y="25"/>
                      <a:pt x="27" y="24"/>
                    </a:cubicBezTo>
                    <a:cubicBezTo>
                      <a:pt x="27" y="24"/>
                      <a:pt x="25" y="23"/>
                      <a:pt x="25" y="22"/>
                    </a:cubicBezTo>
                    <a:cubicBezTo>
                      <a:pt x="25" y="21"/>
                      <a:pt x="29" y="24"/>
                      <a:pt x="30" y="24"/>
                    </a:cubicBezTo>
                    <a:cubicBezTo>
                      <a:pt x="30" y="24"/>
                      <a:pt x="30" y="23"/>
                      <a:pt x="29" y="23"/>
                    </a:cubicBezTo>
                    <a:cubicBezTo>
                      <a:pt x="29" y="22"/>
                      <a:pt x="29" y="21"/>
                      <a:pt x="29" y="21"/>
                    </a:cubicBezTo>
                    <a:cubicBezTo>
                      <a:pt x="28" y="20"/>
                      <a:pt x="26" y="19"/>
                      <a:pt x="26" y="19"/>
                    </a:cubicBezTo>
                    <a:cubicBezTo>
                      <a:pt x="26" y="19"/>
                      <a:pt x="25" y="17"/>
                      <a:pt x="26" y="17"/>
                    </a:cubicBezTo>
                    <a:cubicBezTo>
                      <a:pt x="26" y="16"/>
                      <a:pt x="28" y="17"/>
                      <a:pt x="28" y="18"/>
                    </a:cubicBezTo>
                    <a:cubicBezTo>
                      <a:pt x="29" y="18"/>
                      <a:pt x="29" y="19"/>
                      <a:pt x="30" y="20"/>
                    </a:cubicBezTo>
                    <a:cubicBezTo>
                      <a:pt x="31" y="20"/>
                      <a:pt x="31" y="19"/>
                      <a:pt x="31" y="18"/>
                    </a:cubicBezTo>
                    <a:cubicBezTo>
                      <a:pt x="31" y="18"/>
                      <a:pt x="32" y="17"/>
                      <a:pt x="32" y="16"/>
                    </a:cubicBezTo>
                    <a:cubicBezTo>
                      <a:pt x="32" y="16"/>
                      <a:pt x="31" y="16"/>
                      <a:pt x="3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F373B60-F824-44C0-AC46-C6B830F46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125" y="3178175"/>
                <a:ext cx="14288" cy="7938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0 h 2"/>
                  <a:gd name="T4" fmla="*/ 2 w 4"/>
                  <a:gd name="T5" fmla="*/ 0 h 2"/>
                  <a:gd name="T6" fmla="*/ 1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4806D0B-0090-46E9-B9D3-CDC81275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775" y="3140075"/>
                <a:ext cx="57150" cy="34925"/>
              </a:xfrm>
              <a:custGeom>
                <a:avLst/>
                <a:gdLst>
                  <a:gd name="T0" fmla="*/ 3 w 15"/>
                  <a:gd name="T1" fmla="*/ 9 h 9"/>
                  <a:gd name="T2" fmla="*/ 6 w 15"/>
                  <a:gd name="T3" fmla="*/ 9 h 9"/>
                  <a:gd name="T4" fmla="*/ 8 w 15"/>
                  <a:gd name="T5" fmla="*/ 7 h 9"/>
                  <a:gd name="T6" fmla="*/ 9 w 15"/>
                  <a:gd name="T7" fmla="*/ 8 h 9"/>
                  <a:gd name="T8" fmla="*/ 13 w 15"/>
                  <a:gd name="T9" fmla="*/ 9 h 9"/>
                  <a:gd name="T10" fmla="*/ 15 w 15"/>
                  <a:gd name="T11" fmla="*/ 8 h 9"/>
                  <a:gd name="T12" fmla="*/ 14 w 15"/>
                  <a:gd name="T13" fmla="*/ 8 h 9"/>
                  <a:gd name="T14" fmla="*/ 14 w 15"/>
                  <a:gd name="T15" fmla="*/ 8 h 9"/>
                  <a:gd name="T16" fmla="*/ 13 w 15"/>
                  <a:gd name="T17" fmla="*/ 7 h 9"/>
                  <a:gd name="T18" fmla="*/ 15 w 15"/>
                  <a:gd name="T19" fmla="*/ 6 h 9"/>
                  <a:gd name="T20" fmla="*/ 13 w 15"/>
                  <a:gd name="T21" fmla="*/ 5 h 9"/>
                  <a:gd name="T22" fmla="*/ 11 w 15"/>
                  <a:gd name="T23" fmla="*/ 4 h 9"/>
                  <a:gd name="T24" fmla="*/ 10 w 15"/>
                  <a:gd name="T25" fmla="*/ 3 h 9"/>
                  <a:gd name="T26" fmla="*/ 9 w 15"/>
                  <a:gd name="T27" fmla="*/ 1 h 9"/>
                  <a:gd name="T28" fmla="*/ 9 w 15"/>
                  <a:gd name="T29" fmla="*/ 0 h 9"/>
                  <a:gd name="T30" fmla="*/ 7 w 15"/>
                  <a:gd name="T31" fmla="*/ 2 h 9"/>
                  <a:gd name="T32" fmla="*/ 7 w 15"/>
                  <a:gd name="T33" fmla="*/ 2 h 9"/>
                  <a:gd name="T34" fmla="*/ 6 w 15"/>
                  <a:gd name="T35" fmla="*/ 2 h 9"/>
                  <a:gd name="T36" fmla="*/ 0 w 15"/>
                  <a:gd name="T37" fmla="*/ 8 h 9"/>
                  <a:gd name="T38" fmla="*/ 1 w 15"/>
                  <a:gd name="T39" fmla="*/ 9 h 9"/>
                  <a:gd name="T40" fmla="*/ 3 w 15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9">
                    <a:moveTo>
                      <a:pt x="3" y="9"/>
                    </a:moveTo>
                    <a:cubicBezTo>
                      <a:pt x="4" y="9"/>
                      <a:pt x="5" y="9"/>
                      <a:pt x="6" y="9"/>
                    </a:cubicBezTo>
                    <a:cubicBezTo>
                      <a:pt x="7" y="9"/>
                      <a:pt x="8" y="7"/>
                      <a:pt x="8" y="7"/>
                    </a:cubicBezTo>
                    <a:cubicBezTo>
                      <a:pt x="8" y="7"/>
                      <a:pt x="9" y="8"/>
                      <a:pt x="9" y="8"/>
                    </a:cubicBezTo>
                    <a:cubicBezTo>
                      <a:pt x="10" y="9"/>
                      <a:pt x="12" y="9"/>
                      <a:pt x="13" y="9"/>
                    </a:cubicBezTo>
                    <a:cubicBezTo>
                      <a:pt x="14" y="9"/>
                      <a:pt x="15" y="9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5" y="7"/>
                      <a:pt x="15" y="6"/>
                    </a:cubicBezTo>
                    <a:cubicBezTo>
                      <a:pt x="15" y="6"/>
                      <a:pt x="13" y="5"/>
                      <a:pt x="13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4" y="4"/>
                      <a:pt x="2" y="6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D173A01-2BBB-4856-A6BA-E32D0D37E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2163" y="3162300"/>
                <a:ext cx="15875" cy="12700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2 w 4"/>
                  <a:gd name="T9" fmla="*/ 0 h 3"/>
                  <a:gd name="T10" fmla="*/ 0 w 4"/>
                  <a:gd name="T11" fmla="*/ 2 h 3"/>
                  <a:gd name="T12" fmla="*/ 1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0375890-793A-448B-8F2C-E7564234D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875" y="3124200"/>
                <a:ext cx="30163" cy="26988"/>
              </a:xfrm>
              <a:custGeom>
                <a:avLst/>
                <a:gdLst>
                  <a:gd name="T0" fmla="*/ 1 w 8"/>
                  <a:gd name="T1" fmla="*/ 5 h 7"/>
                  <a:gd name="T2" fmla="*/ 4 w 8"/>
                  <a:gd name="T3" fmla="*/ 7 h 7"/>
                  <a:gd name="T4" fmla="*/ 6 w 8"/>
                  <a:gd name="T5" fmla="*/ 7 h 7"/>
                  <a:gd name="T6" fmla="*/ 8 w 8"/>
                  <a:gd name="T7" fmla="*/ 6 h 7"/>
                  <a:gd name="T8" fmla="*/ 7 w 8"/>
                  <a:gd name="T9" fmla="*/ 4 h 7"/>
                  <a:gd name="T10" fmla="*/ 7 w 8"/>
                  <a:gd name="T11" fmla="*/ 4 h 7"/>
                  <a:gd name="T12" fmla="*/ 7 w 8"/>
                  <a:gd name="T13" fmla="*/ 4 h 7"/>
                  <a:gd name="T14" fmla="*/ 5 w 8"/>
                  <a:gd name="T15" fmla="*/ 3 h 7"/>
                  <a:gd name="T16" fmla="*/ 6 w 8"/>
                  <a:gd name="T17" fmla="*/ 1 h 7"/>
                  <a:gd name="T18" fmla="*/ 4 w 8"/>
                  <a:gd name="T19" fmla="*/ 1 h 7"/>
                  <a:gd name="T20" fmla="*/ 3 w 8"/>
                  <a:gd name="T21" fmla="*/ 1 h 7"/>
                  <a:gd name="T22" fmla="*/ 2 w 8"/>
                  <a:gd name="T23" fmla="*/ 2 h 7"/>
                  <a:gd name="T24" fmla="*/ 3 w 8"/>
                  <a:gd name="T25" fmla="*/ 3 h 7"/>
                  <a:gd name="T26" fmla="*/ 1 w 8"/>
                  <a:gd name="T27" fmla="*/ 3 h 7"/>
                  <a:gd name="T28" fmla="*/ 0 w 8"/>
                  <a:gd name="T29" fmla="*/ 3 h 7"/>
                  <a:gd name="T30" fmla="*/ 1 w 8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cubicBezTo>
                      <a:pt x="2" y="5"/>
                      <a:pt x="4" y="6"/>
                      <a:pt x="4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5"/>
                      <a:pt x="8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3AAD1FB-30AA-46BA-92AF-31085FF66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4863" y="3124200"/>
                <a:ext cx="22225" cy="19050"/>
              </a:xfrm>
              <a:custGeom>
                <a:avLst/>
                <a:gdLst>
                  <a:gd name="T0" fmla="*/ 2 w 6"/>
                  <a:gd name="T1" fmla="*/ 4 h 5"/>
                  <a:gd name="T2" fmla="*/ 4 w 6"/>
                  <a:gd name="T3" fmla="*/ 3 h 5"/>
                  <a:gd name="T4" fmla="*/ 6 w 6"/>
                  <a:gd name="T5" fmla="*/ 1 h 5"/>
                  <a:gd name="T6" fmla="*/ 3 w 6"/>
                  <a:gd name="T7" fmla="*/ 0 h 5"/>
                  <a:gd name="T8" fmla="*/ 1 w 6"/>
                  <a:gd name="T9" fmla="*/ 1 h 5"/>
                  <a:gd name="T10" fmla="*/ 0 w 6"/>
                  <a:gd name="T11" fmla="*/ 2 h 5"/>
                  <a:gd name="T12" fmla="*/ 0 w 6"/>
                  <a:gd name="T13" fmla="*/ 4 h 5"/>
                  <a:gd name="T14" fmla="*/ 0 w 6"/>
                  <a:gd name="T15" fmla="*/ 4 h 5"/>
                  <a:gd name="T16" fmla="*/ 0 w 6"/>
                  <a:gd name="T17" fmla="*/ 4 h 5"/>
                  <a:gd name="T18" fmla="*/ 2 w 6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4" y="4"/>
                      <a:pt x="4" y="3"/>
                    </a:cubicBezTo>
                    <a:cubicBezTo>
                      <a:pt x="5" y="3"/>
                      <a:pt x="5" y="1"/>
                      <a:pt x="6" y="1"/>
                    </a:cubicBezTo>
                    <a:cubicBezTo>
                      <a:pt x="6" y="0"/>
                      <a:pt x="4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7B6B642-6A78-4ADF-9227-2B64ADF3D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082925"/>
                <a:ext cx="57150" cy="26988"/>
              </a:xfrm>
              <a:custGeom>
                <a:avLst/>
                <a:gdLst>
                  <a:gd name="T0" fmla="*/ 2 w 15"/>
                  <a:gd name="T1" fmla="*/ 6 h 7"/>
                  <a:gd name="T2" fmla="*/ 9 w 15"/>
                  <a:gd name="T3" fmla="*/ 6 h 7"/>
                  <a:gd name="T4" fmla="*/ 12 w 15"/>
                  <a:gd name="T5" fmla="*/ 5 h 7"/>
                  <a:gd name="T6" fmla="*/ 11 w 15"/>
                  <a:gd name="T7" fmla="*/ 4 h 7"/>
                  <a:gd name="T8" fmla="*/ 13 w 15"/>
                  <a:gd name="T9" fmla="*/ 2 h 7"/>
                  <a:gd name="T10" fmla="*/ 14 w 15"/>
                  <a:gd name="T11" fmla="*/ 2 h 7"/>
                  <a:gd name="T12" fmla="*/ 14 w 15"/>
                  <a:gd name="T13" fmla="*/ 1 h 7"/>
                  <a:gd name="T14" fmla="*/ 14 w 15"/>
                  <a:gd name="T15" fmla="*/ 1 h 7"/>
                  <a:gd name="T16" fmla="*/ 15 w 15"/>
                  <a:gd name="T17" fmla="*/ 0 h 7"/>
                  <a:gd name="T18" fmla="*/ 15 w 15"/>
                  <a:gd name="T19" fmla="*/ 0 h 7"/>
                  <a:gd name="T20" fmla="*/ 0 w 15"/>
                  <a:gd name="T21" fmla="*/ 6 h 7"/>
                  <a:gd name="T22" fmla="*/ 2 w 15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2" y="6"/>
                    </a:moveTo>
                    <a:cubicBezTo>
                      <a:pt x="4" y="6"/>
                      <a:pt x="8" y="6"/>
                      <a:pt x="9" y="6"/>
                    </a:cubicBezTo>
                    <a:cubicBezTo>
                      <a:pt x="9" y="7"/>
                      <a:pt x="11" y="6"/>
                      <a:pt x="12" y="5"/>
                    </a:cubicBezTo>
                    <a:cubicBezTo>
                      <a:pt x="12" y="4"/>
                      <a:pt x="10" y="4"/>
                      <a:pt x="11" y="4"/>
                    </a:cubicBezTo>
                    <a:cubicBezTo>
                      <a:pt x="11" y="4"/>
                      <a:pt x="12" y="2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1"/>
                      <a:pt x="4" y="4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A04141B-C099-4F3C-94BE-F2756DD62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975" y="3109913"/>
                <a:ext cx="57150" cy="14288"/>
              </a:xfrm>
              <a:custGeom>
                <a:avLst/>
                <a:gdLst>
                  <a:gd name="T0" fmla="*/ 0 w 15"/>
                  <a:gd name="T1" fmla="*/ 3 h 4"/>
                  <a:gd name="T2" fmla="*/ 4 w 15"/>
                  <a:gd name="T3" fmla="*/ 4 h 4"/>
                  <a:gd name="T4" fmla="*/ 9 w 15"/>
                  <a:gd name="T5" fmla="*/ 4 h 4"/>
                  <a:gd name="T6" fmla="*/ 15 w 15"/>
                  <a:gd name="T7" fmla="*/ 4 h 4"/>
                  <a:gd name="T8" fmla="*/ 14 w 15"/>
                  <a:gd name="T9" fmla="*/ 1 h 4"/>
                  <a:gd name="T10" fmla="*/ 9 w 15"/>
                  <a:gd name="T11" fmla="*/ 1 h 4"/>
                  <a:gd name="T12" fmla="*/ 5 w 15"/>
                  <a:gd name="T13" fmla="*/ 1 h 4"/>
                  <a:gd name="T14" fmla="*/ 2 w 15"/>
                  <a:gd name="T15" fmla="*/ 0 h 4"/>
                  <a:gd name="T16" fmla="*/ 0 w 15"/>
                  <a:gd name="T17" fmla="*/ 1 h 4"/>
                  <a:gd name="T18" fmla="*/ 0 w 15"/>
                  <a:gd name="T19" fmla="*/ 2 h 4"/>
                  <a:gd name="T20" fmla="*/ 0 w 15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4">
                    <a:moveTo>
                      <a:pt x="0" y="3"/>
                    </a:moveTo>
                    <a:cubicBezTo>
                      <a:pt x="0" y="4"/>
                      <a:pt x="3" y="3"/>
                      <a:pt x="4" y="4"/>
                    </a:cubicBezTo>
                    <a:cubicBezTo>
                      <a:pt x="6" y="4"/>
                      <a:pt x="8" y="4"/>
                      <a:pt x="9" y="4"/>
                    </a:cubicBezTo>
                    <a:cubicBezTo>
                      <a:pt x="11" y="4"/>
                      <a:pt x="14" y="4"/>
                      <a:pt x="15" y="4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0"/>
                      <a:pt x="10" y="0"/>
                      <a:pt x="9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45271B4-561C-478D-ACCF-304B81CAC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063" y="3063875"/>
                <a:ext cx="217488" cy="182563"/>
              </a:xfrm>
              <a:custGeom>
                <a:avLst/>
                <a:gdLst>
                  <a:gd name="T0" fmla="*/ 6 w 57"/>
                  <a:gd name="T1" fmla="*/ 4 h 48"/>
                  <a:gd name="T2" fmla="*/ 3 w 57"/>
                  <a:gd name="T3" fmla="*/ 5 h 48"/>
                  <a:gd name="T4" fmla="*/ 0 w 57"/>
                  <a:gd name="T5" fmla="*/ 6 h 48"/>
                  <a:gd name="T6" fmla="*/ 0 w 57"/>
                  <a:gd name="T7" fmla="*/ 7 h 48"/>
                  <a:gd name="T8" fmla="*/ 0 w 57"/>
                  <a:gd name="T9" fmla="*/ 7 h 48"/>
                  <a:gd name="T10" fmla="*/ 4 w 57"/>
                  <a:gd name="T11" fmla="*/ 8 h 48"/>
                  <a:gd name="T12" fmla="*/ 1 w 57"/>
                  <a:gd name="T13" fmla="*/ 9 h 48"/>
                  <a:gd name="T14" fmla="*/ 3 w 57"/>
                  <a:gd name="T15" fmla="*/ 10 h 48"/>
                  <a:gd name="T16" fmla="*/ 4 w 57"/>
                  <a:gd name="T17" fmla="*/ 11 h 48"/>
                  <a:gd name="T18" fmla="*/ 7 w 57"/>
                  <a:gd name="T19" fmla="*/ 12 h 48"/>
                  <a:gd name="T20" fmla="*/ 13 w 57"/>
                  <a:gd name="T21" fmla="*/ 12 h 48"/>
                  <a:gd name="T22" fmla="*/ 15 w 57"/>
                  <a:gd name="T23" fmla="*/ 14 h 48"/>
                  <a:gd name="T24" fmla="*/ 18 w 57"/>
                  <a:gd name="T25" fmla="*/ 17 h 48"/>
                  <a:gd name="T26" fmla="*/ 18 w 57"/>
                  <a:gd name="T27" fmla="*/ 21 h 48"/>
                  <a:gd name="T28" fmla="*/ 19 w 57"/>
                  <a:gd name="T29" fmla="*/ 23 h 48"/>
                  <a:gd name="T30" fmla="*/ 21 w 57"/>
                  <a:gd name="T31" fmla="*/ 22 h 48"/>
                  <a:gd name="T32" fmla="*/ 23 w 57"/>
                  <a:gd name="T33" fmla="*/ 26 h 48"/>
                  <a:gd name="T34" fmla="*/ 23 w 57"/>
                  <a:gd name="T35" fmla="*/ 26 h 48"/>
                  <a:gd name="T36" fmla="*/ 24 w 57"/>
                  <a:gd name="T37" fmla="*/ 27 h 48"/>
                  <a:gd name="T38" fmla="*/ 23 w 57"/>
                  <a:gd name="T39" fmla="*/ 27 h 48"/>
                  <a:gd name="T40" fmla="*/ 22 w 57"/>
                  <a:gd name="T41" fmla="*/ 29 h 48"/>
                  <a:gd name="T42" fmla="*/ 21 w 57"/>
                  <a:gd name="T43" fmla="*/ 32 h 48"/>
                  <a:gd name="T44" fmla="*/ 23 w 57"/>
                  <a:gd name="T45" fmla="*/ 37 h 48"/>
                  <a:gd name="T46" fmla="*/ 23 w 57"/>
                  <a:gd name="T47" fmla="*/ 40 h 48"/>
                  <a:gd name="T48" fmla="*/ 27 w 57"/>
                  <a:gd name="T49" fmla="*/ 43 h 48"/>
                  <a:gd name="T50" fmla="*/ 31 w 57"/>
                  <a:gd name="T51" fmla="*/ 45 h 48"/>
                  <a:gd name="T52" fmla="*/ 33 w 57"/>
                  <a:gd name="T53" fmla="*/ 47 h 48"/>
                  <a:gd name="T54" fmla="*/ 34 w 57"/>
                  <a:gd name="T55" fmla="*/ 45 h 48"/>
                  <a:gd name="T56" fmla="*/ 35 w 57"/>
                  <a:gd name="T57" fmla="*/ 42 h 48"/>
                  <a:gd name="T58" fmla="*/ 36 w 57"/>
                  <a:gd name="T59" fmla="*/ 39 h 48"/>
                  <a:gd name="T60" fmla="*/ 37 w 57"/>
                  <a:gd name="T61" fmla="*/ 37 h 48"/>
                  <a:gd name="T62" fmla="*/ 42 w 57"/>
                  <a:gd name="T63" fmla="*/ 35 h 48"/>
                  <a:gd name="T64" fmla="*/ 44 w 57"/>
                  <a:gd name="T65" fmla="*/ 32 h 48"/>
                  <a:gd name="T66" fmla="*/ 48 w 57"/>
                  <a:gd name="T67" fmla="*/ 30 h 48"/>
                  <a:gd name="T68" fmla="*/ 52 w 57"/>
                  <a:gd name="T69" fmla="*/ 29 h 48"/>
                  <a:gd name="T70" fmla="*/ 56 w 57"/>
                  <a:gd name="T71" fmla="*/ 26 h 48"/>
                  <a:gd name="T72" fmla="*/ 53 w 57"/>
                  <a:gd name="T73" fmla="*/ 26 h 48"/>
                  <a:gd name="T74" fmla="*/ 51 w 57"/>
                  <a:gd name="T75" fmla="*/ 26 h 48"/>
                  <a:gd name="T76" fmla="*/ 53 w 57"/>
                  <a:gd name="T77" fmla="*/ 24 h 48"/>
                  <a:gd name="T78" fmla="*/ 56 w 57"/>
                  <a:gd name="T79" fmla="*/ 25 h 48"/>
                  <a:gd name="T80" fmla="*/ 56 w 57"/>
                  <a:gd name="T81" fmla="*/ 23 h 48"/>
                  <a:gd name="T82" fmla="*/ 54 w 57"/>
                  <a:gd name="T83" fmla="*/ 22 h 48"/>
                  <a:gd name="T84" fmla="*/ 51 w 57"/>
                  <a:gd name="T85" fmla="*/ 19 h 48"/>
                  <a:gd name="T86" fmla="*/ 55 w 57"/>
                  <a:gd name="T87" fmla="*/ 18 h 48"/>
                  <a:gd name="T88" fmla="*/ 57 w 57"/>
                  <a:gd name="T89" fmla="*/ 16 h 48"/>
                  <a:gd name="T90" fmla="*/ 57 w 57"/>
                  <a:gd name="T91" fmla="*/ 14 h 48"/>
                  <a:gd name="T92" fmla="*/ 54 w 57"/>
                  <a:gd name="T93" fmla="*/ 11 h 48"/>
                  <a:gd name="T94" fmla="*/ 57 w 57"/>
                  <a:gd name="T95" fmla="*/ 10 h 48"/>
                  <a:gd name="T96" fmla="*/ 55 w 57"/>
                  <a:gd name="T97" fmla="*/ 8 h 48"/>
                  <a:gd name="T98" fmla="*/ 53 w 57"/>
                  <a:gd name="T99" fmla="*/ 7 h 48"/>
                  <a:gd name="T100" fmla="*/ 53 w 57"/>
                  <a:gd name="T101" fmla="*/ 5 h 48"/>
                  <a:gd name="T102" fmla="*/ 54 w 57"/>
                  <a:gd name="T103" fmla="*/ 3 h 48"/>
                  <a:gd name="T104" fmla="*/ 31 w 57"/>
                  <a:gd name="T105" fmla="*/ 0 h 48"/>
                  <a:gd name="T106" fmla="*/ 8 w 57"/>
                  <a:gd name="T107" fmla="*/ 3 h 48"/>
                  <a:gd name="T108" fmla="*/ 6 w 57"/>
                  <a:gd name="T10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7" h="48">
                    <a:moveTo>
                      <a:pt x="6" y="4"/>
                    </a:moveTo>
                    <a:cubicBezTo>
                      <a:pt x="5" y="4"/>
                      <a:pt x="4" y="4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4" y="8"/>
                      <a:pt x="4" y="8"/>
                    </a:cubicBezTo>
                    <a:cubicBezTo>
                      <a:pt x="4" y="9"/>
                      <a:pt x="1" y="9"/>
                      <a:pt x="1" y="9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4" y="11"/>
                      <a:pt x="4" y="11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8" y="11"/>
                      <a:pt x="11" y="12"/>
                      <a:pt x="13" y="12"/>
                    </a:cubicBezTo>
                    <a:cubicBezTo>
                      <a:pt x="14" y="12"/>
                      <a:pt x="14" y="13"/>
                      <a:pt x="15" y="14"/>
                    </a:cubicBezTo>
                    <a:cubicBezTo>
                      <a:pt x="15" y="14"/>
                      <a:pt x="17" y="16"/>
                      <a:pt x="18" y="17"/>
                    </a:cubicBezTo>
                    <a:cubicBezTo>
                      <a:pt x="18" y="18"/>
                      <a:pt x="19" y="20"/>
                      <a:pt x="18" y="21"/>
                    </a:cubicBezTo>
                    <a:cubicBezTo>
                      <a:pt x="18" y="22"/>
                      <a:pt x="18" y="23"/>
                      <a:pt x="19" y="23"/>
                    </a:cubicBezTo>
                    <a:cubicBezTo>
                      <a:pt x="19" y="24"/>
                      <a:pt x="20" y="23"/>
                      <a:pt x="21" y="22"/>
                    </a:cubicBezTo>
                    <a:cubicBezTo>
                      <a:pt x="21" y="22"/>
                      <a:pt x="23" y="24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7"/>
                      <a:pt x="24" y="27"/>
                      <a:pt x="23" y="27"/>
                    </a:cubicBezTo>
                    <a:cubicBezTo>
                      <a:pt x="23" y="28"/>
                      <a:pt x="23" y="29"/>
                      <a:pt x="22" y="29"/>
                    </a:cubicBezTo>
                    <a:cubicBezTo>
                      <a:pt x="21" y="30"/>
                      <a:pt x="21" y="31"/>
                      <a:pt x="21" y="32"/>
                    </a:cubicBezTo>
                    <a:cubicBezTo>
                      <a:pt x="20" y="33"/>
                      <a:pt x="22" y="36"/>
                      <a:pt x="23" y="37"/>
                    </a:cubicBezTo>
                    <a:cubicBezTo>
                      <a:pt x="24" y="38"/>
                      <a:pt x="23" y="39"/>
                      <a:pt x="23" y="40"/>
                    </a:cubicBezTo>
                    <a:cubicBezTo>
                      <a:pt x="23" y="41"/>
                      <a:pt x="26" y="41"/>
                      <a:pt x="27" y="43"/>
                    </a:cubicBezTo>
                    <a:cubicBezTo>
                      <a:pt x="28" y="45"/>
                      <a:pt x="30" y="45"/>
                      <a:pt x="31" y="45"/>
                    </a:cubicBezTo>
                    <a:cubicBezTo>
                      <a:pt x="32" y="45"/>
                      <a:pt x="33" y="47"/>
                      <a:pt x="33" y="47"/>
                    </a:cubicBezTo>
                    <a:cubicBezTo>
                      <a:pt x="34" y="48"/>
                      <a:pt x="34" y="46"/>
                      <a:pt x="34" y="45"/>
                    </a:cubicBezTo>
                    <a:cubicBezTo>
                      <a:pt x="35" y="45"/>
                      <a:pt x="35" y="43"/>
                      <a:pt x="35" y="42"/>
                    </a:cubicBezTo>
                    <a:cubicBezTo>
                      <a:pt x="35" y="41"/>
                      <a:pt x="35" y="40"/>
                      <a:pt x="36" y="39"/>
                    </a:cubicBezTo>
                    <a:cubicBezTo>
                      <a:pt x="37" y="38"/>
                      <a:pt x="36" y="38"/>
                      <a:pt x="37" y="37"/>
                    </a:cubicBezTo>
                    <a:cubicBezTo>
                      <a:pt x="38" y="36"/>
                      <a:pt x="40" y="35"/>
                      <a:pt x="42" y="35"/>
                    </a:cubicBezTo>
                    <a:cubicBezTo>
                      <a:pt x="44" y="34"/>
                      <a:pt x="44" y="33"/>
                      <a:pt x="44" y="32"/>
                    </a:cubicBezTo>
                    <a:cubicBezTo>
                      <a:pt x="45" y="31"/>
                      <a:pt x="47" y="31"/>
                      <a:pt x="48" y="30"/>
                    </a:cubicBezTo>
                    <a:cubicBezTo>
                      <a:pt x="49" y="30"/>
                      <a:pt x="50" y="30"/>
                      <a:pt x="52" y="29"/>
                    </a:cubicBezTo>
                    <a:cubicBezTo>
                      <a:pt x="54" y="28"/>
                      <a:pt x="56" y="26"/>
                      <a:pt x="56" y="26"/>
                    </a:cubicBezTo>
                    <a:cubicBezTo>
                      <a:pt x="56" y="26"/>
                      <a:pt x="54" y="26"/>
                      <a:pt x="53" y="26"/>
                    </a:cubicBezTo>
                    <a:cubicBezTo>
                      <a:pt x="52" y="26"/>
                      <a:pt x="50" y="26"/>
                      <a:pt x="51" y="26"/>
                    </a:cubicBezTo>
                    <a:cubicBezTo>
                      <a:pt x="52" y="25"/>
                      <a:pt x="52" y="23"/>
                      <a:pt x="53" y="24"/>
                    </a:cubicBezTo>
                    <a:cubicBezTo>
                      <a:pt x="54" y="25"/>
                      <a:pt x="55" y="25"/>
                      <a:pt x="56" y="25"/>
                    </a:cubicBezTo>
                    <a:cubicBezTo>
                      <a:pt x="57" y="25"/>
                      <a:pt x="56" y="24"/>
                      <a:pt x="56" y="23"/>
                    </a:cubicBezTo>
                    <a:cubicBezTo>
                      <a:pt x="56" y="22"/>
                      <a:pt x="55" y="22"/>
                      <a:pt x="54" y="22"/>
                    </a:cubicBezTo>
                    <a:cubicBezTo>
                      <a:pt x="52" y="21"/>
                      <a:pt x="52" y="20"/>
                      <a:pt x="51" y="19"/>
                    </a:cubicBezTo>
                    <a:cubicBezTo>
                      <a:pt x="51" y="18"/>
                      <a:pt x="54" y="19"/>
                      <a:pt x="55" y="18"/>
                    </a:cubicBezTo>
                    <a:cubicBezTo>
                      <a:pt x="57" y="18"/>
                      <a:pt x="56" y="17"/>
                      <a:pt x="57" y="16"/>
                    </a:cubicBezTo>
                    <a:cubicBezTo>
                      <a:pt x="57" y="15"/>
                      <a:pt x="56" y="15"/>
                      <a:pt x="57" y="14"/>
                    </a:cubicBezTo>
                    <a:cubicBezTo>
                      <a:pt x="57" y="12"/>
                      <a:pt x="56" y="13"/>
                      <a:pt x="54" y="11"/>
                    </a:cubicBezTo>
                    <a:cubicBezTo>
                      <a:pt x="53" y="10"/>
                      <a:pt x="56" y="10"/>
                      <a:pt x="57" y="10"/>
                    </a:cubicBezTo>
                    <a:cubicBezTo>
                      <a:pt x="57" y="10"/>
                      <a:pt x="56" y="8"/>
                      <a:pt x="55" y="8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2" y="7"/>
                      <a:pt x="53" y="6"/>
                      <a:pt x="53" y="5"/>
                    </a:cubicBezTo>
                    <a:cubicBezTo>
                      <a:pt x="54" y="5"/>
                      <a:pt x="54" y="4"/>
                      <a:pt x="54" y="3"/>
                    </a:cubicBezTo>
                    <a:cubicBezTo>
                      <a:pt x="47" y="1"/>
                      <a:pt x="39" y="0"/>
                      <a:pt x="31" y="0"/>
                    </a:cubicBezTo>
                    <a:cubicBezTo>
                      <a:pt x="23" y="0"/>
                      <a:pt x="15" y="1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D7D5974-DEED-46D7-BCC0-BBD247617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563" y="3189288"/>
                <a:ext cx="46038" cy="26988"/>
              </a:xfrm>
              <a:custGeom>
                <a:avLst/>
                <a:gdLst>
                  <a:gd name="T0" fmla="*/ 9 w 12"/>
                  <a:gd name="T1" fmla="*/ 1 h 7"/>
                  <a:gd name="T2" fmla="*/ 7 w 12"/>
                  <a:gd name="T3" fmla="*/ 1 h 7"/>
                  <a:gd name="T4" fmla="*/ 3 w 12"/>
                  <a:gd name="T5" fmla="*/ 2 h 7"/>
                  <a:gd name="T6" fmla="*/ 2 w 12"/>
                  <a:gd name="T7" fmla="*/ 0 h 7"/>
                  <a:gd name="T8" fmla="*/ 0 w 12"/>
                  <a:gd name="T9" fmla="*/ 1 h 7"/>
                  <a:gd name="T10" fmla="*/ 1 w 12"/>
                  <a:gd name="T11" fmla="*/ 2 h 7"/>
                  <a:gd name="T12" fmla="*/ 1 w 12"/>
                  <a:gd name="T13" fmla="*/ 4 h 7"/>
                  <a:gd name="T14" fmla="*/ 2 w 12"/>
                  <a:gd name="T15" fmla="*/ 5 h 7"/>
                  <a:gd name="T16" fmla="*/ 5 w 12"/>
                  <a:gd name="T17" fmla="*/ 6 h 7"/>
                  <a:gd name="T18" fmla="*/ 8 w 12"/>
                  <a:gd name="T19" fmla="*/ 6 h 7"/>
                  <a:gd name="T20" fmla="*/ 11 w 12"/>
                  <a:gd name="T21" fmla="*/ 5 h 7"/>
                  <a:gd name="T22" fmla="*/ 11 w 12"/>
                  <a:gd name="T23" fmla="*/ 3 h 7"/>
                  <a:gd name="T24" fmla="*/ 9 w 12"/>
                  <a:gd name="T2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7">
                    <a:moveTo>
                      <a:pt x="9" y="1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2"/>
                      <a:pt x="3" y="2"/>
                    </a:cubicBezTo>
                    <a:cubicBezTo>
                      <a:pt x="2" y="2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6"/>
                      <a:pt x="3" y="5"/>
                      <a:pt x="5" y="6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8" y="6"/>
                      <a:pt x="10" y="5"/>
                      <a:pt x="11" y="5"/>
                    </a:cubicBezTo>
                    <a:cubicBezTo>
                      <a:pt x="11" y="5"/>
                      <a:pt x="12" y="4"/>
                      <a:pt x="11" y="3"/>
                    </a:cubicBezTo>
                    <a:cubicBezTo>
                      <a:pt x="11" y="2"/>
                      <a:pt x="10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3907160-437B-4E8F-9F12-0BD221296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3208338"/>
                <a:ext cx="122238" cy="125413"/>
              </a:xfrm>
              <a:custGeom>
                <a:avLst/>
                <a:gdLst>
                  <a:gd name="T0" fmla="*/ 20 w 32"/>
                  <a:gd name="T1" fmla="*/ 4 h 33"/>
                  <a:gd name="T2" fmla="*/ 17 w 32"/>
                  <a:gd name="T3" fmla="*/ 1 h 33"/>
                  <a:gd name="T4" fmla="*/ 17 w 32"/>
                  <a:gd name="T5" fmla="*/ 6 h 33"/>
                  <a:gd name="T6" fmla="*/ 13 w 32"/>
                  <a:gd name="T7" fmla="*/ 9 h 33"/>
                  <a:gd name="T8" fmla="*/ 11 w 32"/>
                  <a:gd name="T9" fmla="*/ 12 h 33"/>
                  <a:gd name="T10" fmla="*/ 8 w 32"/>
                  <a:gd name="T11" fmla="*/ 13 h 33"/>
                  <a:gd name="T12" fmla="*/ 5 w 32"/>
                  <a:gd name="T13" fmla="*/ 14 h 33"/>
                  <a:gd name="T14" fmla="*/ 8 w 32"/>
                  <a:gd name="T15" fmla="*/ 17 h 33"/>
                  <a:gd name="T16" fmla="*/ 8 w 32"/>
                  <a:gd name="T17" fmla="*/ 22 h 33"/>
                  <a:gd name="T18" fmla="*/ 2 w 32"/>
                  <a:gd name="T19" fmla="*/ 22 h 33"/>
                  <a:gd name="T20" fmla="*/ 1 w 32"/>
                  <a:gd name="T21" fmla="*/ 25 h 33"/>
                  <a:gd name="T22" fmla="*/ 1 w 32"/>
                  <a:gd name="T23" fmla="*/ 30 h 33"/>
                  <a:gd name="T24" fmla="*/ 3 w 32"/>
                  <a:gd name="T25" fmla="*/ 31 h 33"/>
                  <a:gd name="T26" fmla="*/ 6 w 32"/>
                  <a:gd name="T27" fmla="*/ 32 h 33"/>
                  <a:gd name="T28" fmla="*/ 9 w 32"/>
                  <a:gd name="T29" fmla="*/ 29 h 33"/>
                  <a:gd name="T30" fmla="*/ 10 w 32"/>
                  <a:gd name="T31" fmla="*/ 27 h 33"/>
                  <a:gd name="T32" fmla="*/ 12 w 32"/>
                  <a:gd name="T33" fmla="*/ 24 h 33"/>
                  <a:gd name="T34" fmla="*/ 15 w 32"/>
                  <a:gd name="T35" fmla="*/ 22 h 33"/>
                  <a:gd name="T36" fmla="*/ 18 w 32"/>
                  <a:gd name="T37" fmla="*/ 21 h 33"/>
                  <a:gd name="T38" fmla="*/ 21 w 32"/>
                  <a:gd name="T39" fmla="*/ 24 h 33"/>
                  <a:gd name="T40" fmla="*/ 24 w 32"/>
                  <a:gd name="T41" fmla="*/ 28 h 33"/>
                  <a:gd name="T42" fmla="*/ 24 w 32"/>
                  <a:gd name="T43" fmla="*/ 30 h 33"/>
                  <a:gd name="T44" fmla="*/ 25 w 32"/>
                  <a:gd name="T45" fmla="*/ 27 h 33"/>
                  <a:gd name="T46" fmla="*/ 25 w 32"/>
                  <a:gd name="T47" fmla="*/ 25 h 33"/>
                  <a:gd name="T48" fmla="*/ 22 w 32"/>
                  <a:gd name="T49" fmla="*/ 21 h 33"/>
                  <a:gd name="T50" fmla="*/ 23 w 32"/>
                  <a:gd name="T51" fmla="*/ 20 h 33"/>
                  <a:gd name="T52" fmla="*/ 26 w 32"/>
                  <a:gd name="T53" fmla="*/ 24 h 33"/>
                  <a:gd name="T54" fmla="*/ 27 w 32"/>
                  <a:gd name="T55" fmla="*/ 27 h 33"/>
                  <a:gd name="T56" fmla="*/ 31 w 32"/>
                  <a:gd name="T57" fmla="*/ 32 h 33"/>
                  <a:gd name="T58" fmla="*/ 31 w 32"/>
                  <a:gd name="T59" fmla="*/ 28 h 33"/>
                  <a:gd name="T60" fmla="*/ 32 w 32"/>
                  <a:gd name="T61" fmla="*/ 27 h 33"/>
                  <a:gd name="T62" fmla="*/ 20 w 32"/>
                  <a:gd name="T63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33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19" y="2"/>
                      <a:pt x="18" y="1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7" y="2"/>
                      <a:pt x="17" y="4"/>
                      <a:pt x="17" y="4"/>
                    </a:cubicBezTo>
                    <a:cubicBezTo>
                      <a:pt x="18" y="5"/>
                      <a:pt x="18" y="6"/>
                      <a:pt x="17" y="6"/>
                    </a:cubicBezTo>
                    <a:cubicBezTo>
                      <a:pt x="16" y="6"/>
                      <a:pt x="16" y="5"/>
                      <a:pt x="15" y="6"/>
                    </a:cubicBezTo>
                    <a:cubicBezTo>
                      <a:pt x="14" y="7"/>
                      <a:pt x="13" y="8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1" y="11"/>
                      <a:pt x="11" y="11"/>
                      <a:pt x="11" y="12"/>
                    </a:cubicBezTo>
                    <a:cubicBezTo>
                      <a:pt x="10" y="12"/>
                      <a:pt x="9" y="13"/>
                      <a:pt x="9" y="13"/>
                    </a:cubicBezTo>
                    <a:cubicBezTo>
                      <a:pt x="9" y="13"/>
                      <a:pt x="8" y="12"/>
                      <a:pt x="8" y="13"/>
                    </a:cubicBezTo>
                    <a:cubicBezTo>
                      <a:pt x="8" y="13"/>
                      <a:pt x="8" y="14"/>
                      <a:pt x="7" y="14"/>
                    </a:cubicBezTo>
                    <a:cubicBezTo>
                      <a:pt x="7" y="14"/>
                      <a:pt x="5" y="14"/>
                      <a:pt x="5" y="14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7" y="16"/>
                      <a:pt x="8" y="17"/>
                      <a:pt x="8" y="17"/>
                    </a:cubicBezTo>
                    <a:cubicBezTo>
                      <a:pt x="8" y="18"/>
                      <a:pt x="8" y="19"/>
                      <a:pt x="8" y="20"/>
                    </a:cubicBezTo>
                    <a:cubicBezTo>
                      <a:pt x="9" y="20"/>
                      <a:pt x="8" y="22"/>
                      <a:pt x="8" y="22"/>
                    </a:cubicBezTo>
                    <a:cubicBezTo>
                      <a:pt x="8" y="22"/>
                      <a:pt x="5" y="22"/>
                      <a:pt x="4" y="22"/>
                    </a:cubicBezTo>
                    <a:cubicBezTo>
                      <a:pt x="4" y="22"/>
                      <a:pt x="3" y="21"/>
                      <a:pt x="2" y="22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2" y="27"/>
                      <a:pt x="1" y="28"/>
                    </a:cubicBezTo>
                    <a:cubicBezTo>
                      <a:pt x="0" y="28"/>
                      <a:pt x="1" y="29"/>
                      <a:pt x="1" y="30"/>
                    </a:cubicBezTo>
                    <a:cubicBezTo>
                      <a:pt x="1" y="30"/>
                      <a:pt x="1" y="31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ubicBezTo>
                      <a:pt x="3" y="31"/>
                      <a:pt x="4" y="33"/>
                      <a:pt x="4" y="33"/>
                    </a:cubicBezTo>
                    <a:cubicBezTo>
                      <a:pt x="4" y="33"/>
                      <a:pt x="5" y="32"/>
                      <a:pt x="6" y="32"/>
                    </a:cubicBezTo>
                    <a:cubicBezTo>
                      <a:pt x="6" y="32"/>
                      <a:pt x="8" y="32"/>
                      <a:pt x="8" y="31"/>
                    </a:cubicBezTo>
                    <a:cubicBezTo>
                      <a:pt x="8" y="31"/>
                      <a:pt x="9" y="29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0" y="28"/>
                      <a:pt x="9" y="27"/>
                      <a:pt x="10" y="27"/>
                    </a:cubicBezTo>
                    <a:cubicBezTo>
                      <a:pt x="10" y="26"/>
                      <a:pt x="11" y="25"/>
                      <a:pt x="11" y="25"/>
                    </a:cubicBezTo>
                    <a:cubicBezTo>
                      <a:pt x="12" y="25"/>
                      <a:pt x="12" y="24"/>
                      <a:pt x="12" y="24"/>
                    </a:cubicBezTo>
                    <a:cubicBezTo>
                      <a:pt x="12" y="23"/>
                      <a:pt x="13" y="22"/>
                      <a:pt x="13" y="22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7" y="21"/>
                    </a:cubicBezTo>
                    <a:cubicBezTo>
                      <a:pt x="17" y="21"/>
                      <a:pt x="18" y="20"/>
                      <a:pt x="18" y="21"/>
                    </a:cubicBezTo>
                    <a:cubicBezTo>
                      <a:pt x="19" y="21"/>
                      <a:pt x="19" y="23"/>
                      <a:pt x="19" y="23"/>
                    </a:cubicBezTo>
                    <a:cubicBezTo>
                      <a:pt x="20" y="23"/>
                      <a:pt x="20" y="24"/>
                      <a:pt x="21" y="24"/>
                    </a:cubicBezTo>
                    <a:cubicBezTo>
                      <a:pt x="21" y="25"/>
                      <a:pt x="23" y="26"/>
                      <a:pt x="23" y="26"/>
                    </a:cubicBezTo>
                    <a:cubicBezTo>
                      <a:pt x="23" y="26"/>
                      <a:pt x="23" y="28"/>
                      <a:pt x="24" y="28"/>
                    </a:cubicBezTo>
                    <a:cubicBezTo>
                      <a:pt x="24" y="28"/>
                      <a:pt x="25" y="29"/>
                      <a:pt x="24" y="29"/>
                    </a:cubicBezTo>
                    <a:cubicBezTo>
                      <a:pt x="24" y="29"/>
                      <a:pt x="24" y="30"/>
                      <a:pt x="24" y="30"/>
                    </a:cubicBezTo>
                    <a:cubicBezTo>
                      <a:pt x="25" y="30"/>
                      <a:pt x="25" y="30"/>
                      <a:pt x="25" y="29"/>
                    </a:cubicBezTo>
                    <a:cubicBezTo>
                      <a:pt x="26" y="28"/>
                      <a:pt x="25" y="27"/>
                      <a:pt x="25" y="27"/>
                    </a:cubicBezTo>
                    <a:cubicBezTo>
                      <a:pt x="26" y="27"/>
                      <a:pt x="26" y="28"/>
                      <a:pt x="27" y="28"/>
                    </a:cubicBezTo>
                    <a:cubicBezTo>
                      <a:pt x="27" y="27"/>
                      <a:pt x="26" y="25"/>
                      <a:pt x="25" y="25"/>
                    </a:cubicBezTo>
                    <a:cubicBezTo>
                      <a:pt x="25" y="25"/>
                      <a:pt x="24" y="25"/>
                      <a:pt x="23" y="24"/>
                    </a:cubicBezTo>
                    <a:cubicBezTo>
                      <a:pt x="23" y="23"/>
                      <a:pt x="22" y="21"/>
                      <a:pt x="22" y="21"/>
                    </a:cubicBezTo>
                    <a:cubicBezTo>
                      <a:pt x="21" y="21"/>
                      <a:pt x="21" y="19"/>
                      <a:pt x="21" y="19"/>
                    </a:cubicBezTo>
                    <a:cubicBezTo>
                      <a:pt x="21" y="19"/>
                      <a:pt x="23" y="19"/>
                      <a:pt x="23" y="20"/>
                    </a:cubicBezTo>
                    <a:cubicBezTo>
                      <a:pt x="23" y="20"/>
                      <a:pt x="24" y="22"/>
                      <a:pt x="25" y="22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7" y="24"/>
                      <a:pt x="27" y="25"/>
                      <a:pt x="27" y="25"/>
                    </a:cubicBezTo>
                    <a:cubicBezTo>
                      <a:pt x="27" y="25"/>
                      <a:pt x="27" y="26"/>
                      <a:pt x="27" y="27"/>
                    </a:cubicBezTo>
                    <a:cubicBezTo>
                      <a:pt x="28" y="27"/>
                      <a:pt x="29" y="29"/>
                      <a:pt x="29" y="30"/>
                    </a:cubicBezTo>
                    <a:cubicBezTo>
                      <a:pt x="30" y="30"/>
                      <a:pt x="30" y="32"/>
                      <a:pt x="31" y="32"/>
                    </a:cubicBezTo>
                    <a:cubicBezTo>
                      <a:pt x="31" y="32"/>
                      <a:pt x="31" y="31"/>
                      <a:pt x="31" y="30"/>
                    </a:cubicBezTo>
                    <a:cubicBezTo>
                      <a:pt x="32" y="29"/>
                      <a:pt x="31" y="28"/>
                      <a:pt x="31" y="28"/>
                    </a:cubicBezTo>
                    <a:cubicBezTo>
                      <a:pt x="31" y="27"/>
                      <a:pt x="30" y="26"/>
                      <a:pt x="31" y="26"/>
                    </a:cubicBezTo>
                    <a:cubicBezTo>
                      <a:pt x="31" y="26"/>
                      <a:pt x="31" y="27"/>
                      <a:pt x="32" y="27"/>
                    </a:cubicBezTo>
                    <a:cubicBezTo>
                      <a:pt x="29" y="19"/>
                      <a:pt x="25" y="11"/>
                      <a:pt x="21" y="4"/>
                    </a:cubicBezTo>
                    <a:cubicBezTo>
                      <a:pt x="20" y="5"/>
                      <a:pt x="20" y="5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B52D45A-E961-4C6D-87CD-64158EF8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6975" y="3325813"/>
                <a:ext cx="168275" cy="288925"/>
              </a:xfrm>
              <a:custGeom>
                <a:avLst/>
                <a:gdLst>
                  <a:gd name="T0" fmla="*/ 40 w 44"/>
                  <a:gd name="T1" fmla="*/ 8 h 76"/>
                  <a:gd name="T2" fmla="*/ 37 w 44"/>
                  <a:gd name="T3" fmla="*/ 6 h 76"/>
                  <a:gd name="T4" fmla="*/ 34 w 44"/>
                  <a:gd name="T5" fmla="*/ 10 h 76"/>
                  <a:gd name="T6" fmla="*/ 29 w 44"/>
                  <a:gd name="T7" fmla="*/ 6 h 76"/>
                  <a:gd name="T8" fmla="*/ 27 w 44"/>
                  <a:gd name="T9" fmla="*/ 2 h 76"/>
                  <a:gd name="T10" fmla="*/ 21 w 44"/>
                  <a:gd name="T11" fmla="*/ 1 h 76"/>
                  <a:gd name="T12" fmla="*/ 14 w 44"/>
                  <a:gd name="T13" fmla="*/ 3 h 76"/>
                  <a:gd name="T14" fmla="*/ 11 w 44"/>
                  <a:gd name="T15" fmla="*/ 3 h 76"/>
                  <a:gd name="T16" fmla="*/ 8 w 44"/>
                  <a:gd name="T17" fmla="*/ 6 h 76"/>
                  <a:gd name="T18" fmla="*/ 7 w 44"/>
                  <a:gd name="T19" fmla="*/ 11 h 76"/>
                  <a:gd name="T20" fmla="*/ 4 w 44"/>
                  <a:gd name="T21" fmla="*/ 15 h 76"/>
                  <a:gd name="T22" fmla="*/ 1 w 44"/>
                  <a:gd name="T23" fmla="*/ 22 h 76"/>
                  <a:gd name="T24" fmla="*/ 1 w 44"/>
                  <a:gd name="T25" fmla="*/ 29 h 76"/>
                  <a:gd name="T26" fmla="*/ 4 w 44"/>
                  <a:gd name="T27" fmla="*/ 37 h 76"/>
                  <a:gd name="T28" fmla="*/ 8 w 44"/>
                  <a:gd name="T29" fmla="*/ 42 h 76"/>
                  <a:gd name="T30" fmla="*/ 13 w 44"/>
                  <a:gd name="T31" fmla="*/ 42 h 76"/>
                  <a:gd name="T32" fmla="*/ 19 w 44"/>
                  <a:gd name="T33" fmla="*/ 41 h 76"/>
                  <a:gd name="T34" fmla="*/ 22 w 44"/>
                  <a:gd name="T35" fmla="*/ 44 h 76"/>
                  <a:gd name="T36" fmla="*/ 26 w 44"/>
                  <a:gd name="T37" fmla="*/ 48 h 76"/>
                  <a:gd name="T38" fmla="*/ 27 w 44"/>
                  <a:gd name="T39" fmla="*/ 54 h 76"/>
                  <a:gd name="T40" fmla="*/ 29 w 44"/>
                  <a:gd name="T41" fmla="*/ 60 h 76"/>
                  <a:gd name="T42" fmla="*/ 28 w 44"/>
                  <a:gd name="T43" fmla="*/ 65 h 76"/>
                  <a:gd name="T44" fmla="*/ 28 w 44"/>
                  <a:gd name="T45" fmla="*/ 72 h 76"/>
                  <a:gd name="T46" fmla="*/ 44 w 44"/>
                  <a:gd name="T47" fmla="*/ 27 h 76"/>
                  <a:gd name="T48" fmla="*/ 8 w 44"/>
                  <a:gd name="T49" fmla="*/ 10 h 76"/>
                  <a:gd name="T50" fmla="*/ 8 w 44"/>
                  <a:gd name="T51" fmla="*/ 11 h 76"/>
                  <a:gd name="T52" fmla="*/ 8 w 44"/>
                  <a:gd name="T53" fmla="*/ 10 h 76"/>
                  <a:gd name="T54" fmla="*/ 8 w 44"/>
                  <a:gd name="T55" fmla="*/ 14 h 76"/>
                  <a:gd name="T56" fmla="*/ 9 w 44"/>
                  <a:gd name="T57" fmla="*/ 13 h 76"/>
                  <a:gd name="T58" fmla="*/ 13 w 44"/>
                  <a:gd name="T59" fmla="*/ 18 h 76"/>
                  <a:gd name="T60" fmla="*/ 13 w 44"/>
                  <a:gd name="T61" fmla="*/ 16 h 76"/>
                  <a:gd name="T62" fmla="*/ 13 w 44"/>
                  <a:gd name="T63" fmla="*/ 1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42" y="8"/>
                    </a:moveTo>
                    <a:cubicBezTo>
                      <a:pt x="41" y="8"/>
                      <a:pt x="41" y="8"/>
                      <a:pt x="40" y="8"/>
                    </a:cubicBezTo>
                    <a:cubicBezTo>
                      <a:pt x="40" y="8"/>
                      <a:pt x="38" y="8"/>
                      <a:pt x="38" y="7"/>
                    </a:cubicBezTo>
                    <a:cubicBezTo>
                      <a:pt x="38" y="7"/>
                      <a:pt x="38" y="6"/>
                      <a:pt x="37" y="6"/>
                    </a:cubicBezTo>
                    <a:cubicBezTo>
                      <a:pt x="36" y="7"/>
                      <a:pt x="35" y="7"/>
                      <a:pt x="35" y="8"/>
                    </a:cubicBezTo>
                    <a:cubicBezTo>
                      <a:pt x="35" y="9"/>
                      <a:pt x="35" y="10"/>
                      <a:pt x="34" y="10"/>
                    </a:cubicBezTo>
                    <a:cubicBezTo>
                      <a:pt x="33" y="9"/>
                      <a:pt x="31" y="9"/>
                      <a:pt x="31" y="8"/>
                    </a:cubicBezTo>
                    <a:cubicBezTo>
                      <a:pt x="30" y="7"/>
                      <a:pt x="30" y="7"/>
                      <a:pt x="29" y="6"/>
                    </a:cubicBezTo>
                    <a:cubicBezTo>
                      <a:pt x="28" y="6"/>
                      <a:pt x="26" y="5"/>
                      <a:pt x="26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7" y="1"/>
                      <a:pt x="26" y="0"/>
                      <a:pt x="24" y="0"/>
                    </a:cubicBezTo>
                    <a:cubicBezTo>
                      <a:pt x="23" y="1"/>
                      <a:pt x="22" y="2"/>
                      <a:pt x="21" y="1"/>
                    </a:cubicBezTo>
                    <a:cubicBezTo>
                      <a:pt x="20" y="1"/>
                      <a:pt x="19" y="1"/>
                      <a:pt x="18" y="1"/>
                    </a:cubicBezTo>
                    <a:cubicBezTo>
                      <a:pt x="18" y="2"/>
                      <a:pt x="15" y="4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0" y="4"/>
                    </a:cubicBezTo>
                    <a:cubicBezTo>
                      <a:pt x="10" y="5"/>
                      <a:pt x="9" y="5"/>
                      <a:pt x="8" y="6"/>
                    </a:cubicBezTo>
                    <a:cubicBezTo>
                      <a:pt x="8" y="7"/>
                      <a:pt x="7" y="7"/>
                      <a:pt x="7" y="8"/>
                    </a:cubicBezTo>
                    <a:cubicBezTo>
                      <a:pt x="7" y="9"/>
                      <a:pt x="8" y="10"/>
                      <a:pt x="7" y="11"/>
                    </a:cubicBezTo>
                    <a:cubicBezTo>
                      <a:pt x="6" y="12"/>
                      <a:pt x="5" y="13"/>
                      <a:pt x="5" y="13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2" y="18"/>
                      <a:pt x="2" y="19"/>
                    </a:cubicBezTo>
                    <a:cubicBezTo>
                      <a:pt x="2" y="19"/>
                      <a:pt x="1" y="22"/>
                      <a:pt x="1" y="22"/>
                    </a:cubicBezTo>
                    <a:cubicBezTo>
                      <a:pt x="1" y="22"/>
                      <a:pt x="2" y="24"/>
                      <a:pt x="1" y="25"/>
                    </a:cubicBezTo>
                    <a:cubicBezTo>
                      <a:pt x="1" y="27"/>
                      <a:pt x="1" y="29"/>
                      <a:pt x="1" y="29"/>
                    </a:cubicBezTo>
                    <a:cubicBezTo>
                      <a:pt x="1" y="30"/>
                      <a:pt x="0" y="32"/>
                      <a:pt x="1" y="33"/>
                    </a:cubicBezTo>
                    <a:cubicBezTo>
                      <a:pt x="2" y="34"/>
                      <a:pt x="4" y="36"/>
                      <a:pt x="4" y="37"/>
                    </a:cubicBezTo>
                    <a:cubicBezTo>
                      <a:pt x="4" y="38"/>
                      <a:pt x="4" y="39"/>
                      <a:pt x="5" y="40"/>
                    </a:cubicBezTo>
                    <a:cubicBezTo>
                      <a:pt x="6" y="40"/>
                      <a:pt x="8" y="41"/>
                      <a:pt x="8" y="42"/>
                    </a:cubicBezTo>
                    <a:cubicBezTo>
                      <a:pt x="9" y="42"/>
                      <a:pt x="10" y="44"/>
                      <a:pt x="10" y="43"/>
                    </a:cubicBezTo>
                    <a:cubicBezTo>
                      <a:pt x="11" y="43"/>
                      <a:pt x="12" y="42"/>
                      <a:pt x="13" y="42"/>
                    </a:cubicBezTo>
                    <a:cubicBezTo>
                      <a:pt x="14" y="42"/>
                      <a:pt x="14" y="43"/>
                      <a:pt x="15" y="43"/>
                    </a:cubicBezTo>
                    <a:cubicBezTo>
                      <a:pt x="16" y="42"/>
                      <a:pt x="19" y="41"/>
                      <a:pt x="19" y="41"/>
                    </a:cubicBezTo>
                    <a:cubicBezTo>
                      <a:pt x="20" y="41"/>
                      <a:pt x="21" y="41"/>
                      <a:pt x="21" y="42"/>
                    </a:cubicBezTo>
                    <a:cubicBezTo>
                      <a:pt x="22" y="43"/>
                      <a:pt x="22" y="44"/>
                      <a:pt x="22" y="44"/>
                    </a:cubicBezTo>
                    <a:cubicBezTo>
                      <a:pt x="23" y="44"/>
                      <a:pt x="25" y="43"/>
                      <a:pt x="25" y="44"/>
                    </a:cubicBezTo>
                    <a:cubicBezTo>
                      <a:pt x="26" y="45"/>
                      <a:pt x="26" y="47"/>
                      <a:pt x="26" y="48"/>
                    </a:cubicBezTo>
                    <a:cubicBezTo>
                      <a:pt x="25" y="48"/>
                      <a:pt x="25" y="50"/>
                      <a:pt x="25" y="51"/>
                    </a:cubicBezTo>
                    <a:cubicBezTo>
                      <a:pt x="25" y="51"/>
                      <a:pt x="26" y="53"/>
                      <a:pt x="27" y="54"/>
                    </a:cubicBezTo>
                    <a:cubicBezTo>
                      <a:pt x="27" y="55"/>
                      <a:pt x="29" y="57"/>
                      <a:pt x="29" y="58"/>
                    </a:cubicBezTo>
                    <a:cubicBezTo>
                      <a:pt x="29" y="59"/>
                      <a:pt x="28" y="59"/>
                      <a:pt x="29" y="60"/>
                    </a:cubicBezTo>
                    <a:cubicBezTo>
                      <a:pt x="29" y="61"/>
                      <a:pt x="30" y="62"/>
                      <a:pt x="29" y="63"/>
                    </a:cubicBezTo>
                    <a:cubicBezTo>
                      <a:pt x="29" y="64"/>
                      <a:pt x="29" y="65"/>
                      <a:pt x="28" y="65"/>
                    </a:cubicBezTo>
                    <a:cubicBezTo>
                      <a:pt x="28" y="66"/>
                      <a:pt x="28" y="68"/>
                      <a:pt x="28" y="69"/>
                    </a:cubicBezTo>
                    <a:cubicBezTo>
                      <a:pt x="28" y="69"/>
                      <a:pt x="26" y="70"/>
                      <a:pt x="28" y="72"/>
                    </a:cubicBezTo>
                    <a:cubicBezTo>
                      <a:pt x="29" y="73"/>
                      <a:pt x="29" y="75"/>
                      <a:pt x="30" y="76"/>
                    </a:cubicBezTo>
                    <a:cubicBezTo>
                      <a:pt x="39" y="62"/>
                      <a:pt x="44" y="45"/>
                      <a:pt x="44" y="27"/>
                    </a:cubicBezTo>
                    <a:cubicBezTo>
                      <a:pt x="44" y="20"/>
                      <a:pt x="43" y="14"/>
                      <a:pt x="42" y="8"/>
                    </a:cubicBezTo>
                    <a:close/>
                    <a:moveTo>
                      <a:pt x="8" y="10"/>
                    </a:move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2"/>
                      <a:pt x="9" y="12"/>
                      <a:pt x="9" y="13"/>
                    </a:cubicBezTo>
                    <a:cubicBezTo>
                      <a:pt x="9" y="14"/>
                      <a:pt x="9" y="14"/>
                      <a:pt x="8" y="15"/>
                    </a:cubicBezTo>
                    <a:close/>
                    <a:moveTo>
                      <a:pt x="13" y="18"/>
                    </a:moveTo>
                    <a:cubicBezTo>
                      <a:pt x="13" y="17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7"/>
                    </a:cubicBezTo>
                    <a:cubicBezTo>
                      <a:pt x="14" y="17"/>
                      <a:pt x="14" y="18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905A639-AC1D-42DB-9847-4048BD232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3219450"/>
                <a:ext cx="19050" cy="26988"/>
              </a:xfrm>
              <a:custGeom>
                <a:avLst/>
                <a:gdLst>
                  <a:gd name="T0" fmla="*/ 0 w 5"/>
                  <a:gd name="T1" fmla="*/ 6 h 7"/>
                  <a:gd name="T2" fmla="*/ 2 w 5"/>
                  <a:gd name="T3" fmla="*/ 6 h 7"/>
                  <a:gd name="T4" fmla="*/ 3 w 5"/>
                  <a:gd name="T5" fmla="*/ 5 h 7"/>
                  <a:gd name="T6" fmla="*/ 4 w 5"/>
                  <a:gd name="T7" fmla="*/ 5 h 7"/>
                  <a:gd name="T8" fmla="*/ 4 w 5"/>
                  <a:gd name="T9" fmla="*/ 3 h 7"/>
                  <a:gd name="T10" fmla="*/ 4 w 5"/>
                  <a:gd name="T11" fmla="*/ 1 h 7"/>
                  <a:gd name="T12" fmla="*/ 4 w 5"/>
                  <a:gd name="T13" fmla="*/ 0 h 7"/>
                  <a:gd name="T14" fmla="*/ 3 w 5"/>
                  <a:gd name="T15" fmla="*/ 0 h 7"/>
                  <a:gd name="T16" fmla="*/ 2 w 5"/>
                  <a:gd name="T17" fmla="*/ 1 h 7"/>
                  <a:gd name="T18" fmla="*/ 1 w 5"/>
                  <a:gd name="T19" fmla="*/ 2 h 7"/>
                  <a:gd name="T20" fmla="*/ 1 w 5"/>
                  <a:gd name="T21" fmla="*/ 1 h 7"/>
                  <a:gd name="T22" fmla="*/ 0 w 5"/>
                  <a:gd name="T23" fmla="*/ 2 h 7"/>
                  <a:gd name="T24" fmla="*/ 1 w 5"/>
                  <a:gd name="T25" fmla="*/ 4 h 7"/>
                  <a:gd name="T26" fmla="*/ 0 w 5"/>
                  <a:gd name="T27" fmla="*/ 5 h 7"/>
                  <a:gd name="T28" fmla="*/ 0 w 5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1" y="7"/>
                      <a:pt x="1" y="6"/>
                      <a:pt x="2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2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D3BC951-E742-4011-8702-6B5316045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9838" y="3197225"/>
                <a:ext cx="26988" cy="57150"/>
              </a:xfrm>
              <a:custGeom>
                <a:avLst/>
                <a:gdLst>
                  <a:gd name="T0" fmla="*/ 1 w 7"/>
                  <a:gd name="T1" fmla="*/ 5 h 15"/>
                  <a:gd name="T2" fmla="*/ 1 w 7"/>
                  <a:gd name="T3" fmla="*/ 6 h 15"/>
                  <a:gd name="T4" fmla="*/ 2 w 7"/>
                  <a:gd name="T5" fmla="*/ 7 h 15"/>
                  <a:gd name="T6" fmla="*/ 2 w 7"/>
                  <a:gd name="T7" fmla="*/ 7 h 15"/>
                  <a:gd name="T8" fmla="*/ 3 w 7"/>
                  <a:gd name="T9" fmla="*/ 8 h 15"/>
                  <a:gd name="T10" fmla="*/ 2 w 7"/>
                  <a:gd name="T11" fmla="*/ 9 h 15"/>
                  <a:gd name="T12" fmla="*/ 1 w 7"/>
                  <a:gd name="T13" fmla="*/ 9 h 15"/>
                  <a:gd name="T14" fmla="*/ 1 w 7"/>
                  <a:gd name="T15" fmla="*/ 11 h 15"/>
                  <a:gd name="T16" fmla="*/ 1 w 7"/>
                  <a:gd name="T17" fmla="*/ 12 h 15"/>
                  <a:gd name="T18" fmla="*/ 2 w 7"/>
                  <a:gd name="T19" fmla="*/ 12 h 15"/>
                  <a:gd name="T20" fmla="*/ 2 w 7"/>
                  <a:gd name="T21" fmla="*/ 13 h 15"/>
                  <a:gd name="T22" fmla="*/ 0 w 7"/>
                  <a:gd name="T23" fmla="*/ 14 h 15"/>
                  <a:gd name="T24" fmla="*/ 1 w 7"/>
                  <a:gd name="T25" fmla="*/ 15 h 15"/>
                  <a:gd name="T26" fmla="*/ 2 w 7"/>
                  <a:gd name="T27" fmla="*/ 14 h 15"/>
                  <a:gd name="T28" fmla="*/ 4 w 7"/>
                  <a:gd name="T29" fmla="*/ 14 h 15"/>
                  <a:gd name="T30" fmla="*/ 6 w 7"/>
                  <a:gd name="T31" fmla="*/ 13 h 15"/>
                  <a:gd name="T32" fmla="*/ 7 w 7"/>
                  <a:gd name="T33" fmla="*/ 12 h 15"/>
                  <a:gd name="T34" fmla="*/ 7 w 7"/>
                  <a:gd name="T35" fmla="*/ 11 h 15"/>
                  <a:gd name="T36" fmla="*/ 7 w 7"/>
                  <a:gd name="T37" fmla="*/ 10 h 15"/>
                  <a:gd name="T38" fmla="*/ 6 w 7"/>
                  <a:gd name="T39" fmla="*/ 10 h 15"/>
                  <a:gd name="T40" fmla="*/ 6 w 7"/>
                  <a:gd name="T41" fmla="*/ 8 h 15"/>
                  <a:gd name="T42" fmla="*/ 5 w 7"/>
                  <a:gd name="T43" fmla="*/ 7 h 15"/>
                  <a:gd name="T44" fmla="*/ 4 w 7"/>
                  <a:gd name="T45" fmla="*/ 5 h 15"/>
                  <a:gd name="T46" fmla="*/ 3 w 7"/>
                  <a:gd name="T47" fmla="*/ 4 h 15"/>
                  <a:gd name="T48" fmla="*/ 4 w 7"/>
                  <a:gd name="T49" fmla="*/ 2 h 15"/>
                  <a:gd name="T50" fmla="*/ 2 w 7"/>
                  <a:gd name="T51" fmla="*/ 2 h 15"/>
                  <a:gd name="T52" fmla="*/ 3 w 7"/>
                  <a:gd name="T53" fmla="*/ 0 h 15"/>
                  <a:gd name="T54" fmla="*/ 2 w 7"/>
                  <a:gd name="T55" fmla="*/ 0 h 15"/>
                  <a:gd name="T56" fmla="*/ 0 w 7"/>
                  <a:gd name="T57" fmla="*/ 1 h 15"/>
                  <a:gd name="T58" fmla="*/ 0 w 7"/>
                  <a:gd name="T59" fmla="*/ 3 h 15"/>
                  <a:gd name="T60" fmla="*/ 0 w 7"/>
                  <a:gd name="T61" fmla="*/ 4 h 15"/>
                  <a:gd name="T62" fmla="*/ 0 w 7"/>
                  <a:gd name="T63" fmla="*/ 5 h 15"/>
                  <a:gd name="T64" fmla="*/ 1 w 7"/>
                  <a:gd name="T6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" h="15">
                    <a:moveTo>
                      <a:pt x="1" y="5"/>
                    </a:move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2" y="7"/>
                      <a:pt x="3" y="8"/>
                    </a:cubicBezTo>
                    <a:cubicBezTo>
                      <a:pt x="3" y="8"/>
                      <a:pt x="3" y="9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4"/>
                      <a:pt x="5" y="13"/>
                      <a:pt x="6" y="13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8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80C7AFC1-8C33-4F59-9A01-6534DAA3CEC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83225" y="2351309"/>
            <a:ext cx="4164943" cy="1336221"/>
            <a:chOff x="1083225" y="2351309"/>
            <a:chExt cx="4164943" cy="133622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547B66E-E6EC-4E52-BE3A-2886FC4E7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347" y="2351309"/>
              <a:ext cx="1777004" cy="388541"/>
            </a:xfrm>
            <a:custGeom>
              <a:avLst/>
              <a:gdLst>
                <a:gd name="T0" fmla="*/ 622 w 622"/>
                <a:gd name="T1" fmla="*/ 0 h 136"/>
                <a:gd name="T2" fmla="*/ 96 w 622"/>
                <a:gd name="T3" fmla="*/ 0 h 136"/>
                <a:gd name="T4" fmla="*/ 0 w 622"/>
                <a:gd name="T5" fmla="*/ 136 h 136"/>
                <a:gd name="T6" fmla="*/ 526 w 622"/>
                <a:gd name="T7" fmla="*/ 136 h 136"/>
                <a:gd name="T8" fmla="*/ 622 w 62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36">
                  <a:moveTo>
                    <a:pt x="622" y="0"/>
                  </a:moveTo>
                  <a:lnTo>
                    <a:pt x="96" y="0"/>
                  </a:lnTo>
                  <a:lnTo>
                    <a:pt x="0" y="136"/>
                  </a:lnTo>
                  <a:lnTo>
                    <a:pt x="526" y="13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53">
              <a:extLst>
                <a:ext uri="{FF2B5EF4-FFF2-40B4-BE49-F238E27FC236}">
                  <a16:creationId xmlns:a16="http://schemas.microsoft.com/office/drawing/2014/main" id="{E972416A-8455-4F46-BE68-D7007026BCF1}"/>
                </a:ext>
              </a:extLst>
            </p:cNvPr>
            <p:cNvSpPr txBox="1"/>
            <p:nvPr/>
          </p:nvSpPr>
          <p:spPr>
            <a:xfrm>
              <a:off x="2656456" y="2375649"/>
              <a:ext cx="676788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USA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ADEAFE3-E38D-440D-AAF9-57329320AC0F}"/>
                </a:ext>
              </a:extLst>
            </p:cNvPr>
            <p:cNvCxnSpPr/>
            <p:nvPr/>
          </p:nvCxnSpPr>
          <p:spPr>
            <a:xfrm flipH="1" flipV="1">
              <a:off x="4267381" y="2584813"/>
              <a:ext cx="980787" cy="980781"/>
            </a:xfrm>
            <a:prstGeom prst="line">
              <a:avLst/>
            </a:prstGeom>
            <a:ln w="19050"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88023D9-820A-4567-A226-FDE29E63D892}"/>
                </a:ext>
              </a:extLst>
            </p:cNvPr>
            <p:cNvCxnSpPr/>
            <p:nvPr/>
          </p:nvCxnSpPr>
          <p:spPr>
            <a:xfrm flipH="1">
              <a:off x="3645822" y="2589087"/>
              <a:ext cx="62791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67">
              <a:extLst>
                <a:ext uri="{FF2B5EF4-FFF2-40B4-BE49-F238E27FC236}">
                  <a16:creationId xmlns:a16="http://schemas.microsoft.com/office/drawing/2014/main" id="{E6D1A2BF-DCC1-4DEC-8870-BFC4AC50434E}"/>
                </a:ext>
              </a:extLst>
            </p:cNvPr>
            <p:cNvSpPr txBox="1"/>
            <p:nvPr/>
          </p:nvSpPr>
          <p:spPr>
            <a:xfrm>
              <a:off x="2824711" y="2784685"/>
              <a:ext cx="1005403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id-ID" sz="3200" b="1">
                  <a:solidFill>
                    <a:schemeClr val="accent1"/>
                  </a:solidFill>
                </a:rPr>
                <a:t>35%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BEFAAFE-B3D7-4A12-8039-0BBBC0AE3E69}"/>
                </a:ext>
              </a:extLst>
            </p:cNvPr>
            <p:cNvSpPr/>
            <p:nvPr/>
          </p:nvSpPr>
          <p:spPr>
            <a:xfrm>
              <a:off x="1083225" y="3318198"/>
              <a:ext cx="2681112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请替换文字内容复制你的内容到此 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（请选择只保留文本</a:t>
              </a:r>
            </a:p>
          </p:txBody>
        </p: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50D12E7B-A998-49D9-AD18-2377E12795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83225" y="4320566"/>
            <a:ext cx="4889237" cy="1368391"/>
            <a:chOff x="1083225" y="4320566"/>
            <a:chExt cx="4889237" cy="136839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AF1F300-C483-4306-9369-90DB2BC45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9313" y="4320566"/>
              <a:ext cx="1777004" cy="388541"/>
            </a:xfrm>
            <a:custGeom>
              <a:avLst/>
              <a:gdLst>
                <a:gd name="T0" fmla="*/ 622 w 622"/>
                <a:gd name="T1" fmla="*/ 0 h 136"/>
                <a:gd name="T2" fmla="*/ 96 w 622"/>
                <a:gd name="T3" fmla="*/ 0 h 136"/>
                <a:gd name="T4" fmla="*/ 0 w 622"/>
                <a:gd name="T5" fmla="*/ 136 h 136"/>
                <a:gd name="T6" fmla="*/ 526 w 622"/>
                <a:gd name="T7" fmla="*/ 136 h 136"/>
                <a:gd name="T8" fmla="*/ 622 w 62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36">
                  <a:moveTo>
                    <a:pt x="622" y="0"/>
                  </a:moveTo>
                  <a:lnTo>
                    <a:pt x="96" y="0"/>
                  </a:lnTo>
                  <a:lnTo>
                    <a:pt x="0" y="136"/>
                  </a:lnTo>
                  <a:lnTo>
                    <a:pt x="526" y="13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文本框 55">
              <a:extLst>
                <a:ext uri="{FF2B5EF4-FFF2-40B4-BE49-F238E27FC236}">
                  <a16:creationId xmlns:a16="http://schemas.microsoft.com/office/drawing/2014/main" id="{ED00929D-51EA-446D-B8A1-01285E8D5D15}"/>
                </a:ext>
              </a:extLst>
            </p:cNvPr>
            <p:cNvSpPr txBox="1"/>
            <p:nvPr/>
          </p:nvSpPr>
          <p:spPr>
            <a:xfrm>
              <a:off x="2502857" y="4344907"/>
              <a:ext cx="869918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Africa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8C48E1E-8C58-4A22-9DB7-B4564DDE7628}"/>
                </a:ext>
              </a:extLst>
            </p:cNvPr>
            <p:cNvCxnSpPr/>
            <p:nvPr/>
          </p:nvCxnSpPr>
          <p:spPr>
            <a:xfrm flipH="1" flipV="1">
              <a:off x="5660631" y="4537033"/>
              <a:ext cx="311831" cy="311829"/>
            </a:xfrm>
            <a:prstGeom prst="line">
              <a:avLst/>
            </a:prstGeom>
            <a:ln w="19050">
              <a:solidFill>
                <a:schemeClr val="accent4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F9A8E50-460C-4660-B1A2-D40B549A43AE}"/>
                </a:ext>
              </a:extLst>
            </p:cNvPr>
            <p:cNvCxnSpPr/>
            <p:nvPr/>
          </p:nvCxnSpPr>
          <p:spPr>
            <a:xfrm flipH="1">
              <a:off x="3645822" y="4546303"/>
              <a:ext cx="2019987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64">
              <a:extLst>
                <a:ext uri="{FF2B5EF4-FFF2-40B4-BE49-F238E27FC236}">
                  <a16:creationId xmlns:a16="http://schemas.microsoft.com/office/drawing/2014/main" id="{569A3DE2-0421-480E-871C-9982D7854655}"/>
                </a:ext>
              </a:extLst>
            </p:cNvPr>
            <p:cNvSpPr txBox="1"/>
            <p:nvPr/>
          </p:nvSpPr>
          <p:spPr>
            <a:xfrm>
              <a:off x="2847782" y="4748605"/>
              <a:ext cx="1005403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id-ID" sz="3200" b="1">
                  <a:solidFill>
                    <a:schemeClr val="accent4"/>
                  </a:solidFill>
                </a:rPr>
                <a:t>10%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57719F5-B019-4B5A-B5AE-5F247E5CDC20}"/>
                </a:ext>
              </a:extLst>
            </p:cNvPr>
            <p:cNvSpPr/>
            <p:nvPr/>
          </p:nvSpPr>
          <p:spPr>
            <a:xfrm>
              <a:off x="1083225" y="5319625"/>
              <a:ext cx="2681112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请替换文字内容复制你的内容到此 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（请选择只保留文本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16898148-A160-4923-A3BC-CE60D3A163B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362020" y="1663700"/>
            <a:ext cx="5746756" cy="1313790"/>
            <a:chOff x="5362020" y="1663700"/>
            <a:chExt cx="5746756" cy="131379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D17AA53-593B-48CC-A24D-C1FEB9456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102" y="1663700"/>
              <a:ext cx="1777004" cy="388541"/>
            </a:xfrm>
            <a:custGeom>
              <a:avLst/>
              <a:gdLst>
                <a:gd name="T0" fmla="*/ 622 w 622"/>
                <a:gd name="T1" fmla="*/ 0 h 136"/>
                <a:gd name="T2" fmla="*/ 96 w 622"/>
                <a:gd name="T3" fmla="*/ 0 h 136"/>
                <a:gd name="T4" fmla="*/ 0 w 622"/>
                <a:gd name="T5" fmla="*/ 136 h 136"/>
                <a:gd name="T6" fmla="*/ 526 w 622"/>
                <a:gd name="T7" fmla="*/ 136 h 136"/>
                <a:gd name="T8" fmla="*/ 622 w 62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36">
                  <a:moveTo>
                    <a:pt x="622" y="0"/>
                  </a:moveTo>
                  <a:lnTo>
                    <a:pt x="96" y="0"/>
                  </a:lnTo>
                  <a:lnTo>
                    <a:pt x="0" y="136"/>
                  </a:lnTo>
                  <a:lnTo>
                    <a:pt x="526" y="13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49">
              <a:extLst>
                <a:ext uri="{FF2B5EF4-FFF2-40B4-BE49-F238E27FC236}">
                  <a16:creationId xmlns:a16="http://schemas.microsoft.com/office/drawing/2014/main" id="{7F5B92E7-CBC6-4359-BFB6-D0AD9634E7A5}"/>
                </a:ext>
              </a:extLst>
            </p:cNvPr>
            <p:cNvSpPr txBox="1"/>
            <p:nvPr/>
          </p:nvSpPr>
          <p:spPr>
            <a:xfrm>
              <a:off x="8766282" y="1688041"/>
              <a:ext cx="100264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Europe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142F9DF-839C-438A-87A7-CE9131267FE4}"/>
                </a:ext>
              </a:extLst>
            </p:cNvPr>
            <p:cNvCxnSpPr/>
            <p:nvPr/>
          </p:nvCxnSpPr>
          <p:spPr>
            <a:xfrm flipV="1">
              <a:off x="5362020" y="1827872"/>
              <a:ext cx="714208" cy="714208"/>
            </a:xfrm>
            <a:prstGeom prst="line">
              <a:avLst/>
            </a:prstGeom>
            <a:ln w="19050">
              <a:solidFill>
                <a:schemeClr val="accent2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0C5D722-7F36-407D-9D16-A7480FF6962B}"/>
                </a:ext>
              </a:extLst>
            </p:cNvPr>
            <p:cNvCxnSpPr/>
            <p:nvPr/>
          </p:nvCxnSpPr>
          <p:spPr>
            <a:xfrm>
              <a:off x="6076228" y="1827872"/>
              <a:ext cx="2463165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60">
              <a:extLst>
                <a:ext uri="{FF2B5EF4-FFF2-40B4-BE49-F238E27FC236}">
                  <a16:creationId xmlns:a16="http://schemas.microsoft.com/office/drawing/2014/main" id="{8982B17A-C200-4EF6-9293-0E32BAC2A03D}"/>
                </a:ext>
              </a:extLst>
            </p:cNvPr>
            <p:cNvSpPr txBox="1"/>
            <p:nvPr/>
          </p:nvSpPr>
          <p:spPr>
            <a:xfrm>
              <a:off x="8307802" y="2038086"/>
              <a:ext cx="1005403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3200" b="1">
                  <a:solidFill>
                    <a:schemeClr val="accent2"/>
                  </a:solidFill>
                </a:rPr>
                <a:t>30%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B2665A5-EC36-42E3-B3F1-F7A658537C8D}"/>
                </a:ext>
              </a:extLst>
            </p:cNvPr>
            <p:cNvSpPr/>
            <p:nvPr/>
          </p:nvSpPr>
          <p:spPr>
            <a:xfrm>
              <a:off x="8427664" y="2608158"/>
              <a:ext cx="2681112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请替换文字内容复制你的内容到此 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（请选择只保留文本</a:t>
              </a:r>
            </a:p>
          </p:txBody>
        </p: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EFB0D1DA-52B0-42FC-8D17-6AC1E3AF437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503245" y="3946978"/>
            <a:ext cx="3605531" cy="1644395"/>
            <a:chOff x="7503245" y="3946978"/>
            <a:chExt cx="3605531" cy="164439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ECB8F93-219A-4640-ABA4-3B7AD29DA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972" y="4221643"/>
              <a:ext cx="1777004" cy="388541"/>
            </a:xfrm>
            <a:custGeom>
              <a:avLst/>
              <a:gdLst>
                <a:gd name="T0" fmla="*/ 622 w 622"/>
                <a:gd name="T1" fmla="*/ 0 h 136"/>
                <a:gd name="T2" fmla="*/ 96 w 622"/>
                <a:gd name="T3" fmla="*/ 0 h 136"/>
                <a:gd name="T4" fmla="*/ 0 w 622"/>
                <a:gd name="T5" fmla="*/ 136 h 136"/>
                <a:gd name="T6" fmla="*/ 526 w 622"/>
                <a:gd name="T7" fmla="*/ 136 h 136"/>
                <a:gd name="T8" fmla="*/ 622 w 62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36">
                  <a:moveTo>
                    <a:pt x="622" y="0"/>
                  </a:moveTo>
                  <a:lnTo>
                    <a:pt x="96" y="0"/>
                  </a:lnTo>
                  <a:lnTo>
                    <a:pt x="0" y="136"/>
                  </a:lnTo>
                  <a:lnTo>
                    <a:pt x="526" y="13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文本框 51">
              <a:extLst>
                <a:ext uri="{FF2B5EF4-FFF2-40B4-BE49-F238E27FC236}">
                  <a16:creationId xmlns:a16="http://schemas.microsoft.com/office/drawing/2014/main" id="{D8CF257A-D996-46E8-B6D6-3B9AB0B5F12D}"/>
                </a:ext>
              </a:extLst>
            </p:cNvPr>
            <p:cNvSpPr txBox="1"/>
            <p:nvPr/>
          </p:nvSpPr>
          <p:spPr>
            <a:xfrm>
              <a:off x="8876684" y="4245983"/>
              <a:ext cx="673582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Asia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52E9CF6-060C-4731-8B97-EBB7C8DBE196}"/>
                </a:ext>
              </a:extLst>
            </p:cNvPr>
            <p:cNvCxnSpPr/>
            <p:nvPr/>
          </p:nvCxnSpPr>
          <p:spPr>
            <a:xfrm>
              <a:off x="7503245" y="3946978"/>
              <a:ext cx="480075" cy="480075"/>
            </a:xfrm>
            <a:prstGeom prst="line">
              <a:avLst/>
            </a:prstGeom>
            <a:ln w="19050">
              <a:solidFill>
                <a:schemeClr val="accent3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E707337-FA59-4486-8D11-ED0CD3AC5443}"/>
                </a:ext>
              </a:extLst>
            </p:cNvPr>
            <p:cNvCxnSpPr/>
            <p:nvPr/>
          </p:nvCxnSpPr>
          <p:spPr>
            <a:xfrm>
              <a:off x="7977105" y="4427053"/>
              <a:ext cx="5622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1">
              <a:extLst>
                <a:ext uri="{FF2B5EF4-FFF2-40B4-BE49-F238E27FC236}">
                  <a16:creationId xmlns:a16="http://schemas.microsoft.com/office/drawing/2014/main" id="{2B530F37-B83F-41AD-B647-EEA889C57762}"/>
                </a:ext>
              </a:extLst>
            </p:cNvPr>
            <p:cNvSpPr txBox="1"/>
            <p:nvPr/>
          </p:nvSpPr>
          <p:spPr>
            <a:xfrm>
              <a:off x="8326139" y="4662507"/>
              <a:ext cx="1005403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3200" b="1">
                  <a:solidFill>
                    <a:schemeClr val="accent3"/>
                  </a:solidFill>
                </a:rPr>
                <a:t>25%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B862133-ADF1-4C39-A7A3-BBE072C3E323}"/>
                </a:ext>
              </a:extLst>
            </p:cNvPr>
            <p:cNvSpPr/>
            <p:nvPr/>
          </p:nvSpPr>
          <p:spPr>
            <a:xfrm>
              <a:off x="8427664" y="5222041"/>
              <a:ext cx="2681112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请替换文字内容复制你的内容到此 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</a:rPr>
                <a:t>（请选择只保留文本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88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EA99914-BC51-4EE6-AA15-79CD314059DC}"/>
              </a:ext>
            </a:extLst>
          </p:cNvPr>
          <p:cNvSpPr txBox="1"/>
          <p:nvPr/>
        </p:nvSpPr>
        <p:spPr>
          <a:xfrm>
            <a:off x="4668011" y="2390661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47B17E-35BB-45F2-9C23-82B0DFA81F05}"/>
              </a:ext>
            </a:extLst>
          </p:cNvPr>
          <p:cNvSpPr txBox="1"/>
          <p:nvPr/>
        </p:nvSpPr>
        <p:spPr>
          <a:xfrm>
            <a:off x="3611880" y="3035821"/>
            <a:ext cx="5095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明年工作计划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D85FC5-D259-42E1-99BF-AC965091E977}"/>
              </a:ext>
            </a:extLst>
          </p:cNvPr>
          <p:cNvSpPr txBox="1"/>
          <p:nvPr/>
        </p:nvSpPr>
        <p:spPr>
          <a:xfrm>
            <a:off x="2589530" y="3534296"/>
            <a:ext cx="726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greetings to my friends whom I miss so much.</a:t>
            </a: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01480BA-85E3-41FC-95A3-CE0D5E7E1A7C}"/>
              </a:ext>
            </a:extLst>
          </p:cNvPr>
          <p:cNvSpPr txBox="1"/>
          <p:nvPr/>
        </p:nvSpPr>
        <p:spPr>
          <a:xfrm>
            <a:off x="1987747" y="1641451"/>
            <a:ext cx="971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87A743-3421-45CC-8675-743A5E60B8FD}"/>
              </a:ext>
            </a:extLst>
          </p:cNvPr>
          <p:cNvGrpSpPr/>
          <p:nvPr/>
        </p:nvGrpSpPr>
        <p:grpSpPr>
          <a:xfrm>
            <a:off x="1867732" y="1916406"/>
            <a:ext cx="1680845" cy="1405890"/>
            <a:chOff x="6015" y="4586"/>
            <a:chExt cx="2647" cy="2214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7A26CC60-CEAE-4EB5-8CA1-76859129FC1E}"/>
                </a:ext>
              </a:extLst>
            </p:cNvPr>
            <p:cNvCxnSpPr/>
            <p:nvPr/>
          </p:nvCxnSpPr>
          <p:spPr>
            <a:xfrm flipH="1">
              <a:off x="6342" y="4838"/>
              <a:ext cx="2040" cy="1704"/>
            </a:xfrm>
            <a:prstGeom prst="line">
              <a:avLst/>
            </a:prstGeom>
            <a:ln>
              <a:solidFill>
                <a:srgbClr val="849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5837E02-B235-443D-A452-C9DD0C6F63F6}"/>
                </a:ext>
              </a:extLst>
            </p:cNvPr>
            <p:cNvSpPr/>
            <p:nvPr/>
          </p:nvSpPr>
          <p:spPr>
            <a:xfrm>
              <a:off x="8473" y="4586"/>
              <a:ext cx="189" cy="189"/>
            </a:xfrm>
            <a:prstGeom prst="ellipse">
              <a:avLst/>
            </a:prstGeom>
            <a:solidFill>
              <a:srgbClr val="849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B47236E-8A89-4E0E-B914-EA3C82E0B62A}"/>
                </a:ext>
              </a:extLst>
            </p:cNvPr>
            <p:cNvSpPr/>
            <p:nvPr/>
          </p:nvSpPr>
          <p:spPr>
            <a:xfrm>
              <a:off x="6015" y="6611"/>
              <a:ext cx="189" cy="189"/>
            </a:xfrm>
            <a:prstGeom prst="ellipse">
              <a:avLst/>
            </a:prstGeom>
            <a:solidFill>
              <a:srgbClr val="849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44F8BD9-3951-43D1-9A7D-FAEEBAB1DFF7}"/>
              </a:ext>
            </a:extLst>
          </p:cNvPr>
          <p:cNvSpPr txBox="1"/>
          <p:nvPr/>
        </p:nvSpPr>
        <p:spPr>
          <a:xfrm>
            <a:off x="2660212" y="2555851"/>
            <a:ext cx="9715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D1FA936-E112-45A4-A83F-049B1D603698}"/>
              </a:ext>
            </a:extLst>
          </p:cNvPr>
          <p:cNvGrpSpPr/>
          <p:nvPr/>
        </p:nvGrpSpPr>
        <p:grpSpPr>
          <a:xfrm>
            <a:off x="2108397" y="3379446"/>
            <a:ext cx="492760" cy="1652270"/>
            <a:chOff x="2270" y="4698"/>
            <a:chExt cx="776" cy="260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B0A1083-F476-4054-B26C-D2D18EE998A2}"/>
                </a:ext>
              </a:extLst>
            </p:cNvPr>
            <p:cNvSpPr/>
            <p:nvPr/>
          </p:nvSpPr>
          <p:spPr>
            <a:xfrm>
              <a:off x="2366" y="4698"/>
              <a:ext cx="590" cy="2602"/>
            </a:xfrm>
            <a:prstGeom prst="rect">
              <a:avLst/>
            </a:prstGeom>
            <a:noFill/>
            <a:ln>
              <a:solidFill>
                <a:srgbClr val="849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6B53C9D-F0EC-479C-8417-45052078C882}"/>
                </a:ext>
              </a:extLst>
            </p:cNvPr>
            <p:cNvSpPr txBox="1"/>
            <p:nvPr/>
          </p:nvSpPr>
          <p:spPr>
            <a:xfrm>
              <a:off x="2270" y="4861"/>
              <a:ext cx="776" cy="22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CONTENTS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DB1E407-3DA2-4088-A1A9-DA1AD405FA49}"/>
              </a:ext>
            </a:extLst>
          </p:cNvPr>
          <p:cNvSpPr txBox="1"/>
          <p:nvPr/>
        </p:nvSpPr>
        <p:spPr>
          <a:xfrm>
            <a:off x="2726831" y="3482951"/>
            <a:ext cx="701731" cy="1548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When a cigarette falls in love with a match.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D76D34-7F46-4B75-B6B6-1DC23424D415}"/>
              </a:ext>
            </a:extLst>
          </p:cNvPr>
          <p:cNvSpPr txBox="1"/>
          <p:nvPr/>
        </p:nvSpPr>
        <p:spPr>
          <a:xfrm>
            <a:off x="4959153" y="1617762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204094-EAAA-4039-9178-A6FD97BD512E}"/>
              </a:ext>
            </a:extLst>
          </p:cNvPr>
          <p:cNvSpPr txBox="1"/>
          <p:nvPr/>
        </p:nvSpPr>
        <p:spPr>
          <a:xfrm>
            <a:off x="6001823" y="1486317"/>
            <a:ext cx="4322445" cy="752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年度工作概述</a:t>
            </a:r>
          </a:p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点击此处更换文本58pic.com点击此处更换文本58pic.com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8B64DF-F9F8-4351-90C0-CF279A3F2C81}"/>
              </a:ext>
            </a:extLst>
          </p:cNvPr>
          <p:cNvSpPr txBox="1"/>
          <p:nvPr/>
        </p:nvSpPr>
        <p:spPr>
          <a:xfrm>
            <a:off x="4957883" y="2566511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544DF5-5776-4ED1-A6B1-8FECD08A4C8A}"/>
              </a:ext>
            </a:extLst>
          </p:cNvPr>
          <p:cNvSpPr txBox="1"/>
          <p:nvPr/>
        </p:nvSpPr>
        <p:spPr>
          <a:xfrm>
            <a:off x="6001188" y="2435066"/>
            <a:ext cx="4322445" cy="752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工作完成情况</a:t>
            </a:r>
          </a:p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点击此处更换文本58pic.com点击此处更换文本58pic.com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EBC581F-9B00-40BB-BCB6-687FF1AAFE61}"/>
              </a:ext>
            </a:extLst>
          </p:cNvPr>
          <p:cNvSpPr txBox="1"/>
          <p:nvPr/>
        </p:nvSpPr>
        <p:spPr>
          <a:xfrm>
            <a:off x="4957883" y="3532364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446224D-FD67-4FEF-8BA1-0E348FB5A002}"/>
              </a:ext>
            </a:extLst>
          </p:cNvPr>
          <p:cNvSpPr txBox="1"/>
          <p:nvPr/>
        </p:nvSpPr>
        <p:spPr>
          <a:xfrm>
            <a:off x="6000553" y="3392029"/>
            <a:ext cx="43230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成功项目展示</a:t>
            </a:r>
          </a:p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点击此处更换文本58pic.com点击此处更换文本58pic.com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AC5F1FD-40E1-4D6D-96CF-7A7E6FACE036}"/>
              </a:ext>
            </a:extLst>
          </p:cNvPr>
          <p:cNvSpPr txBox="1"/>
          <p:nvPr/>
        </p:nvSpPr>
        <p:spPr>
          <a:xfrm>
            <a:off x="4958518" y="4481113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5FE4BD-C189-4477-885D-7D3D02350732}"/>
              </a:ext>
            </a:extLst>
          </p:cNvPr>
          <p:cNvSpPr txBox="1"/>
          <p:nvPr/>
        </p:nvSpPr>
        <p:spPr>
          <a:xfrm>
            <a:off x="6001188" y="4340778"/>
            <a:ext cx="43224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明年工作计划</a:t>
            </a:r>
          </a:p>
          <a:p>
            <a:pPr algn="l" fontAlgn="auto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点击此处更换文本58pic.com点击此处更换文本58pic.com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  <p:bldP spid="11" grpId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71BD52A9-D378-4CFC-B151-7DD141695D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540014" y="873014"/>
            <a:ext cx="5111973" cy="5111973"/>
            <a:chOff x="3540015" y="873014"/>
            <a:chExt cx="5111973" cy="511197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CC9579F-8A33-4A5F-92DF-EDC22F962856}"/>
                </a:ext>
              </a:extLst>
            </p:cNvPr>
            <p:cNvGrpSpPr/>
            <p:nvPr/>
          </p:nvGrpSpPr>
          <p:grpSpPr>
            <a:xfrm>
              <a:off x="5607052" y="873014"/>
              <a:ext cx="977898" cy="2289149"/>
              <a:chOff x="5607052" y="873014"/>
              <a:chExt cx="977898" cy="2289149"/>
            </a:xfrm>
          </p:grpSpPr>
          <p:sp>
            <p:nvSpPr>
              <p:cNvPr id="33" name="箭头: 五边形 32">
                <a:extLst>
                  <a:ext uri="{FF2B5EF4-FFF2-40B4-BE49-F238E27FC236}">
                    <a16:creationId xmlns:a16="http://schemas.microsoft.com/office/drawing/2014/main" id="{9F58102F-AF63-49D8-A9DB-FA791D85EFD0}"/>
                  </a:ext>
                </a:extLst>
              </p:cNvPr>
              <p:cNvSpPr/>
              <p:nvPr/>
            </p:nvSpPr>
            <p:spPr bwMode="auto">
              <a:xfrm rot="16200000">
                <a:off x="5195901" y="1323114"/>
                <a:ext cx="1800200" cy="900000"/>
              </a:xfrm>
              <a:prstGeom prst="homePlat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FAC42868-1E87-4024-90CC-5422BD2811E7}"/>
                  </a:ext>
                </a:extLst>
              </p:cNvPr>
              <p:cNvSpPr/>
              <p:nvPr/>
            </p:nvSpPr>
            <p:spPr bwMode="auto">
              <a:xfrm>
                <a:off x="5607052" y="2184265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691C0B8-488F-4BF6-9A89-DABA3B55879F}"/>
                  </a:ext>
                </a:extLst>
              </p:cNvPr>
              <p:cNvSpPr/>
              <p:nvPr/>
            </p:nvSpPr>
            <p:spPr bwMode="auto">
              <a:xfrm>
                <a:off x="5689601" y="2266814"/>
                <a:ext cx="812800" cy="812800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C8159B6-8372-40D3-9CEC-ECF71181B9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05502" y="1338141"/>
                <a:ext cx="380998" cy="380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1406677-03F8-4BE5-A9B8-4255CA19039F}"/>
                </a:ext>
              </a:extLst>
            </p:cNvPr>
            <p:cNvGrpSpPr/>
            <p:nvPr/>
          </p:nvGrpSpPr>
          <p:grpSpPr>
            <a:xfrm>
              <a:off x="3540015" y="2940052"/>
              <a:ext cx="2289149" cy="977898"/>
              <a:chOff x="3540015" y="2940052"/>
              <a:chExt cx="2289149" cy="977898"/>
            </a:xfrm>
          </p:grpSpPr>
          <p:sp>
            <p:nvSpPr>
              <p:cNvPr id="29" name="箭头: 五边形 28">
                <a:extLst>
                  <a:ext uri="{FF2B5EF4-FFF2-40B4-BE49-F238E27FC236}">
                    <a16:creationId xmlns:a16="http://schemas.microsoft.com/office/drawing/2014/main" id="{B75E25A7-C63D-409B-9D35-2D56226E84C2}"/>
                  </a:ext>
                </a:extLst>
              </p:cNvPr>
              <p:cNvSpPr/>
              <p:nvPr/>
            </p:nvSpPr>
            <p:spPr bwMode="auto">
              <a:xfrm rot="10800000" flipV="1">
                <a:off x="3540015" y="2979001"/>
                <a:ext cx="1800200" cy="900000"/>
              </a:xfrm>
              <a:prstGeom prst="homePlat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7000EA9-D314-480A-8EC4-A80D545479D6}"/>
                  </a:ext>
                </a:extLst>
              </p:cNvPr>
              <p:cNvSpPr/>
              <p:nvPr/>
            </p:nvSpPr>
            <p:spPr bwMode="auto">
              <a:xfrm rot="5400000" flipV="1">
                <a:off x="4851266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E019008-4D49-4370-8D40-F6F8ADC64AEE}"/>
                  </a:ext>
                </a:extLst>
              </p:cNvPr>
              <p:cNvSpPr/>
              <p:nvPr/>
            </p:nvSpPr>
            <p:spPr bwMode="auto">
              <a:xfrm rot="10800000" flipV="1">
                <a:off x="4933815" y="3022601"/>
                <a:ext cx="812800" cy="8128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073CBB7-323B-466E-8146-2800ACB20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461" y="3239823"/>
                <a:ext cx="380998" cy="38099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A73CDEA-A664-46FD-B310-32A294672686}"/>
                </a:ext>
              </a:extLst>
            </p:cNvPr>
            <p:cNvGrpSpPr/>
            <p:nvPr/>
          </p:nvGrpSpPr>
          <p:grpSpPr>
            <a:xfrm>
              <a:off x="6362839" y="2940052"/>
              <a:ext cx="2289149" cy="977898"/>
              <a:chOff x="6362839" y="2940052"/>
              <a:chExt cx="2289149" cy="977898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:a16="http://schemas.microsoft.com/office/drawing/2014/main" id="{000DAE98-C8FC-4858-88C3-C5E429545AC4}"/>
                  </a:ext>
                </a:extLst>
              </p:cNvPr>
              <p:cNvSpPr/>
              <p:nvPr/>
            </p:nvSpPr>
            <p:spPr bwMode="auto">
              <a:xfrm>
                <a:off x="6851788" y="2979001"/>
                <a:ext cx="1800200" cy="900000"/>
              </a:xfrm>
              <a:prstGeom prst="homePlat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B980022-D8FC-4AD1-B82B-956BF79BE8FD}"/>
                  </a:ext>
                </a:extLst>
              </p:cNvPr>
              <p:cNvSpPr/>
              <p:nvPr/>
            </p:nvSpPr>
            <p:spPr bwMode="auto">
              <a:xfrm rot="5400000">
                <a:off x="6362839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3D3A36E-5BD3-4515-BFD7-B9EBCDACDD4C}"/>
                  </a:ext>
                </a:extLst>
              </p:cNvPr>
              <p:cNvSpPr/>
              <p:nvPr/>
            </p:nvSpPr>
            <p:spPr bwMode="auto">
              <a:xfrm>
                <a:off x="6445387" y="3022602"/>
                <a:ext cx="812800" cy="81279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470F011-A141-43C6-B83C-65EA9B50C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45" y="3239823"/>
                <a:ext cx="380998" cy="380998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D180967-76C1-4CFE-BCBC-F47D8594E1E4}"/>
                </a:ext>
              </a:extLst>
            </p:cNvPr>
            <p:cNvGrpSpPr/>
            <p:nvPr/>
          </p:nvGrpSpPr>
          <p:grpSpPr>
            <a:xfrm>
              <a:off x="5607052" y="3695838"/>
              <a:ext cx="977898" cy="2289149"/>
              <a:chOff x="5607052" y="3695838"/>
              <a:chExt cx="977898" cy="2289149"/>
            </a:xfrm>
          </p:grpSpPr>
          <p:sp>
            <p:nvSpPr>
              <p:cNvPr id="21" name="箭头: 五边形 20">
                <a:extLst>
                  <a:ext uri="{FF2B5EF4-FFF2-40B4-BE49-F238E27FC236}">
                    <a16:creationId xmlns:a16="http://schemas.microsoft.com/office/drawing/2014/main" id="{16422AF8-6A5E-4C24-983A-946D69207712}"/>
                  </a:ext>
                </a:extLst>
              </p:cNvPr>
              <p:cNvSpPr/>
              <p:nvPr/>
            </p:nvSpPr>
            <p:spPr bwMode="auto">
              <a:xfrm rot="5400000" flipV="1">
                <a:off x="5195901" y="4634887"/>
                <a:ext cx="1800200" cy="900000"/>
              </a:xfrm>
              <a:prstGeom prst="homePlat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2F98BC48-C6DB-4821-A758-A704E1F17E8F}"/>
                  </a:ext>
                </a:extLst>
              </p:cNvPr>
              <p:cNvSpPr/>
              <p:nvPr/>
            </p:nvSpPr>
            <p:spPr bwMode="auto">
              <a:xfrm flipV="1">
                <a:off x="5607052" y="3695838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B58C3C7-CB59-41A1-8B05-5901B48C797F}"/>
                  </a:ext>
                </a:extLst>
              </p:cNvPr>
              <p:cNvSpPr/>
              <p:nvPr/>
            </p:nvSpPr>
            <p:spPr bwMode="auto">
              <a:xfrm>
                <a:off x="5689601" y="3778387"/>
                <a:ext cx="812800" cy="81279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000FE1A-B5B4-464C-AE14-357DD4318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502" y="5138862"/>
                <a:ext cx="380998" cy="3809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9B77328A-B8E2-4824-A41A-889C7C308C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79741" y="1553109"/>
            <a:ext cx="2587220" cy="782232"/>
            <a:chOff x="1579741" y="1924553"/>
            <a:chExt cx="2587220" cy="78223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2DEB8E-96FB-4AF7-8E5C-F5AB2DF34F07}"/>
                </a:ext>
              </a:extLst>
            </p:cNvPr>
            <p:cNvSpPr/>
            <p:nvPr/>
          </p:nvSpPr>
          <p:spPr>
            <a:xfrm>
              <a:off x="1579741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C74BCF3-3331-4096-AB12-30A8B0034C65}"/>
                </a:ext>
              </a:extLst>
            </p:cNvPr>
            <p:cNvSpPr/>
            <p:nvPr/>
          </p:nvSpPr>
          <p:spPr>
            <a:xfrm>
              <a:off x="1579741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DB0D9A08-B04F-4768-A4E5-3F5B269C971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79741" y="4522659"/>
            <a:ext cx="2587220" cy="782232"/>
            <a:chOff x="1579741" y="4151215"/>
            <a:chExt cx="2587220" cy="78223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ADF5A78-2AE0-4F01-9631-5660401ED033}"/>
                </a:ext>
              </a:extLst>
            </p:cNvPr>
            <p:cNvSpPr/>
            <p:nvPr/>
          </p:nvSpPr>
          <p:spPr>
            <a:xfrm>
              <a:off x="1579741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D326761-7EEA-4F69-A9C3-DAF558BEA779}"/>
                </a:ext>
              </a:extLst>
            </p:cNvPr>
            <p:cNvSpPr/>
            <p:nvPr/>
          </p:nvSpPr>
          <p:spPr>
            <a:xfrm>
              <a:off x="1579741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7D010C1A-6283-464A-895D-4CC00E618F2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025039" y="1558281"/>
            <a:ext cx="2587220" cy="782232"/>
            <a:chOff x="8025039" y="1924553"/>
            <a:chExt cx="2587220" cy="78223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D31BF8B-6BE8-4B5C-AA28-043BC6D7905C}"/>
                </a:ext>
              </a:extLst>
            </p:cNvPr>
            <p:cNvSpPr/>
            <p:nvPr/>
          </p:nvSpPr>
          <p:spPr>
            <a:xfrm>
              <a:off x="8025039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06543E-FEAA-41B0-A0F1-4D207CBEA0B8}"/>
                </a:ext>
              </a:extLst>
            </p:cNvPr>
            <p:cNvSpPr/>
            <p:nvPr/>
          </p:nvSpPr>
          <p:spPr>
            <a:xfrm>
              <a:off x="8025039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05D2D464-18F6-48E1-8838-D3493959DC0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25039" y="4522659"/>
            <a:ext cx="2587220" cy="782232"/>
            <a:chOff x="8025039" y="4151215"/>
            <a:chExt cx="2587220" cy="78223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81129E5-952F-44C2-AA72-99E604FA88F2}"/>
                </a:ext>
              </a:extLst>
            </p:cNvPr>
            <p:cNvSpPr/>
            <p:nvPr/>
          </p:nvSpPr>
          <p:spPr>
            <a:xfrm>
              <a:off x="8025039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7EDEDCD-B361-4B26-B89A-001CDDF491F2}"/>
                </a:ext>
              </a:extLst>
            </p:cNvPr>
            <p:cNvSpPr/>
            <p:nvPr/>
          </p:nvSpPr>
          <p:spPr>
            <a:xfrm>
              <a:off x="8025039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54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474997A7-7E0C-4248-AA54-9D60250D4B1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81466" y="2096852"/>
            <a:ext cx="4520648" cy="3756793"/>
            <a:chOff x="3981466" y="2096852"/>
            <a:chExt cx="4520648" cy="3756793"/>
          </a:xfrm>
        </p:grpSpPr>
        <p:grpSp>
          <p:nvGrpSpPr>
            <p:cNvPr id="17" name="Group 47">
              <a:extLst>
                <a:ext uri="{FF2B5EF4-FFF2-40B4-BE49-F238E27FC236}">
                  <a16:creationId xmlns:a16="http://schemas.microsoft.com/office/drawing/2014/main" id="{E248BE28-D254-4E3A-9CD5-23D6103D78B7}"/>
                </a:ext>
              </a:extLst>
            </p:cNvPr>
            <p:cNvGrpSpPr/>
            <p:nvPr/>
          </p:nvGrpSpPr>
          <p:grpSpPr>
            <a:xfrm>
              <a:off x="5728045" y="2096852"/>
              <a:ext cx="913032" cy="852330"/>
              <a:chOff x="4156859" y="1335233"/>
              <a:chExt cx="756519" cy="706222"/>
            </a:xfrm>
          </p:grpSpPr>
          <p:sp>
            <p:nvSpPr>
              <p:cNvPr id="49" name="Freeform: Shape 32">
                <a:extLst>
                  <a:ext uri="{FF2B5EF4-FFF2-40B4-BE49-F238E27FC236}">
                    <a16:creationId xmlns:a16="http://schemas.microsoft.com/office/drawing/2014/main" id="{2C005542-0320-4F1C-A27C-0A8A825A088D}"/>
                  </a:ext>
                </a:extLst>
              </p:cNvPr>
              <p:cNvSpPr>
                <a:spLocks/>
              </p:cNvSpPr>
              <p:nvPr/>
            </p:nvSpPr>
            <p:spPr bwMode="auto">
              <a:xfrm rot="2651534" flipV="1">
                <a:off x="4247020" y="1373774"/>
                <a:ext cx="665101" cy="667681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3">
                <a:extLst>
                  <a:ext uri="{FF2B5EF4-FFF2-40B4-BE49-F238E27FC236}">
                    <a16:creationId xmlns:a16="http://schemas.microsoft.com/office/drawing/2014/main" id="{026FF153-ED19-4939-8C82-5778F1008CAD}"/>
                  </a:ext>
                </a:extLst>
              </p:cNvPr>
              <p:cNvSpPr>
                <a:spLocks/>
              </p:cNvSpPr>
              <p:nvPr/>
            </p:nvSpPr>
            <p:spPr bwMode="auto">
              <a:xfrm rot="2651534" flipV="1">
                <a:off x="4156859" y="1335233"/>
                <a:ext cx="756519" cy="705062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2">
              <a:extLst>
                <a:ext uri="{FF2B5EF4-FFF2-40B4-BE49-F238E27FC236}">
                  <a16:creationId xmlns:a16="http://schemas.microsoft.com/office/drawing/2014/main" id="{D69AFC23-6BF1-4157-86CF-32FCD813555A}"/>
                </a:ext>
              </a:extLst>
            </p:cNvPr>
            <p:cNvGrpSpPr/>
            <p:nvPr/>
          </p:nvGrpSpPr>
          <p:grpSpPr>
            <a:xfrm>
              <a:off x="5617889" y="3501593"/>
              <a:ext cx="1269614" cy="2352052"/>
              <a:chOff x="4065589" y="2499171"/>
              <a:chExt cx="1051976" cy="194886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6" name="Freeform: Shape 6">
                <a:extLst>
                  <a:ext uri="{FF2B5EF4-FFF2-40B4-BE49-F238E27FC236}">
                    <a16:creationId xmlns:a16="http://schemas.microsoft.com/office/drawing/2014/main" id="{E8BCE3E7-B3FE-493E-B715-48A3B4626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497" y="2499171"/>
                <a:ext cx="467369" cy="1948860"/>
              </a:xfrm>
              <a:custGeom>
                <a:avLst/>
                <a:gdLst>
                  <a:gd name="T0" fmla="*/ 192 w 192"/>
                  <a:gd name="T1" fmla="*/ 804 h 804"/>
                  <a:gd name="T2" fmla="*/ 86 w 192"/>
                  <a:gd name="T3" fmla="*/ 0 h 804"/>
                  <a:gd name="T4" fmla="*/ 0 w 192"/>
                  <a:gd name="T5" fmla="*/ 804 h 804"/>
                  <a:gd name="T6" fmla="*/ 192 w 192"/>
                  <a:gd name="T7" fmla="*/ 80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804">
                    <a:moveTo>
                      <a:pt x="192" y="804"/>
                    </a:moveTo>
                    <a:cubicBezTo>
                      <a:pt x="192" y="804"/>
                      <a:pt x="145" y="519"/>
                      <a:pt x="86" y="0"/>
                    </a:cubicBezTo>
                    <a:cubicBezTo>
                      <a:pt x="86" y="0"/>
                      <a:pt x="44" y="660"/>
                      <a:pt x="0" y="804"/>
                    </a:cubicBezTo>
                    <a:cubicBezTo>
                      <a:pt x="0" y="804"/>
                      <a:pt x="98" y="766"/>
                      <a:pt x="192" y="8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7">
                <a:extLst>
                  <a:ext uri="{FF2B5EF4-FFF2-40B4-BE49-F238E27FC236}">
                    <a16:creationId xmlns:a16="http://schemas.microsoft.com/office/drawing/2014/main" id="{F08BB6D3-FC39-4E36-BB45-6968CDDF2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5868" y="2960137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9">
                <a:extLst>
                  <a:ext uri="{FF2B5EF4-FFF2-40B4-BE49-F238E27FC236}">
                    <a16:creationId xmlns:a16="http://schemas.microsoft.com/office/drawing/2014/main" id="{D690EA24-70B6-4506-855D-7F949086B69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065589" y="2967821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id="{2A471C65-05D4-485B-835C-D423EFA9C8BF}"/>
                </a:ext>
              </a:extLst>
            </p:cNvPr>
            <p:cNvGrpSpPr/>
            <p:nvPr/>
          </p:nvGrpSpPr>
          <p:grpSpPr>
            <a:xfrm rot="16456420">
              <a:off x="6520826" y="3809095"/>
              <a:ext cx="850930" cy="913032"/>
              <a:chOff x="5311775" y="1575259"/>
              <a:chExt cx="1022350" cy="1096963"/>
            </a:xfrm>
          </p:grpSpPr>
          <p:sp>
            <p:nvSpPr>
              <p:cNvPr id="44" name="Freeform: Shape 12">
                <a:extLst>
                  <a:ext uri="{FF2B5EF4-FFF2-40B4-BE49-F238E27FC236}">
                    <a16:creationId xmlns:a16="http://schemas.microsoft.com/office/drawing/2014/main" id="{DD24B2AB-4EBD-4B72-94B3-3B3EA1C5309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1">
                <a:extLst>
                  <a:ext uri="{FF2B5EF4-FFF2-40B4-BE49-F238E27FC236}">
                    <a16:creationId xmlns:a16="http://schemas.microsoft.com/office/drawing/2014/main" id="{40B148FE-8F07-4709-B984-8C858C2EF94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4">
              <a:extLst>
                <a:ext uri="{FF2B5EF4-FFF2-40B4-BE49-F238E27FC236}">
                  <a16:creationId xmlns:a16="http://schemas.microsoft.com/office/drawing/2014/main" id="{28F2F21D-15F4-4B1C-B392-FBF531679D84}"/>
                </a:ext>
              </a:extLst>
            </p:cNvPr>
            <p:cNvGrpSpPr/>
            <p:nvPr/>
          </p:nvGrpSpPr>
          <p:grpSpPr>
            <a:xfrm rot="5143580" flipH="1">
              <a:off x="5068959" y="3809095"/>
              <a:ext cx="850930" cy="913032"/>
              <a:chOff x="5311775" y="1575259"/>
              <a:chExt cx="1022350" cy="1096963"/>
            </a:xfrm>
          </p:grpSpPr>
          <p:sp>
            <p:nvSpPr>
              <p:cNvPr id="42" name="Freeform: Shape 15">
                <a:extLst>
                  <a:ext uri="{FF2B5EF4-FFF2-40B4-BE49-F238E27FC236}">
                    <a16:creationId xmlns:a16="http://schemas.microsoft.com/office/drawing/2014/main" id="{75944190-BBB2-4E6C-9BD9-DB005599396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6">
                <a:extLst>
                  <a:ext uri="{FF2B5EF4-FFF2-40B4-BE49-F238E27FC236}">
                    <a16:creationId xmlns:a16="http://schemas.microsoft.com/office/drawing/2014/main" id="{BE4A9D98-3443-4461-992B-0C85D95C683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817987AC-1DB2-4914-ABD8-CA74FC09478D}"/>
                </a:ext>
              </a:extLst>
            </p:cNvPr>
            <p:cNvSpPr/>
            <p:nvPr/>
          </p:nvSpPr>
          <p:spPr>
            <a:xfrm>
              <a:off x="6087455" y="3404234"/>
              <a:ext cx="265803" cy="2658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9">
              <a:extLst>
                <a:ext uri="{FF2B5EF4-FFF2-40B4-BE49-F238E27FC236}">
                  <a16:creationId xmlns:a16="http://schemas.microsoft.com/office/drawing/2014/main" id="{594FB9BE-90BE-4F3A-84B4-B03A5507A6DD}"/>
                </a:ext>
              </a:extLst>
            </p:cNvPr>
            <p:cNvGrpSpPr/>
            <p:nvPr/>
          </p:nvGrpSpPr>
          <p:grpSpPr>
            <a:xfrm rot="13676870">
              <a:off x="6726911" y="2998041"/>
              <a:ext cx="850930" cy="913032"/>
              <a:chOff x="5311775" y="1575258"/>
              <a:chExt cx="1022350" cy="1096963"/>
            </a:xfrm>
          </p:grpSpPr>
          <p:sp>
            <p:nvSpPr>
              <p:cNvPr id="40" name="Freeform: Shape 20">
                <a:extLst>
                  <a:ext uri="{FF2B5EF4-FFF2-40B4-BE49-F238E27FC236}">
                    <a16:creationId xmlns:a16="http://schemas.microsoft.com/office/drawing/2014/main" id="{E22C712D-1F2D-4E4E-8CA8-F331D543C6A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1">
                <a:extLst>
                  <a:ext uri="{FF2B5EF4-FFF2-40B4-BE49-F238E27FC236}">
                    <a16:creationId xmlns:a16="http://schemas.microsoft.com/office/drawing/2014/main" id="{9773DC47-CAFA-4296-AF3D-002E66B8885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5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051CF07-4E0F-47CE-8BB5-10273A200CDE}"/>
                </a:ext>
              </a:extLst>
            </p:cNvPr>
            <p:cNvGrpSpPr/>
            <p:nvPr/>
          </p:nvGrpSpPr>
          <p:grpSpPr>
            <a:xfrm rot="13676870">
              <a:off x="4931631" y="2998041"/>
              <a:ext cx="850930" cy="913032"/>
              <a:chOff x="5311775" y="1575259"/>
              <a:chExt cx="1022350" cy="1096963"/>
            </a:xfrm>
          </p:grpSpPr>
          <p:sp>
            <p:nvSpPr>
              <p:cNvPr id="38" name="Freeform: Shape 23">
                <a:extLst>
                  <a:ext uri="{FF2B5EF4-FFF2-40B4-BE49-F238E27FC236}">
                    <a16:creationId xmlns:a16="http://schemas.microsoft.com/office/drawing/2014/main" id="{4E2EDC70-5E8F-4BD9-94FD-13B05537200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4">
                <a:extLst>
                  <a:ext uri="{FF2B5EF4-FFF2-40B4-BE49-F238E27FC236}">
                    <a16:creationId xmlns:a16="http://schemas.microsoft.com/office/drawing/2014/main" id="{26FAAD17-0D86-4F1D-BD6D-9438D646CF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25">
              <a:extLst>
                <a:ext uri="{FF2B5EF4-FFF2-40B4-BE49-F238E27FC236}">
                  <a16:creationId xmlns:a16="http://schemas.microsoft.com/office/drawing/2014/main" id="{DCFBC56C-54AE-4936-9ACB-23AD22BFAFA9}"/>
                </a:ext>
              </a:extLst>
            </p:cNvPr>
            <p:cNvGrpSpPr/>
            <p:nvPr/>
          </p:nvGrpSpPr>
          <p:grpSpPr>
            <a:xfrm rot="10977025">
              <a:off x="6459160" y="2292311"/>
              <a:ext cx="850929" cy="913032"/>
              <a:chOff x="5311775" y="1575259"/>
              <a:chExt cx="1022350" cy="1096963"/>
            </a:xfrm>
          </p:grpSpPr>
          <p:sp>
            <p:nvSpPr>
              <p:cNvPr id="36" name="Freeform: Shape 26">
                <a:extLst>
                  <a:ext uri="{FF2B5EF4-FFF2-40B4-BE49-F238E27FC236}">
                    <a16:creationId xmlns:a16="http://schemas.microsoft.com/office/drawing/2014/main" id="{9A50BE22-2C4D-453C-8A09-6F1B0090C80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7">
                <a:extLst>
                  <a:ext uri="{FF2B5EF4-FFF2-40B4-BE49-F238E27FC236}">
                    <a16:creationId xmlns:a16="http://schemas.microsoft.com/office/drawing/2014/main" id="{5ED0E6AD-6967-44BC-9744-F6FB998243A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id="{1B46B73D-106B-4AD7-A6C8-7D6F4EE95D06}"/>
                </a:ext>
              </a:extLst>
            </p:cNvPr>
            <p:cNvGrpSpPr/>
            <p:nvPr/>
          </p:nvGrpSpPr>
          <p:grpSpPr>
            <a:xfrm rot="10622975" flipH="1">
              <a:off x="5130624" y="2292312"/>
              <a:ext cx="850929" cy="913032"/>
              <a:chOff x="5311775" y="1575259"/>
              <a:chExt cx="1022350" cy="1096963"/>
            </a:xfrm>
          </p:grpSpPr>
          <p:sp>
            <p:nvSpPr>
              <p:cNvPr id="34" name="Freeform: Shape 29">
                <a:extLst>
                  <a:ext uri="{FF2B5EF4-FFF2-40B4-BE49-F238E27FC236}">
                    <a16:creationId xmlns:a16="http://schemas.microsoft.com/office/drawing/2014/main" id="{615ACF18-609D-4B4E-AF1A-D080406B29F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0">
                <a:extLst>
                  <a:ext uri="{FF2B5EF4-FFF2-40B4-BE49-F238E27FC236}">
                    <a16:creationId xmlns:a16="http://schemas.microsoft.com/office/drawing/2014/main" id="{E4315015-B11A-4E18-9957-C634D692A1C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Freeform: Shape 35">
              <a:extLst>
                <a:ext uri="{FF2B5EF4-FFF2-40B4-BE49-F238E27FC236}">
                  <a16:creationId xmlns:a16="http://schemas.microsoft.com/office/drawing/2014/main" id="{8A368BCA-D543-4F81-9188-BE2F6F509748}"/>
                </a:ext>
              </a:extLst>
            </p:cNvPr>
            <p:cNvSpPr>
              <a:spLocks/>
            </p:cNvSpPr>
            <p:nvPr/>
          </p:nvSpPr>
          <p:spPr bwMode="auto">
            <a:xfrm rot="10090687" flipV="1">
              <a:off x="734524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2152B025-F407-49AA-8EF6-03B446BE1BE5}"/>
                </a:ext>
              </a:extLst>
            </p:cNvPr>
            <p:cNvSpPr>
              <a:spLocks/>
            </p:cNvSpPr>
            <p:nvPr/>
          </p:nvSpPr>
          <p:spPr bwMode="auto">
            <a:xfrm rot="11509313" flipH="1" flipV="1">
              <a:off x="444122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856BA86D-196C-4D70-8A10-4989E31A135E}"/>
                </a:ext>
              </a:extLst>
            </p:cNvPr>
            <p:cNvSpPr>
              <a:spLocks/>
            </p:cNvSpPr>
            <p:nvPr/>
          </p:nvSpPr>
          <p:spPr bwMode="auto">
            <a:xfrm rot="11509313">
              <a:off x="7345241" y="2548072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5C3677DB-686D-4C43-B5F5-F8134465CA24}"/>
                </a:ext>
              </a:extLst>
            </p:cNvPr>
            <p:cNvSpPr>
              <a:spLocks/>
            </p:cNvSpPr>
            <p:nvPr/>
          </p:nvSpPr>
          <p:spPr bwMode="auto">
            <a:xfrm rot="10090687" flipH="1">
              <a:off x="4440282" y="2548071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43">
              <a:extLst>
                <a:ext uri="{FF2B5EF4-FFF2-40B4-BE49-F238E27FC236}">
                  <a16:creationId xmlns:a16="http://schemas.microsoft.com/office/drawing/2014/main" id="{109AD603-366D-4652-ABEC-DC29EEF555C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98195" y="2602316"/>
              <a:ext cx="203919" cy="20391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45">
              <a:extLst>
                <a:ext uri="{FF2B5EF4-FFF2-40B4-BE49-F238E27FC236}">
                  <a16:creationId xmlns:a16="http://schemas.microsoft.com/office/drawing/2014/main" id="{D85B242E-A7F1-4BFD-9B0F-8E65BF395D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81466" y="2602316"/>
              <a:ext cx="203919" cy="2039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48">
              <a:extLst>
                <a:ext uri="{FF2B5EF4-FFF2-40B4-BE49-F238E27FC236}">
                  <a16:creationId xmlns:a16="http://schemas.microsoft.com/office/drawing/2014/main" id="{54C5884F-6477-40F1-A723-4FF42AB7C0C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98195" y="4175739"/>
              <a:ext cx="203919" cy="2039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0">
              <a:extLst>
                <a:ext uri="{FF2B5EF4-FFF2-40B4-BE49-F238E27FC236}">
                  <a16:creationId xmlns:a16="http://schemas.microsoft.com/office/drawing/2014/main" id="{B0BE908C-6603-4A44-B532-F5D1B94D45D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81466" y="4175739"/>
              <a:ext cx="203919" cy="2039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6">
            <a:extLst>
              <a:ext uri="{FF2B5EF4-FFF2-40B4-BE49-F238E27FC236}">
                <a16:creationId xmlns:a16="http://schemas.microsoft.com/office/drawing/2014/main" id="{D1FE0E3A-6A43-4A43-B11A-3D2DE3BEB53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502114" y="4006185"/>
            <a:ext cx="2823587" cy="1006991"/>
            <a:chOff x="1197898" y="2503545"/>
            <a:chExt cx="2198693" cy="1006991"/>
          </a:xfrm>
        </p:grpSpPr>
        <p:sp>
          <p:nvSpPr>
            <p:cNvPr id="15" name="TextBox 49">
              <a:extLst>
                <a:ext uri="{FF2B5EF4-FFF2-40B4-BE49-F238E27FC236}">
                  <a16:creationId xmlns:a16="http://schemas.microsoft.com/office/drawing/2014/main" id="{3859E498-65AF-4D67-9A14-75ACEA8CA2A1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6" name="TextBox 51">
              <a:extLst>
                <a:ext uri="{FF2B5EF4-FFF2-40B4-BE49-F238E27FC236}">
                  <a16:creationId xmlns:a16="http://schemas.microsoft.com/office/drawing/2014/main" id="{586DA920-A884-418F-B5EE-5D593C346571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6" name="千图PPT彼岸天：ID 8661124库_组合 53">
            <a:extLst>
              <a:ext uri="{FF2B5EF4-FFF2-40B4-BE49-F238E27FC236}">
                <a16:creationId xmlns:a16="http://schemas.microsoft.com/office/drawing/2014/main" id="{6A43E6EB-157C-4A59-A4F4-08134F44D20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02114" y="2435023"/>
            <a:ext cx="2823587" cy="1006991"/>
            <a:chOff x="1197898" y="2503545"/>
            <a:chExt cx="2198693" cy="1006991"/>
          </a:xfrm>
        </p:grpSpPr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id="{FCBD7B7B-A6A8-4210-8D79-13750BE5E732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4" name="TextBox 55">
              <a:extLst>
                <a:ext uri="{FF2B5EF4-FFF2-40B4-BE49-F238E27FC236}">
                  <a16:creationId xmlns:a16="http://schemas.microsoft.com/office/drawing/2014/main" id="{2B14EBD4-B9CE-439B-8CBA-F17D5D02A6BA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7" name="千图PPT彼岸天：ID 8661124库_组合 67">
            <a:extLst>
              <a:ext uri="{FF2B5EF4-FFF2-40B4-BE49-F238E27FC236}">
                <a16:creationId xmlns:a16="http://schemas.microsoft.com/office/drawing/2014/main" id="{2A14A89C-D85F-46A8-8E69-2603CA6ACA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5573" y="4008541"/>
            <a:ext cx="2935893" cy="1006991"/>
            <a:chOff x="8328246" y="2276873"/>
            <a:chExt cx="2198694" cy="1006991"/>
          </a:xfrm>
        </p:grpSpPr>
        <p:sp>
          <p:nvSpPr>
            <p:cNvPr id="11" name="TextBox 68">
              <a:extLst>
                <a:ext uri="{FF2B5EF4-FFF2-40B4-BE49-F238E27FC236}">
                  <a16:creationId xmlns:a16="http://schemas.microsoft.com/office/drawing/2014/main" id="{65FF18E6-62D3-4BD1-876F-4BB4007AF013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2" name="TextBox 69">
              <a:extLst>
                <a:ext uri="{FF2B5EF4-FFF2-40B4-BE49-F238E27FC236}">
                  <a16:creationId xmlns:a16="http://schemas.microsoft.com/office/drawing/2014/main" id="{BF958CD6-7B20-48AC-8BCF-3902BDD37D0B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  <p:grpSp>
        <p:nvGrpSpPr>
          <p:cNvPr id="8" name="千图PPT彼岸天：ID 8661124库_组合 70">
            <a:extLst>
              <a:ext uri="{FF2B5EF4-FFF2-40B4-BE49-F238E27FC236}">
                <a16:creationId xmlns:a16="http://schemas.microsoft.com/office/drawing/2014/main" id="{761A8F19-3A0E-412C-AD24-E6BC82257B4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45573" y="2435023"/>
            <a:ext cx="2935893" cy="1006991"/>
            <a:chOff x="8328246" y="2276873"/>
            <a:chExt cx="2198694" cy="1006991"/>
          </a:xfrm>
        </p:grpSpPr>
        <p:sp>
          <p:nvSpPr>
            <p:cNvPr id="9" name="TextBox 71">
              <a:extLst>
                <a:ext uri="{FF2B5EF4-FFF2-40B4-BE49-F238E27FC236}">
                  <a16:creationId xmlns:a16="http://schemas.microsoft.com/office/drawing/2014/main" id="{FEB8ED45-FF8A-4DDB-8451-3F19338D657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TextBox 72">
              <a:extLst>
                <a:ext uri="{FF2B5EF4-FFF2-40B4-BE49-F238E27FC236}">
                  <a16:creationId xmlns:a16="http://schemas.microsoft.com/office/drawing/2014/main" id="{4C53E306-F0B5-4E58-80A3-3069967A96FF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A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03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AC29E4B5-4E13-4C01-B83B-FCB17B3075A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39673" y="1304764"/>
            <a:ext cx="2259944" cy="3076620"/>
            <a:chOff x="1139673" y="1304764"/>
            <a:chExt cx="2259944" cy="3076620"/>
          </a:xfrm>
        </p:grpSpPr>
        <p:sp>
          <p:nvSpPr>
            <p:cNvPr id="13" name="TextBox 48">
              <a:extLst>
                <a:ext uri="{FF2B5EF4-FFF2-40B4-BE49-F238E27FC236}">
                  <a16:creationId xmlns:a16="http://schemas.microsoft.com/office/drawing/2014/main" id="{9D8D84A9-3893-4AE5-9AAF-D84A0579F2E1}"/>
                </a:ext>
              </a:extLst>
            </p:cNvPr>
            <p:cNvSpPr txBox="1"/>
            <p:nvPr/>
          </p:nvSpPr>
          <p:spPr>
            <a:xfrm>
              <a:off x="1861980" y="2860184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4" name="Group 85">
              <a:extLst>
                <a:ext uri="{FF2B5EF4-FFF2-40B4-BE49-F238E27FC236}">
                  <a16:creationId xmlns:a16="http://schemas.microsoft.com/office/drawing/2014/main" id="{FB7E7198-8397-4160-8832-78830AE9369F}"/>
                </a:ext>
              </a:extLst>
            </p:cNvPr>
            <p:cNvGrpSpPr/>
            <p:nvPr/>
          </p:nvGrpSpPr>
          <p:grpSpPr>
            <a:xfrm>
              <a:off x="1182333" y="1668284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: Shape 86">
                <a:extLst>
                  <a:ext uri="{FF2B5EF4-FFF2-40B4-BE49-F238E27FC236}">
                    <a16:creationId xmlns:a16="http://schemas.microsoft.com/office/drawing/2014/main" id="{A5CBA925-894E-4DE5-B64E-B73D99E6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87">
                <a:extLst>
                  <a:ext uri="{FF2B5EF4-FFF2-40B4-BE49-F238E27FC236}">
                    <a16:creationId xmlns:a16="http://schemas.microsoft.com/office/drawing/2014/main" id="{F45F7E4E-61D6-4AEF-A271-5F509818B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8">
                <a:extLst>
                  <a:ext uri="{FF2B5EF4-FFF2-40B4-BE49-F238E27FC236}">
                    <a16:creationId xmlns:a16="http://schemas.microsoft.com/office/drawing/2014/main" id="{914E778A-A61F-4257-9A63-5E2C2BC2B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89">
              <a:extLst>
                <a:ext uri="{FF2B5EF4-FFF2-40B4-BE49-F238E27FC236}">
                  <a16:creationId xmlns:a16="http://schemas.microsoft.com/office/drawing/2014/main" id="{FE1652EE-6552-48E0-BD1F-E2B3C757AEA2}"/>
                </a:ext>
              </a:extLst>
            </p:cNvPr>
            <p:cNvGrpSpPr/>
            <p:nvPr/>
          </p:nvGrpSpPr>
          <p:grpSpPr>
            <a:xfrm>
              <a:off x="1937428" y="1304764"/>
              <a:ext cx="610706" cy="902427"/>
              <a:chOff x="9609457" y="3208468"/>
              <a:chExt cx="651753" cy="963081"/>
            </a:xfrm>
          </p:grpSpPr>
          <p:sp>
            <p:nvSpPr>
              <p:cNvPr id="28" name="Oval 90">
                <a:extLst>
                  <a:ext uri="{FF2B5EF4-FFF2-40B4-BE49-F238E27FC236}">
                    <a16:creationId xmlns:a16="http://schemas.microsoft.com/office/drawing/2014/main" id="{C54885C5-C61B-40A4-A372-9CEFAADA9D66}"/>
                  </a:ext>
                </a:extLst>
              </p:cNvPr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9" name="Straight Connector 91">
                <a:extLst>
                  <a:ext uri="{FF2B5EF4-FFF2-40B4-BE49-F238E27FC236}">
                    <a16:creationId xmlns:a16="http://schemas.microsoft.com/office/drawing/2014/main" id="{B956052E-C4FA-44D3-843A-207720575527}"/>
                  </a:ext>
                </a:extLst>
              </p:cNvPr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92">
                <a:extLst>
                  <a:ext uri="{FF2B5EF4-FFF2-40B4-BE49-F238E27FC236}">
                    <a16:creationId xmlns:a16="http://schemas.microsoft.com/office/drawing/2014/main" id="{9F4DEA95-E9B9-48F5-9261-B9DBFDC7A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id="{1131E285-BB3C-4BA7-9D44-156B0D9E5147}"/>
                </a:ext>
              </a:extLst>
            </p:cNvPr>
            <p:cNvGrpSpPr/>
            <p:nvPr/>
          </p:nvGrpSpPr>
          <p:grpSpPr>
            <a:xfrm>
              <a:off x="1139673" y="3442088"/>
              <a:ext cx="2259944" cy="939296"/>
              <a:chOff x="1139673" y="3660828"/>
              <a:chExt cx="2259944" cy="939296"/>
            </a:xfrm>
          </p:grpSpPr>
          <p:sp>
            <p:nvSpPr>
              <p:cNvPr id="26" name="TextBox 12">
                <a:extLst>
                  <a:ext uri="{FF2B5EF4-FFF2-40B4-BE49-F238E27FC236}">
                    <a16:creationId xmlns:a16="http://schemas.microsoft.com/office/drawing/2014/main" id="{0A53DFBC-C5B3-452A-98B8-5B962FAC5A86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请替换文字内容复制你的内容到此</a:t>
                </a:r>
                <a:r>
                  <a:rPr lang="en-US" altLang="zh-CN" sz="1100" kern="0" dirty="0"/>
                  <a:t>A</a:t>
                </a:r>
                <a:r>
                  <a:rPr lang="zh-CN" altLang="en-US" sz="1100" kern="0" dirty="0"/>
                  <a:t>尚设计</a:t>
                </a:r>
              </a:p>
            </p:txBody>
          </p:sp>
          <p:sp>
            <p:nvSpPr>
              <p:cNvPr id="27" name="Rectangle 2">
                <a:extLst>
                  <a:ext uri="{FF2B5EF4-FFF2-40B4-BE49-F238E27FC236}">
                    <a16:creationId xmlns:a16="http://schemas.microsoft.com/office/drawing/2014/main" id="{37784A04-2E1B-4FEC-B09C-A42B1434AEE1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4E6A6E52-4352-4AD5-966F-36236EF4606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601439" y="1687642"/>
            <a:ext cx="2259944" cy="3107973"/>
            <a:chOff x="3601439" y="1687642"/>
            <a:chExt cx="2259944" cy="3107973"/>
          </a:xfrm>
        </p:grpSpPr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id="{BD253C07-7EAE-4DD6-A613-891624AA7CBB}"/>
                </a:ext>
              </a:extLst>
            </p:cNvPr>
            <p:cNvGrpSpPr/>
            <p:nvPr/>
          </p:nvGrpSpPr>
          <p:grpSpPr>
            <a:xfrm>
              <a:off x="3746379" y="2071581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3" name="Freeform: Shape 17">
                <a:extLst>
                  <a:ext uri="{FF2B5EF4-FFF2-40B4-BE49-F238E27FC236}">
                    <a16:creationId xmlns:a16="http://schemas.microsoft.com/office/drawing/2014/main" id="{E79B3E78-E821-494F-A111-CCD760BE4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>
                <a:extLst>
                  <a:ext uri="{FF2B5EF4-FFF2-40B4-BE49-F238E27FC236}">
                    <a16:creationId xmlns:a16="http://schemas.microsoft.com/office/drawing/2014/main" id="{2B84D578-A10D-4446-8AED-C028F97B5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9">
                <a:extLst>
                  <a:ext uri="{FF2B5EF4-FFF2-40B4-BE49-F238E27FC236}">
                    <a16:creationId xmlns:a16="http://schemas.microsoft.com/office/drawing/2014/main" id="{3EB97592-31BB-4E3C-AC70-D5202EA9C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id="{CCF34C09-4530-4110-A6A0-31D3F55060BF}"/>
                </a:ext>
              </a:extLst>
            </p:cNvPr>
            <p:cNvGrpSpPr/>
            <p:nvPr/>
          </p:nvGrpSpPr>
          <p:grpSpPr>
            <a:xfrm>
              <a:off x="4501474" y="1687642"/>
              <a:ext cx="610706" cy="902427"/>
              <a:chOff x="4506707" y="2276159"/>
              <a:chExt cx="651753" cy="963081"/>
            </a:xfrm>
          </p:grpSpPr>
          <p:sp>
            <p:nvSpPr>
              <p:cNvPr id="46" name="Oval 33">
                <a:extLst>
                  <a:ext uri="{FF2B5EF4-FFF2-40B4-BE49-F238E27FC236}">
                    <a16:creationId xmlns:a16="http://schemas.microsoft.com/office/drawing/2014/main" id="{51850355-27F4-4164-A254-39187A05148C}"/>
                  </a:ext>
                </a:extLst>
              </p:cNvPr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7" name="Straight Connector 34">
                <a:extLst>
                  <a:ext uri="{FF2B5EF4-FFF2-40B4-BE49-F238E27FC236}">
                    <a16:creationId xmlns:a16="http://schemas.microsoft.com/office/drawing/2014/main" id="{902888C5-0BD4-42BF-A864-B60E66F8E54B}"/>
                  </a:ext>
                </a:extLst>
              </p:cNvPr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35">
                <a:extLst>
                  <a:ext uri="{FF2B5EF4-FFF2-40B4-BE49-F238E27FC236}">
                    <a16:creationId xmlns:a16="http://schemas.microsoft.com/office/drawing/2014/main" id="{34BFEAE0-27C1-461C-8CC4-B6413CAA46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49" name="Freeform: Shape 36">
                  <a:extLst>
                    <a:ext uri="{FF2B5EF4-FFF2-40B4-BE49-F238E27FC236}">
                      <a16:creationId xmlns:a16="http://schemas.microsoft.com/office/drawing/2014/main" id="{2BBDA381-4559-45E1-BBE5-EAFDA5CA8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37">
                  <a:extLst>
                    <a:ext uri="{FF2B5EF4-FFF2-40B4-BE49-F238E27FC236}">
                      <a16:creationId xmlns:a16="http://schemas.microsoft.com/office/drawing/2014/main" id="{9FF315A3-1F05-4F1C-875E-7825359D1F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38">
                  <a:extLst>
                    <a:ext uri="{FF2B5EF4-FFF2-40B4-BE49-F238E27FC236}">
                      <a16:creationId xmlns:a16="http://schemas.microsoft.com/office/drawing/2014/main" id="{8191B14F-0419-4434-8C10-459C50DF1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39">
                  <a:extLst>
                    <a:ext uri="{FF2B5EF4-FFF2-40B4-BE49-F238E27FC236}">
                      <a16:creationId xmlns:a16="http://schemas.microsoft.com/office/drawing/2014/main" id="{43CDEA3B-3817-466B-9E2A-98BF35C38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50">
              <a:extLst>
                <a:ext uri="{FF2B5EF4-FFF2-40B4-BE49-F238E27FC236}">
                  <a16:creationId xmlns:a16="http://schemas.microsoft.com/office/drawing/2014/main" id="{D2AB5AA6-FCCD-452F-9933-396CE99B9A02}"/>
                </a:ext>
              </a:extLst>
            </p:cNvPr>
            <p:cNvSpPr txBox="1"/>
            <p:nvPr/>
          </p:nvSpPr>
          <p:spPr>
            <a:xfrm>
              <a:off x="4426025" y="3292569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7" name="Group 53">
              <a:extLst>
                <a:ext uri="{FF2B5EF4-FFF2-40B4-BE49-F238E27FC236}">
                  <a16:creationId xmlns:a16="http://schemas.microsoft.com/office/drawing/2014/main" id="{5C841E26-B126-4DCD-85E9-D44C38215473}"/>
                </a:ext>
              </a:extLst>
            </p:cNvPr>
            <p:cNvGrpSpPr/>
            <p:nvPr/>
          </p:nvGrpSpPr>
          <p:grpSpPr>
            <a:xfrm>
              <a:off x="3601439" y="3856319"/>
              <a:ext cx="2259944" cy="939296"/>
              <a:chOff x="1139673" y="3660828"/>
              <a:chExt cx="2259944" cy="939296"/>
            </a:xfrm>
          </p:grpSpPr>
          <p:sp>
            <p:nvSpPr>
              <p:cNvPr id="24" name="TextBox 54">
                <a:extLst>
                  <a:ext uri="{FF2B5EF4-FFF2-40B4-BE49-F238E27FC236}">
                    <a16:creationId xmlns:a16="http://schemas.microsoft.com/office/drawing/2014/main" id="{D7A916BE-AE70-47D8-AFD1-DF31C6A92551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请替换文字内容复制你的内容到此</a:t>
                </a:r>
                <a:r>
                  <a:rPr lang="en-US" altLang="zh-CN" sz="1100" kern="0" dirty="0"/>
                  <a:t>A</a:t>
                </a:r>
                <a:r>
                  <a:rPr lang="zh-CN" altLang="en-US" sz="1100" kern="0" dirty="0"/>
                  <a:t>尚设计</a:t>
                </a:r>
              </a:p>
            </p:txBody>
          </p:sp>
          <p:sp>
            <p:nvSpPr>
              <p:cNvPr id="25" name="Rectangle 55">
                <a:extLst>
                  <a:ext uri="{FF2B5EF4-FFF2-40B4-BE49-F238E27FC236}">
                    <a16:creationId xmlns:a16="http://schemas.microsoft.com/office/drawing/2014/main" id="{40FEED03-05B7-4B3E-BD22-EA07D860E76B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id="{8B1617A0-4C71-494E-A1B0-03E12BE56BD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29403" y="2111877"/>
            <a:ext cx="2259944" cy="3097969"/>
            <a:chOff x="6229403" y="2111877"/>
            <a:chExt cx="2259944" cy="3097969"/>
          </a:xfrm>
        </p:grpSpPr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id="{2EEB5EE2-2726-4B93-9D9C-3D3051E1371C}"/>
                </a:ext>
              </a:extLst>
            </p:cNvPr>
            <p:cNvGrpSpPr/>
            <p:nvPr/>
          </p:nvGrpSpPr>
          <p:grpSpPr>
            <a:xfrm>
              <a:off x="6310426" y="2498169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id="{05024CD4-75B2-4267-A00F-AE2518BD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2">
                <a:extLst>
                  <a:ext uri="{FF2B5EF4-FFF2-40B4-BE49-F238E27FC236}">
                    <a16:creationId xmlns:a16="http://schemas.microsoft.com/office/drawing/2014/main" id="{618111A2-B5EE-4D3F-954F-CD28002F5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3">
                <a:extLst>
                  <a:ext uri="{FF2B5EF4-FFF2-40B4-BE49-F238E27FC236}">
                    <a16:creationId xmlns:a16="http://schemas.microsoft.com/office/drawing/2014/main" id="{9733C63B-2034-43A8-8785-2EB64161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4">
              <a:extLst>
                <a:ext uri="{FF2B5EF4-FFF2-40B4-BE49-F238E27FC236}">
                  <a16:creationId xmlns:a16="http://schemas.microsoft.com/office/drawing/2014/main" id="{B3C40570-2A03-4811-8F1A-BF75C392E66B}"/>
                </a:ext>
              </a:extLst>
            </p:cNvPr>
            <p:cNvGrpSpPr/>
            <p:nvPr/>
          </p:nvGrpSpPr>
          <p:grpSpPr>
            <a:xfrm>
              <a:off x="7065521" y="2111877"/>
              <a:ext cx="610706" cy="902427"/>
              <a:chOff x="7058082" y="2728908"/>
              <a:chExt cx="651753" cy="963081"/>
            </a:xfrm>
          </p:grpSpPr>
          <p:sp>
            <p:nvSpPr>
              <p:cNvPr id="40" name="Oval 45">
                <a:extLst>
                  <a:ext uri="{FF2B5EF4-FFF2-40B4-BE49-F238E27FC236}">
                    <a16:creationId xmlns:a16="http://schemas.microsoft.com/office/drawing/2014/main" id="{B7B38700-AEDE-4F4A-BBA9-06274BB7E8D7}"/>
                  </a:ext>
                </a:extLst>
              </p:cNvPr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1" name="Straight Connector 46">
                <a:extLst>
                  <a:ext uri="{FF2B5EF4-FFF2-40B4-BE49-F238E27FC236}">
                    <a16:creationId xmlns:a16="http://schemas.microsoft.com/office/drawing/2014/main" id="{DE7029B4-736A-41F9-A523-9D3A70DD4A25}"/>
                  </a:ext>
                </a:extLst>
              </p:cNvPr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: Shape 47">
                <a:extLst>
                  <a:ext uri="{FF2B5EF4-FFF2-40B4-BE49-F238E27FC236}">
                    <a16:creationId xmlns:a16="http://schemas.microsoft.com/office/drawing/2014/main" id="{133DBA01-6884-4A4C-9E0A-D3C7D28CD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51">
              <a:extLst>
                <a:ext uri="{FF2B5EF4-FFF2-40B4-BE49-F238E27FC236}">
                  <a16:creationId xmlns:a16="http://schemas.microsoft.com/office/drawing/2014/main" id="{E854AEA8-FE6F-477D-B211-125697247FD1}"/>
                </a:ext>
              </a:extLst>
            </p:cNvPr>
            <p:cNvSpPr txBox="1"/>
            <p:nvPr/>
          </p:nvSpPr>
          <p:spPr>
            <a:xfrm>
              <a:off x="6990071" y="372205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id="{2676DE36-4A85-4CEC-B29D-36B7435C2712}"/>
                </a:ext>
              </a:extLst>
            </p:cNvPr>
            <p:cNvGrpSpPr/>
            <p:nvPr/>
          </p:nvGrpSpPr>
          <p:grpSpPr>
            <a:xfrm>
              <a:off x="6229403" y="4270550"/>
              <a:ext cx="2259944" cy="939296"/>
              <a:chOff x="1139673" y="3660828"/>
              <a:chExt cx="2259944" cy="939296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id="{D271328B-2130-4D05-95D6-2E1B0851682D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请替换文字内容复制你的内容到此</a:t>
                </a:r>
                <a:r>
                  <a:rPr lang="en-US" altLang="zh-CN" sz="1100" kern="0" dirty="0"/>
                  <a:t>A</a:t>
                </a:r>
                <a:r>
                  <a:rPr lang="zh-CN" altLang="en-US" sz="1100" kern="0" dirty="0"/>
                  <a:t>尚设计</a:t>
                </a:r>
              </a:p>
            </p:txBody>
          </p:sp>
          <p:sp>
            <p:nvSpPr>
              <p:cNvPr id="23" name="Rectangle 58">
                <a:extLst>
                  <a:ext uri="{FF2B5EF4-FFF2-40B4-BE49-F238E27FC236}">
                    <a16:creationId xmlns:a16="http://schemas.microsoft.com/office/drawing/2014/main" id="{F16BCDB5-281E-43E4-9885-C6CC4C7366E7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id="{F0FFEFCF-7BD2-4ABA-834A-92935455896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92384" y="2566490"/>
            <a:ext cx="2259944" cy="3057587"/>
            <a:chOff x="8792384" y="2566490"/>
            <a:chExt cx="2259944" cy="3057587"/>
          </a:xfrm>
        </p:grpSpPr>
        <p:sp>
          <p:nvSpPr>
            <p:cNvPr id="10" name="TextBox 52">
              <a:extLst>
                <a:ext uri="{FF2B5EF4-FFF2-40B4-BE49-F238E27FC236}">
                  <a16:creationId xmlns:a16="http://schemas.microsoft.com/office/drawing/2014/main" id="{9534C92B-3C01-4725-99E3-6CE415FA2766}"/>
                </a:ext>
              </a:extLst>
            </p:cNvPr>
            <p:cNvSpPr txBox="1"/>
            <p:nvPr/>
          </p:nvSpPr>
          <p:spPr>
            <a:xfrm>
              <a:off x="9559816" y="415572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1" name="Group 77">
              <a:extLst>
                <a:ext uri="{FF2B5EF4-FFF2-40B4-BE49-F238E27FC236}">
                  <a16:creationId xmlns:a16="http://schemas.microsoft.com/office/drawing/2014/main" id="{3C50F92B-22E0-47E7-A281-ED99AE2A7A5D}"/>
                </a:ext>
              </a:extLst>
            </p:cNvPr>
            <p:cNvGrpSpPr/>
            <p:nvPr/>
          </p:nvGrpSpPr>
          <p:grpSpPr>
            <a:xfrm>
              <a:off x="8874470" y="2913485"/>
              <a:ext cx="2097901" cy="1100358"/>
              <a:chOff x="3433260" y="1508627"/>
              <a:chExt cx="2237290" cy="117346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: Shape 78">
                <a:extLst>
                  <a:ext uri="{FF2B5EF4-FFF2-40B4-BE49-F238E27FC236}">
                    <a16:creationId xmlns:a16="http://schemas.microsoft.com/office/drawing/2014/main" id="{70524A4E-18E6-4E4F-B5A7-E8341429E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9">
                <a:extLst>
                  <a:ext uri="{FF2B5EF4-FFF2-40B4-BE49-F238E27FC236}">
                    <a16:creationId xmlns:a16="http://schemas.microsoft.com/office/drawing/2014/main" id="{997AB813-E8AC-4643-9947-171AAFEFC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0">
                <a:extLst>
                  <a:ext uri="{FF2B5EF4-FFF2-40B4-BE49-F238E27FC236}">
                    <a16:creationId xmlns:a16="http://schemas.microsoft.com/office/drawing/2014/main" id="{4842B94C-666B-41A7-AA9A-7D3E0E88F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5"/>
                <a:ext cx="2237290" cy="742530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81">
              <a:extLst>
                <a:ext uri="{FF2B5EF4-FFF2-40B4-BE49-F238E27FC236}">
                  <a16:creationId xmlns:a16="http://schemas.microsoft.com/office/drawing/2014/main" id="{8A921481-FAF6-4392-9453-5359F5B1F0E7}"/>
                </a:ext>
              </a:extLst>
            </p:cNvPr>
            <p:cNvGrpSpPr/>
            <p:nvPr/>
          </p:nvGrpSpPr>
          <p:grpSpPr>
            <a:xfrm>
              <a:off x="9618066" y="2566490"/>
              <a:ext cx="610707" cy="846723"/>
              <a:chOff x="1943061" y="1860330"/>
              <a:chExt cx="651753" cy="903633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id="{354C200F-B07D-4C05-9168-4246EEA03739}"/>
                  </a:ext>
                </a:extLst>
              </p:cNvPr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3">
                <a:extLst>
                  <a:ext uri="{FF2B5EF4-FFF2-40B4-BE49-F238E27FC236}">
                    <a16:creationId xmlns:a16="http://schemas.microsoft.com/office/drawing/2014/main" id="{1333871F-9340-43D7-A8A8-58F6A3D02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6" name="Straight Connector 84">
                <a:extLst>
                  <a:ext uri="{FF2B5EF4-FFF2-40B4-BE49-F238E27FC236}">
                    <a16:creationId xmlns:a16="http://schemas.microsoft.com/office/drawing/2014/main" id="{29653BC7-CC68-4359-A61E-FD6103AB0E69}"/>
                  </a:ext>
                </a:extLst>
              </p:cNvPr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59">
              <a:extLst>
                <a:ext uri="{FF2B5EF4-FFF2-40B4-BE49-F238E27FC236}">
                  <a16:creationId xmlns:a16="http://schemas.microsoft.com/office/drawing/2014/main" id="{F81DFE4A-DE54-405B-824E-78758AD228EC}"/>
                </a:ext>
              </a:extLst>
            </p:cNvPr>
            <p:cNvGrpSpPr/>
            <p:nvPr/>
          </p:nvGrpSpPr>
          <p:grpSpPr>
            <a:xfrm>
              <a:off x="8792384" y="4684781"/>
              <a:ext cx="2259944" cy="939296"/>
              <a:chOff x="1139673" y="3660828"/>
              <a:chExt cx="2259944" cy="939296"/>
            </a:xfrm>
          </p:grpSpPr>
          <p:sp>
            <p:nvSpPr>
              <p:cNvPr id="20" name="TextBox 60">
                <a:extLst>
                  <a:ext uri="{FF2B5EF4-FFF2-40B4-BE49-F238E27FC236}">
                    <a16:creationId xmlns:a16="http://schemas.microsoft.com/office/drawing/2014/main" id="{64D9FAB0-987D-40AE-B869-73252E39B92C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请替换文字内容复制你的内容到此</a:t>
                </a:r>
                <a:r>
                  <a:rPr lang="en-US" altLang="zh-CN" sz="1100" kern="0" dirty="0"/>
                  <a:t>A</a:t>
                </a:r>
                <a:r>
                  <a:rPr lang="zh-CN" altLang="en-US" sz="1100" kern="0" dirty="0"/>
                  <a:t>尚设计</a:t>
                </a:r>
              </a:p>
            </p:txBody>
          </p:sp>
          <p:sp>
            <p:nvSpPr>
              <p:cNvPr id="21" name="Rectangle 61">
                <a:extLst>
                  <a:ext uri="{FF2B5EF4-FFF2-40B4-BE49-F238E27FC236}">
                    <a16:creationId xmlns:a16="http://schemas.microsoft.com/office/drawing/2014/main" id="{8D6DDF02-D364-4C61-A6B0-7BEC1B03F97A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894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689F6A18-52C0-4927-80DA-C71686D0B5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9E8D99E-855B-4642-8E0D-4E63929E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5F2129C-7132-420E-B0D3-D768822A3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E4414EE-2D7B-46BC-9430-5E95271B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C6B33796-0389-43BB-BCD3-24E84511165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AA101A2-2733-4964-800C-42CB7C166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1827811"/>
              <a:ext cx="226806" cy="261786"/>
            </a:xfrm>
            <a:custGeom>
              <a:avLst/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E3D5C5F-B83A-46A9-A335-854C1C720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A3FCA42-92C5-410F-AE7E-C2879A6D4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2A6FFE3-A024-4C1F-AC1D-2E88B2B6B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7CA929E-894F-4E97-98C6-989BD08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116AC97-2B73-4030-8653-8797F25FF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B202D5F-6352-4A34-8CDA-DDA9F321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0DE90A0-1F20-44C4-ABB4-807F89F5B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1827811"/>
              <a:ext cx="1512038" cy="1326985"/>
            </a:xfrm>
            <a:custGeom>
              <a:avLst/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BA9ADEF-9504-4C94-9C80-B2318D86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606B5B8-C45A-4BA4-BEA3-900106239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FE82E43-0629-4060-AC6F-69C3791CBF50}"/>
                </a:ext>
              </a:extLst>
            </p:cNvPr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>
                <a:extLst>
                  <a:ext uri="{FF2B5EF4-FFF2-40B4-BE49-F238E27FC236}">
                    <a16:creationId xmlns:a16="http://schemas.microsoft.com/office/drawing/2014/main" id="{30FBFDCB-0273-4F91-84C4-EA8C16789CBF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D53B704A-AEB6-4637-A7DA-1423AAA4D5A8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A1DEC502-2126-4747-A5D3-3AC6932E9F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75061FE-F98F-4B98-AC6B-8D640902E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7B7E548-8A6F-4528-8188-61F89D29F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0894B34-A296-41ED-8F8D-D604E7C4D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132A958-B524-4034-8B6B-1E9E9A81A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CEC7AF-38B4-49B2-90A4-4027EA65F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F11F334-9F90-452B-A764-DC79695A9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6096C09-B84C-4D24-A658-A27F27716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2345E57-023F-4FA5-ABAE-4415CCCB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1512038" cy="1328114"/>
            </a:xfrm>
            <a:custGeom>
              <a:avLst/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5E4790E-6CE1-47E5-A878-9AFC2D123F08}"/>
                </a:ext>
              </a:extLst>
            </p:cNvPr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902035D7-F6B1-4AFF-9B3A-4A1F2EE3C0EC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A66FFD86-6EA7-4144-8CB4-F9C947D56DD4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E44A3286-2EE5-42D2-8373-4E2DB854D7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3804067-7416-4904-B551-060F3A0D0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3734788"/>
              <a:ext cx="226806" cy="262915"/>
            </a:xfrm>
            <a:custGeom>
              <a:avLst/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FDF80F7-3C5C-487D-B419-41F96EF02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03D8823-311E-4F2A-A4D0-7058E922B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01D4E20-1079-4B98-8AF6-74BDD9438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FF35AD5-AB50-46A9-947B-4668FF1E8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304E2A3-9A5B-4952-A442-83CEDDAA9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2EAB5D6-DFAB-43FF-AF3C-8DA59A50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671AFEC-3BFD-4499-9D66-45469B9E9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3734788"/>
              <a:ext cx="1512038" cy="1328114"/>
            </a:xfrm>
            <a:custGeom>
              <a:avLst/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8EFBD6F-7810-4C95-A396-137A2688DE56}"/>
                </a:ext>
              </a:extLst>
            </p:cNvPr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>
                <a:extLst>
                  <a:ext uri="{FF2B5EF4-FFF2-40B4-BE49-F238E27FC236}">
                    <a16:creationId xmlns:a16="http://schemas.microsoft.com/office/drawing/2014/main" id="{27DB9501-87A4-48A2-A203-33BEC3576F5B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FC40D49-458A-48DE-ADD5-8101935F0EF9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DD4A4D8F-82D2-4385-A673-E896B5CE20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7D6731E-D75A-49F0-8BC9-FFC1A480D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7D5A0C5-69D5-497D-9E5B-4E2849731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1FA8666-2493-4A97-A4B8-21914FD00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741AA8A-D063-4D2F-A2EE-1721CBB6B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0142D5-D077-4972-91CC-DE1A18BFA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51A6BA6-C88C-4631-BFCE-AD691763B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5DB7824-A14C-4E4F-AEE5-DDBEBFC6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564A7CF-5357-4D91-B92C-FAE30CC3E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1512038" cy="1326985"/>
            </a:xfrm>
            <a:custGeom>
              <a:avLst/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BEF1D4F-33FF-4D19-8AFC-88BFA590A733}"/>
                </a:ext>
              </a:extLst>
            </p:cNvPr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>
                <a:extLst>
                  <a:ext uri="{FF2B5EF4-FFF2-40B4-BE49-F238E27FC236}">
                    <a16:creationId xmlns:a16="http://schemas.microsoft.com/office/drawing/2014/main" id="{41971748-D5A8-49C6-AEDF-79FC12D87AA4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FE988758-D050-40F7-8349-88C85D001DAD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156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框 6">
            <a:extLst>
              <a:ext uri="{FF2B5EF4-FFF2-40B4-BE49-F238E27FC236}">
                <a16:creationId xmlns:a16="http://schemas.microsoft.com/office/drawing/2014/main" id="{63A79F47-AFA8-4A92-A151-4458740EDE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99773" y="2507273"/>
            <a:ext cx="71304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感谢您的观看！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CA842F6-528A-449D-9F32-6B015B43BCD8}"/>
              </a:ext>
            </a:extLst>
          </p:cNvPr>
          <p:cNvSpPr txBox="1"/>
          <p:nvPr/>
        </p:nvSpPr>
        <p:spPr>
          <a:xfrm>
            <a:off x="4322918" y="3817567"/>
            <a:ext cx="4185761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部门：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尚设计      日期：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2019/12/30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77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3502E9-2BF5-4910-9405-DC1F20F9F292}"/>
              </a:ext>
            </a:extLst>
          </p:cNvPr>
          <p:cNvSpPr txBox="1"/>
          <p:nvPr/>
        </p:nvSpPr>
        <p:spPr>
          <a:xfrm>
            <a:off x="4668011" y="2390661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7CF81F-145F-4E60-9398-0367160AAD70}"/>
              </a:ext>
            </a:extLst>
          </p:cNvPr>
          <p:cNvSpPr txBox="1"/>
          <p:nvPr/>
        </p:nvSpPr>
        <p:spPr>
          <a:xfrm>
            <a:off x="3611880" y="3035821"/>
            <a:ext cx="5095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年度工作概述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BC8A74-DD40-479B-A69D-39C7ACCED890}"/>
              </a:ext>
            </a:extLst>
          </p:cNvPr>
          <p:cNvSpPr txBox="1"/>
          <p:nvPr/>
        </p:nvSpPr>
        <p:spPr>
          <a:xfrm>
            <a:off x="2589530" y="3534296"/>
            <a:ext cx="726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greetings to my friends whom I miss so much.</a:t>
            </a: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千图PPT彼岸天：ID 8661124库_组合 25">
            <a:extLst>
              <a:ext uri="{FF2B5EF4-FFF2-40B4-BE49-F238E27FC236}">
                <a16:creationId xmlns:a16="http://schemas.microsoft.com/office/drawing/2014/main" id="{67798A39-D518-4DD7-8944-BA4B13881EE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742713" y="1123950"/>
            <a:ext cx="1005426" cy="766135"/>
            <a:chOff x="6559216" y="2734476"/>
            <a:chExt cx="5175884" cy="3944014"/>
          </a:xfrm>
          <a:solidFill>
            <a:srgbClr val="8494A9"/>
          </a:solidFill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40A7260-E51E-4D75-9BE1-9FD0AC06699B}"/>
                </a:ext>
              </a:extLst>
            </p:cNvPr>
            <p:cNvGrpSpPr/>
            <p:nvPr/>
          </p:nvGrpSpPr>
          <p:grpSpPr>
            <a:xfrm>
              <a:off x="6559216" y="3745152"/>
              <a:ext cx="1504101" cy="2290182"/>
              <a:chOff x="6559216" y="3745152"/>
              <a:chExt cx="1504101" cy="2290182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3F4172F-792E-4DE1-BBE4-6F3C3EC73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6230" y="4197743"/>
                <a:ext cx="340295" cy="479814"/>
              </a:xfrm>
              <a:custGeom>
                <a:avLst/>
                <a:gdLst>
                  <a:gd name="T0" fmla="*/ 22 w 299"/>
                  <a:gd name="T1" fmla="*/ 0 h 423"/>
                  <a:gd name="T2" fmla="*/ 26 w 299"/>
                  <a:gd name="T3" fmla="*/ 2 h 423"/>
                  <a:gd name="T4" fmla="*/ 38 w 299"/>
                  <a:gd name="T5" fmla="*/ 4 h 423"/>
                  <a:gd name="T6" fmla="*/ 55 w 299"/>
                  <a:gd name="T7" fmla="*/ 10 h 423"/>
                  <a:gd name="T8" fmla="*/ 77 w 299"/>
                  <a:gd name="T9" fmla="*/ 18 h 423"/>
                  <a:gd name="T10" fmla="*/ 103 w 299"/>
                  <a:gd name="T11" fmla="*/ 31 h 423"/>
                  <a:gd name="T12" fmla="*/ 131 w 299"/>
                  <a:gd name="T13" fmla="*/ 48 h 423"/>
                  <a:gd name="T14" fmla="*/ 162 w 299"/>
                  <a:gd name="T15" fmla="*/ 67 h 423"/>
                  <a:gd name="T16" fmla="*/ 192 w 299"/>
                  <a:gd name="T17" fmla="*/ 94 h 423"/>
                  <a:gd name="T18" fmla="*/ 223 w 299"/>
                  <a:gd name="T19" fmla="*/ 125 h 423"/>
                  <a:gd name="T20" fmla="*/ 250 w 299"/>
                  <a:gd name="T21" fmla="*/ 163 h 423"/>
                  <a:gd name="T22" fmla="*/ 272 w 299"/>
                  <a:gd name="T23" fmla="*/ 203 h 423"/>
                  <a:gd name="T24" fmla="*/ 288 w 299"/>
                  <a:gd name="T25" fmla="*/ 241 h 423"/>
                  <a:gd name="T26" fmla="*/ 296 w 299"/>
                  <a:gd name="T27" fmla="*/ 279 h 423"/>
                  <a:gd name="T28" fmla="*/ 299 w 299"/>
                  <a:gd name="T29" fmla="*/ 312 h 423"/>
                  <a:gd name="T30" fmla="*/ 299 w 299"/>
                  <a:gd name="T31" fmla="*/ 343 h 423"/>
                  <a:gd name="T32" fmla="*/ 296 w 299"/>
                  <a:gd name="T33" fmla="*/ 370 h 423"/>
                  <a:gd name="T34" fmla="*/ 291 w 299"/>
                  <a:gd name="T35" fmla="*/ 392 h 423"/>
                  <a:gd name="T36" fmla="*/ 287 w 299"/>
                  <a:gd name="T37" fmla="*/ 409 h 423"/>
                  <a:gd name="T38" fmla="*/ 282 w 299"/>
                  <a:gd name="T39" fmla="*/ 419 h 423"/>
                  <a:gd name="T40" fmla="*/ 281 w 299"/>
                  <a:gd name="T41" fmla="*/ 423 h 423"/>
                  <a:gd name="T42" fmla="*/ 277 w 299"/>
                  <a:gd name="T43" fmla="*/ 423 h 423"/>
                  <a:gd name="T44" fmla="*/ 265 w 299"/>
                  <a:gd name="T45" fmla="*/ 420 h 423"/>
                  <a:gd name="T46" fmla="*/ 247 w 299"/>
                  <a:gd name="T47" fmla="*/ 417 h 423"/>
                  <a:gd name="T48" fmla="*/ 223 w 299"/>
                  <a:gd name="T49" fmla="*/ 410 h 423"/>
                  <a:gd name="T50" fmla="*/ 196 w 299"/>
                  <a:gd name="T51" fmla="*/ 400 h 423"/>
                  <a:gd name="T52" fmla="*/ 165 w 299"/>
                  <a:gd name="T53" fmla="*/ 388 h 423"/>
                  <a:gd name="T54" fmla="*/ 134 w 299"/>
                  <a:gd name="T55" fmla="*/ 370 h 423"/>
                  <a:gd name="T56" fmla="*/ 103 w 299"/>
                  <a:gd name="T57" fmla="*/ 346 h 423"/>
                  <a:gd name="T58" fmla="*/ 73 w 299"/>
                  <a:gd name="T59" fmla="*/ 316 h 423"/>
                  <a:gd name="T60" fmla="*/ 45 w 299"/>
                  <a:gd name="T61" fmla="*/ 280 h 423"/>
                  <a:gd name="T62" fmla="*/ 25 w 299"/>
                  <a:gd name="T63" fmla="*/ 244 h 423"/>
                  <a:gd name="T64" fmla="*/ 11 w 299"/>
                  <a:gd name="T65" fmla="*/ 209 h 423"/>
                  <a:gd name="T66" fmla="*/ 4 w 299"/>
                  <a:gd name="T67" fmla="*/ 172 h 423"/>
                  <a:gd name="T68" fmla="*/ 0 w 299"/>
                  <a:gd name="T69" fmla="*/ 139 h 423"/>
                  <a:gd name="T70" fmla="*/ 0 w 299"/>
                  <a:gd name="T71" fmla="*/ 107 h 423"/>
                  <a:gd name="T72" fmla="*/ 2 w 299"/>
                  <a:gd name="T73" fmla="*/ 77 h 423"/>
                  <a:gd name="T74" fmla="*/ 8 w 299"/>
                  <a:gd name="T75" fmla="*/ 52 h 423"/>
                  <a:gd name="T76" fmla="*/ 12 w 299"/>
                  <a:gd name="T77" fmla="*/ 31 h 423"/>
                  <a:gd name="T78" fmla="*/ 18 w 299"/>
                  <a:gd name="T79" fmla="*/ 14 h 423"/>
                  <a:gd name="T80" fmla="*/ 21 w 299"/>
                  <a:gd name="T81" fmla="*/ 4 h 423"/>
                  <a:gd name="T82" fmla="*/ 22 w 299"/>
                  <a:gd name="T8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9" h="423">
                    <a:moveTo>
                      <a:pt x="22" y="0"/>
                    </a:moveTo>
                    <a:lnTo>
                      <a:pt x="26" y="2"/>
                    </a:lnTo>
                    <a:lnTo>
                      <a:pt x="38" y="4"/>
                    </a:lnTo>
                    <a:lnTo>
                      <a:pt x="55" y="10"/>
                    </a:lnTo>
                    <a:lnTo>
                      <a:pt x="77" y="18"/>
                    </a:lnTo>
                    <a:lnTo>
                      <a:pt x="103" y="31"/>
                    </a:lnTo>
                    <a:lnTo>
                      <a:pt x="131" y="48"/>
                    </a:lnTo>
                    <a:lnTo>
                      <a:pt x="162" y="67"/>
                    </a:lnTo>
                    <a:lnTo>
                      <a:pt x="192" y="94"/>
                    </a:lnTo>
                    <a:lnTo>
                      <a:pt x="223" y="125"/>
                    </a:lnTo>
                    <a:lnTo>
                      <a:pt x="250" y="163"/>
                    </a:lnTo>
                    <a:lnTo>
                      <a:pt x="272" y="203"/>
                    </a:lnTo>
                    <a:lnTo>
                      <a:pt x="288" y="241"/>
                    </a:lnTo>
                    <a:lnTo>
                      <a:pt x="296" y="279"/>
                    </a:lnTo>
                    <a:lnTo>
                      <a:pt x="299" y="312"/>
                    </a:lnTo>
                    <a:lnTo>
                      <a:pt x="299" y="343"/>
                    </a:lnTo>
                    <a:lnTo>
                      <a:pt x="296" y="370"/>
                    </a:lnTo>
                    <a:lnTo>
                      <a:pt x="291" y="392"/>
                    </a:lnTo>
                    <a:lnTo>
                      <a:pt x="287" y="409"/>
                    </a:lnTo>
                    <a:lnTo>
                      <a:pt x="282" y="419"/>
                    </a:lnTo>
                    <a:lnTo>
                      <a:pt x="281" y="423"/>
                    </a:lnTo>
                    <a:lnTo>
                      <a:pt x="277" y="423"/>
                    </a:lnTo>
                    <a:lnTo>
                      <a:pt x="265" y="420"/>
                    </a:lnTo>
                    <a:lnTo>
                      <a:pt x="247" y="417"/>
                    </a:lnTo>
                    <a:lnTo>
                      <a:pt x="223" y="410"/>
                    </a:lnTo>
                    <a:lnTo>
                      <a:pt x="196" y="400"/>
                    </a:lnTo>
                    <a:lnTo>
                      <a:pt x="165" y="388"/>
                    </a:lnTo>
                    <a:lnTo>
                      <a:pt x="134" y="370"/>
                    </a:lnTo>
                    <a:lnTo>
                      <a:pt x="103" y="346"/>
                    </a:lnTo>
                    <a:lnTo>
                      <a:pt x="73" y="316"/>
                    </a:lnTo>
                    <a:lnTo>
                      <a:pt x="45" y="280"/>
                    </a:lnTo>
                    <a:lnTo>
                      <a:pt x="25" y="244"/>
                    </a:lnTo>
                    <a:lnTo>
                      <a:pt x="11" y="209"/>
                    </a:lnTo>
                    <a:lnTo>
                      <a:pt x="4" y="172"/>
                    </a:lnTo>
                    <a:lnTo>
                      <a:pt x="0" y="139"/>
                    </a:lnTo>
                    <a:lnTo>
                      <a:pt x="0" y="107"/>
                    </a:lnTo>
                    <a:lnTo>
                      <a:pt x="2" y="77"/>
                    </a:lnTo>
                    <a:lnTo>
                      <a:pt x="8" y="52"/>
                    </a:lnTo>
                    <a:lnTo>
                      <a:pt x="12" y="31"/>
                    </a:lnTo>
                    <a:lnTo>
                      <a:pt x="18" y="14"/>
                    </a:lnTo>
                    <a:lnTo>
                      <a:pt x="2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7E8F1EE-3488-4F3B-A5B7-A78F2F501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701" y="4167118"/>
                <a:ext cx="296055" cy="534262"/>
              </a:xfrm>
              <a:custGeom>
                <a:avLst/>
                <a:gdLst>
                  <a:gd name="T0" fmla="*/ 201 w 260"/>
                  <a:gd name="T1" fmla="*/ 0 h 470"/>
                  <a:gd name="T2" fmla="*/ 202 w 260"/>
                  <a:gd name="T3" fmla="*/ 2 h 470"/>
                  <a:gd name="T4" fmla="*/ 209 w 260"/>
                  <a:gd name="T5" fmla="*/ 12 h 470"/>
                  <a:gd name="T6" fmla="*/ 218 w 260"/>
                  <a:gd name="T7" fmla="*/ 26 h 470"/>
                  <a:gd name="T8" fmla="*/ 228 w 260"/>
                  <a:gd name="T9" fmla="*/ 46 h 470"/>
                  <a:gd name="T10" fmla="*/ 238 w 260"/>
                  <a:gd name="T11" fmla="*/ 70 h 470"/>
                  <a:gd name="T12" fmla="*/ 248 w 260"/>
                  <a:gd name="T13" fmla="*/ 98 h 470"/>
                  <a:gd name="T14" fmla="*/ 255 w 260"/>
                  <a:gd name="T15" fmla="*/ 128 h 470"/>
                  <a:gd name="T16" fmla="*/ 260 w 260"/>
                  <a:gd name="T17" fmla="*/ 162 h 470"/>
                  <a:gd name="T18" fmla="*/ 260 w 260"/>
                  <a:gd name="T19" fmla="*/ 198 h 470"/>
                  <a:gd name="T20" fmla="*/ 256 w 260"/>
                  <a:gd name="T21" fmla="*/ 238 h 470"/>
                  <a:gd name="T22" fmla="*/ 246 w 260"/>
                  <a:gd name="T23" fmla="*/ 277 h 470"/>
                  <a:gd name="T24" fmla="*/ 229 w 260"/>
                  <a:gd name="T25" fmla="*/ 315 h 470"/>
                  <a:gd name="T26" fmla="*/ 209 w 260"/>
                  <a:gd name="T27" fmla="*/ 348 h 470"/>
                  <a:gd name="T28" fmla="*/ 187 w 260"/>
                  <a:gd name="T29" fmla="*/ 376 h 470"/>
                  <a:gd name="T30" fmla="*/ 164 w 260"/>
                  <a:gd name="T31" fmla="*/ 400 h 470"/>
                  <a:gd name="T32" fmla="*/ 140 w 260"/>
                  <a:gd name="T33" fmla="*/ 421 h 470"/>
                  <a:gd name="T34" fmla="*/ 116 w 260"/>
                  <a:gd name="T35" fmla="*/ 436 h 470"/>
                  <a:gd name="T36" fmla="*/ 95 w 260"/>
                  <a:gd name="T37" fmla="*/ 449 h 470"/>
                  <a:gd name="T38" fmla="*/ 77 w 260"/>
                  <a:gd name="T39" fmla="*/ 459 h 470"/>
                  <a:gd name="T40" fmla="*/ 62 w 260"/>
                  <a:gd name="T41" fmla="*/ 466 h 470"/>
                  <a:gd name="T42" fmla="*/ 54 w 260"/>
                  <a:gd name="T43" fmla="*/ 468 h 470"/>
                  <a:gd name="T44" fmla="*/ 50 w 260"/>
                  <a:gd name="T45" fmla="*/ 470 h 470"/>
                  <a:gd name="T46" fmla="*/ 48 w 260"/>
                  <a:gd name="T47" fmla="*/ 467 h 470"/>
                  <a:gd name="T48" fmla="*/ 43 w 260"/>
                  <a:gd name="T49" fmla="*/ 460 h 470"/>
                  <a:gd name="T50" fmla="*/ 36 w 260"/>
                  <a:gd name="T51" fmla="*/ 447 h 470"/>
                  <a:gd name="T52" fmla="*/ 27 w 260"/>
                  <a:gd name="T53" fmla="*/ 431 h 470"/>
                  <a:gd name="T54" fmla="*/ 17 w 260"/>
                  <a:gd name="T55" fmla="*/ 410 h 470"/>
                  <a:gd name="T56" fmla="*/ 10 w 260"/>
                  <a:gd name="T57" fmla="*/ 384 h 470"/>
                  <a:gd name="T58" fmla="*/ 3 w 260"/>
                  <a:gd name="T59" fmla="*/ 355 h 470"/>
                  <a:gd name="T60" fmla="*/ 0 w 260"/>
                  <a:gd name="T61" fmla="*/ 323 h 470"/>
                  <a:gd name="T62" fmla="*/ 0 w 260"/>
                  <a:gd name="T63" fmla="*/ 288 h 470"/>
                  <a:gd name="T64" fmla="*/ 6 w 260"/>
                  <a:gd name="T65" fmla="*/ 250 h 470"/>
                  <a:gd name="T66" fmla="*/ 17 w 260"/>
                  <a:gd name="T67" fmla="*/ 210 h 470"/>
                  <a:gd name="T68" fmla="*/ 36 w 260"/>
                  <a:gd name="T69" fmla="*/ 168 h 470"/>
                  <a:gd name="T70" fmla="*/ 58 w 260"/>
                  <a:gd name="T71" fmla="*/ 130 h 470"/>
                  <a:gd name="T72" fmla="*/ 81 w 260"/>
                  <a:gd name="T73" fmla="*/ 98 h 470"/>
                  <a:gd name="T74" fmla="*/ 105 w 260"/>
                  <a:gd name="T75" fmla="*/ 71 h 470"/>
                  <a:gd name="T76" fmla="*/ 129 w 260"/>
                  <a:gd name="T77" fmla="*/ 49 h 470"/>
                  <a:gd name="T78" fmla="*/ 151 w 260"/>
                  <a:gd name="T79" fmla="*/ 30 h 470"/>
                  <a:gd name="T80" fmla="*/ 171 w 260"/>
                  <a:gd name="T81" fmla="*/ 16 h 470"/>
                  <a:gd name="T82" fmla="*/ 187 w 260"/>
                  <a:gd name="T83" fmla="*/ 7 h 470"/>
                  <a:gd name="T84" fmla="*/ 197 w 260"/>
                  <a:gd name="T85" fmla="*/ 1 h 470"/>
                  <a:gd name="T86" fmla="*/ 201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201" y="0"/>
                    </a:moveTo>
                    <a:lnTo>
                      <a:pt x="202" y="2"/>
                    </a:lnTo>
                    <a:lnTo>
                      <a:pt x="209" y="12"/>
                    </a:lnTo>
                    <a:lnTo>
                      <a:pt x="218" y="26"/>
                    </a:lnTo>
                    <a:lnTo>
                      <a:pt x="228" y="46"/>
                    </a:lnTo>
                    <a:lnTo>
                      <a:pt x="238" y="70"/>
                    </a:lnTo>
                    <a:lnTo>
                      <a:pt x="248" y="98"/>
                    </a:lnTo>
                    <a:lnTo>
                      <a:pt x="255" y="128"/>
                    </a:lnTo>
                    <a:lnTo>
                      <a:pt x="260" y="162"/>
                    </a:lnTo>
                    <a:lnTo>
                      <a:pt x="260" y="198"/>
                    </a:lnTo>
                    <a:lnTo>
                      <a:pt x="256" y="238"/>
                    </a:lnTo>
                    <a:lnTo>
                      <a:pt x="246" y="277"/>
                    </a:lnTo>
                    <a:lnTo>
                      <a:pt x="229" y="315"/>
                    </a:lnTo>
                    <a:lnTo>
                      <a:pt x="209" y="348"/>
                    </a:lnTo>
                    <a:lnTo>
                      <a:pt x="187" y="376"/>
                    </a:lnTo>
                    <a:lnTo>
                      <a:pt x="164" y="400"/>
                    </a:lnTo>
                    <a:lnTo>
                      <a:pt x="140" y="421"/>
                    </a:lnTo>
                    <a:lnTo>
                      <a:pt x="116" y="436"/>
                    </a:lnTo>
                    <a:lnTo>
                      <a:pt x="95" y="449"/>
                    </a:lnTo>
                    <a:lnTo>
                      <a:pt x="77" y="459"/>
                    </a:lnTo>
                    <a:lnTo>
                      <a:pt x="62" y="466"/>
                    </a:lnTo>
                    <a:lnTo>
                      <a:pt x="54" y="468"/>
                    </a:lnTo>
                    <a:lnTo>
                      <a:pt x="50" y="470"/>
                    </a:lnTo>
                    <a:lnTo>
                      <a:pt x="48" y="467"/>
                    </a:lnTo>
                    <a:lnTo>
                      <a:pt x="43" y="460"/>
                    </a:lnTo>
                    <a:lnTo>
                      <a:pt x="36" y="447"/>
                    </a:lnTo>
                    <a:lnTo>
                      <a:pt x="27" y="431"/>
                    </a:lnTo>
                    <a:lnTo>
                      <a:pt x="17" y="410"/>
                    </a:lnTo>
                    <a:lnTo>
                      <a:pt x="10" y="384"/>
                    </a:lnTo>
                    <a:lnTo>
                      <a:pt x="3" y="355"/>
                    </a:lnTo>
                    <a:lnTo>
                      <a:pt x="0" y="323"/>
                    </a:lnTo>
                    <a:lnTo>
                      <a:pt x="0" y="288"/>
                    </a:lnTo>
                    <a:lnTo>
                      <a:pt x="6" y="250"/>
                    </a:lnTo>
                    <a:lnTo>
                      <a:pt x="17" y="210"/>
                    </a:lnTo>
                    <a:lnTo>
                      <a:pt x="36" y="168"/>
                    </a:lnTo>
                    <a:lnTo>
                      <a:pt x="58" y="130"/>
                    </a:lnTo>
                    <a:lnTo>
                      <a:pt x="81" y="98"/>
                    </a:lnTo>
                    <a:lnTo>
                      <a:pt x="105" y="71"/>
                    </a:lnTo>
                    <a:lnTo>
                      <a:pt x="129" y="49"/>
                    </a:lnTo>
                    <a:lnTo>
                      <a:pt x="151" y="30"/>
                    </a:lnTo>
                    <a:lnTo>
                      <a:pt x="171" y="16"/>
                    </a:lnTo>
                    <a:lnTo>
                      <a:pt x="187" y="7"/>
                    </a:lnTo>
                    <a:lnTo>
                      <a:pt x="197" y="1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4D0387B-7ADB-4EF3-860E-5E918B9D1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3000" y="4626514"/>
                <a:ext cx="279042" cy="551277"/>
              </a:xfrm>
              <a:custGeom>
                <a:avLst/>
                <a:gdLst>
                  <a:gd name="T0" fmla="*/ 160 w 246"/>
                  <a:gd name="T1" fmla="*/ 0 h 486"/>
                  <a:gd name="T2" fmla="*/ 163 w 246"/>
                  <a:gd name="T3" fmla="*/ 2 h 486"/>
                  <a:gd name="T4" fmla="*/ 168 w 246"/>
                  <a:gd name="T5" fmla="*/ 9 h 486"/>
                  <a:gd name="T6" fmla="*/ 177 w 246"/>
                  <a:gd name="T7" fmla="*/ 20 h 486"/>
                  <a:gd name="T8" fmla="*/ 188 w 246"/>
                  <a:gd name="T9" fmla="*/ 35 h 486"/>
                  <a:gd name="T10" fmla="*/ 201 w 246"/>
                  <a:gd name="T11" fmla="*/ 55 h 486"/>
                  <a:gd name="T12" fmla="*/ 212 w 246"/>
                  <a:gd name="T13" fmla="*/ 77 h 486"/>
                  <a:gd name="T14" fmla="*/ 225 w 246"/>
                  <a:gd name="T15" fmla="*/ 103 h 486"/>
                  <a:gd name="T16" fmla="*/ 235 w 246"/>
                  <a:gd name="T17" fmla="*/ 131 h 486"/>
                  <a:gd name="T18" fmla="*/ 242 w 246"/>
                  <a:gd name="T19" fmla="*/ 163 h 486"/>
                  <a:gd name="T20" fmla="*/ 246 w 246"/>
                  <a:gd name="T21" fmla="*/ 196 h 486"/>
                  <a:gd name="T22" fmla="*/ 246 w 246"/>
                  <a:gd name="T23" fmla="*/ 231 h 486"/>
                  <a:gd name="T24" fmla="*/ 240 w 246"/>
                  <a:gd name="T25" fmla="*/ 269 h 486"/>
                  <a:gd name="T26" fmla="*/ 229 w 246"/>
                  <a:gd name="T27" fmla="*/ 308 h 486"/>
                  <a:gd name="T28" fmla="*/ 215 w 246"/>
                  <a:gd name="T29" fmla="*/ 345 h 486"/>
                  <a:gd name="T30" fmla="*/ 197 w 246"/>
                  <a:gd name="T31" fmla="*/ 375 h 486"/>
                  <a:gd name="T32" fmla="*/ 175 w 246"/>
                  <a:gd name="T33" fmla="*/ 402 h 486"/>
                  <a:gd name="T34" fmla="*/ 156 w 246"/>
                  <a:gd name="T35" fmla="*/ 426 h 486"/>
                  <a:gd name="T36" fmla="*/ 134 w 246"/>
                  <a:gd name="T37" fmla="*/ 444 h 486"/>
                  <a:gd name="T38" fmla="*/ 115 w 246"/>
                  <a:gd name="T39" fmla="*/ 459 h 486"/>
                  <a:gd name="T40" fmla="*/ 98 w 246"/>
                  <a:gd name="T41" fmla="*/ 472 h 486"/>
                  <a:gd name="T42" fmla="*/ 85 w 246"/>
                  <a:gd name="T43" fmla="*/ 480 h 486"/>
                  <a:gd name="T44" fmla="*/ 76 w 246"/>
                  <a:gd name="T45" fmla="*/ 485 h 486"/>
                  <a:gd name="T46" fmla="*/ 74 w 246"/>
                  <a:gd name="T47" fmla="*/ 486 h 486"/>
                  <a:gd name="T48" fmla="*/ 71 w 246"/>
                  <a:gd name="T49" fmla="*/ 485 h 486"/>
                  <a:gd name="T50" fmla="*/ 64 w 246"/>
                  <a:gd name="T51" fmla="*/ 478 h 486"/>
                  <a:gd name="T52" fmla="*/ 55 w 246"/>
                  <a:gd name="T53" fmla="*/ 465 h 486"/>
                  <a:gd name="T54" fmla="*/ 44 w 246"/>
                  <a:gd name="T55" fmla="*/ 450 h 486"/>
                  <a:gd name="T56" fmla="*/ 33 w 246"/>
                  <a:gd name="T57" fmla="*/ 430 h 486"/>
                  <a:gd name="T58" fmla="*/ 21 w 246"/>
                  <a:gd name="T59" fmla="*/ 406 h 486"/>
                  <a:gd name="T60" fmla="*/ 11 w 246"/>
                  <a:gd name="T61" fmla="*/ 378 h 486"/>
                  <a:gd name="T62" fmla="*/ 4 w 246"/>
                  <a:gd name="T63" fmla="*/ 347 h 486"/>
                  <a:gd name="T64" fmla="*/ 0 w 246"/>
                  <a:gd name="T65" fmla="*/ 312 h 486"/>
                  <a:gd name="T66" fmla="*/ 0 w 246"/>
                  <a:gd name="T67" fmla="*/ 273 h 486"/>
                  <a:gd name="T68" fmla="*/ 6 w 246"/>
                  <a:gd name="T69" fmla="*/ 233 h 486"/>
                  <a:gd name="T70" fmla="*/ 17 w 246"/>
                  <a:gd name="T71" fmla="*/ 191 h 486"/>
                  <a:gd name="T72" fmla="*/ 33 w 246"/>
                  <a:gd name="T73" fmla="*/ 154 h 486"/>
                  <a:gd name="T74" fmla="*/ 50 w 246"/>
                  <a:gd name="T75" fmla="*/ 122 h 486"/>
                  <a:gd name="T76" fmla="*/ 68 w 246"/>
                  <a:gd name="T77" fmla="*/ 93 h 486"/>
                  <a:gd name="T78" fmla="*/ 86 w 246"/>
                  <a:gd name="T79" fmla="*/ 68 h 486"/>
                  <a:gd name="T80" fmla="*/ 105 w 246"/>
                  <a:gd name="T81" fmla="*/ 47 h 486"/>
                  <a:gd name="T82" fmla="*/ 122 w 246"/>
                  <a:gd name="T83" fmla="*/ 30 h 486"/>
                  <a:gd name="T84" fmla="*/ 137 w 246"/>
                  <a:gd name="T85" fmla="*/ 17 h 486"/>
                  <a:gd name="T86" fmla="*/ 149 w 246"/>
                  <a:gd name="T87" fmla="*/ 7 h 486"/>
                  <a:gd name="T88" fmla="*/ 157 w 246"/>
                  <a:gd name="T89" fmla="*/ 2 h 486"/>
                  <a:gd name="T90" fmla="*/ 160 w 246"/>
                  <a:gd name="T91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6">
                    <a:moveTo>
                      <a:pt x="160" y="0"/>
                    </a:moveTo>
                    <a:lnTo>
                      <a:pt x="163" y="2"/>
                    </a:lnTo>
                    <a:lnTo>
                      <a:pt x="168" y="9"/>
                    </a:lnTo>
                    <a:lnTo>
                      <a:pt x="177" y="20"/>
                    </a:lnTo>
                    <a:lnTo>
                      <a:pt x="188" y="35"/>
                    </a:lnTo>
                    <a:lnTo>
                      <a:pt x="201" y="55"/>
                    </a:lnTo>
                    <a:lnTo>
                      <a:pt x="212" y="77"/>
                    </a:lnTo>
                    <a:lnTo>
                      <a:pt x="225" y="103"/>
                    </a:lnTo>
                    <a:lnTo>
                      <a:pt x="235" y="131"/>
                    </a:lnTo>
                    <a:lnTo>
                      <a:pt x="242" y="163"/>
                    </a:lnTo>
                    <a:lnTo>
                      <a:pt x="246" y="196"/>
                    </a:lnTo>
                    <a:lnTo>
                      <a:pt x="246" y="231"/>
                    </a:lnTo>
                    <a:lnTo>
                      <a:pt x="240" y="269"/>
                    </a:lnTo>
                    <a:lnTo>
                      <a:pt x="229" y="308"/>
                    </a:lnTo>
                    <a:lnTo>
                      <a:pt x="215" y="345"/>
                    </a:lnTo>
                    <a:lnTo>
                      <a:pt x="197" y="375"/>
                    </a:lnTo>
                    <a:lnTo>
                      <a:pt x="175" y="402"/>
                    </a:lnTo>
                    <a:lnTo>
                      <a:pt x="156" y="426"/>
                    </a:lnTo>
                    <a:lnTo>
                      <a:pt x="134" y="444"/>
                    </a:lnTo>
                    <a:lnTo>
                      <a:pt x="115" y="459"/>
                    </a:lnTo>
                    <a:lnTo>
                      <a:pt x="98" y="472"/>
                    </a:lnTo>
                    <a:lnTo>
                      <a:pt x="85" y="480"/>
                    </a:lnTo>
                    <a:lnTo>
                      <a:pt x="76" y="485"/>
                    </a:lnTo>
                    <a:lnTo>
                      <a:pt x="74" y="486"/>
                    </a:lnTo>
                    <a:lnTo>
                      <a:pt x="71" y="485"/>
                    </a:lnTo>
                    <a:lnTo>
                      <a:pt x="64" y="478"/>
                    </a:lnTo>
                    <a:lnTo>
                      <a:pt x="55" y="465"/>
                    </a:lnTo>
                    <a:lnTo>
                      <a:pt x="44" y="450"/>
                    </a:lnTo>
                    <a:lnTo>
                      <a:pt x="33" y="430"/>
                    </a:lnTo>
                    <a:lnTo>
                      <a:pt x="21" y="406"/>
                    </a:lnTo>
                    <a:lnTo>
                      <a:pt x="11" y="378"/>
                    </a:lnTo>
                    <a:lnTo>
                      <a:pt x="4" y="347"/>
                    </a:lnTo>
                    <a:lnTo>
                      <a:pt x="0" y="312"/>
                    </a:lnTo>
                    <a:lnTo>
                      <a:pt x="0" y="273"/>
                    </a:lnTo>
                    <a:lnTo>
                      <a:pt x="6" y="233"/>
                    </a:lnTo>
                    <a:lnTo>
                      <a:pt x="17" y="191"/>
                    </a:lnTo>
                    <a:lnTo>
                      <a:pt x="33" y="154"/>
                    </a:lnTo>
                    <a:lnTo>
                      <a:pt x="50" y="122"/>
                    </a:lnTo>
                    <a:lnTo>
                      <a:pt x="68" y="93"/>
                    </a:lnTo>
                    <a:lnTo>
                      <a:pt x="86" y="68"/>
                    </a:lnTo>
                    <a:lnTo>
                      <a:pt x="105" y="47"/>
                    </a:lnTo>
                    <a:lnTo>
                      <a:pt x="122" y="30"/>
                    </a:lnTo>
                    <a:lnTo>
                      <a:pt x="137" y="17"/>
                    </a:lnTo>
                    <a:lnTo>
                      <a:pt x="149" y="7"/>
                    </a:lnTo>
                    <a:lnTo>
                      <a:pt x="157" y="2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81C88E2-F31F-4F5F-862A-8828C7116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5026" y="4932779"/>
                <a:ext cx="272236" cy="558083"/>
              </a:xfrm>
              <a:custGeom>
                <a:avLst/>
                <a:gdLst>
                  <a:gd name="T0" fmla="*/ 133 w 242"/>
                  <a:gd name="T1" fmla="*/ 0 h 492"/>
                  <a:gd name="T2" fmla="*/ 136 w 242"/>
                  <a:gd name="T3" fmla="*/ 1 h 492"/>
                  <a:gd name="T4" fmla="*/ 143 w 242"/>
                  <a:gd name="T5" fmla="*/ 8 h 492"/>
                  <a:gd name="T6" fmla="*/ 153 w 242"/>
                  <a:gd name="T7" fmla="*/ 18 h 492"/>
                  <a:gd name="T8" fmla="*/ 166 w 242"/>
                  <a:gd name="T9" fmla="*/ 32 h 492"/>
                  <a:gd name="T10" fmla="*/ 180 w 242"/>
                  <a:gd name="T11" fmla="*/ 50 h 492"/>
                  <a:gd name="T12" fmla="*/ 194 w 242"/>
                  <a:gd name="T13" fmla="*/ 71 h 492"/>
                  <a:gd name="T14" fmla="*/ 208 w 242"/>
                  <a:gd name="T15" fmla="*/ 95 h 492"/>
                  <a:gd name="T16" fmla="*/ 221 w 242"/>
                  <a:gd name="T17" fmla="*/ 123 h 492"/>
                  <a:gd name="T18" fmla="*/ 231 w 242"/>
                  <a:gd name="T19" fmla="*/ 152 h 492"/>
                  <a:gd name="T20" fmla="*/ 239 w 242"/>
                  <a:gd name="T21" fmla="*/ 186 h 492"/>
                  <a:gd name="T22" fmla="*/ 242 w 242"/>
                  <a:gd name="T23" fmla="*/ 221 h 492"/>
                  <a:gd name="T24" fmla="*/ 240 w 242"/>
                  <a:gd name="T25" fmla="*/ 258 h 492"/>
                  <a:gd name="T26" fmla="*/ 232 w 242"/>
                  <a:gd name="T27" fmla="*/ 299 h 492"/>
                  <a:gd name="T28" fmla="*/ 221 w 242"/>
                  <a:gd name="T29" fmla="*/ 337 h 492"/>
                  <a:gd name="T30" fmla="*/ 205 w 242"/>
                  <a:gd name="T31" fmla="*/ 369 h 492"/>
                  <a:gd name="T32" fmla="*/ 188 w 242"/>
                  <a:gd name="T33" fmla="*/ 398 h 492"/>
                  <a:gd name="T34" fmla="*/ 170 w 242"/>
                  <a:gd name="T35" fmla="*/ 422 h 492"/>
                  <a:gd name="T36" fmla="*/ 150 w 242"/>
                  <a:gd name="T37" fmla="*/ 444 h 492"/>
                  <a:gd name="T38" fmla="*/ 133 w 242"/>
                  <a:gd name="T39" fmla="*/ 461 h 492"/>
                  <a:gd name="T40" fmla="*/ 117 w 242"/>
                  <a:gd name="T41" fmla="*/ 474 h 492"/>
                  <a:gd name="T42" fmla="*/ 105 w 242"/>
                  <a:gd name="T43" fmla="*/ 484 h 492"/>
                  <a:gd name="T44" fmla="*/ 96 w 242"/>
                  <a:gd name="T45" fmla="*/ 489 h 492"/>
                  <a:gd name="T46" fmla="*/ 93 w 242"/>
                  <a:gd name="T47" fmla="*/ 492 h 492"/>
                  <a:gd name="T48" fmla="*/ 91 w 242"/>
                  <a:gd name="T49" fmla="*/ 489 h 492"/>
                  <a:gd name="T50" fmla="*/ 84 w 242"/>
                  <a:gd name="T51" fmla="*/ 482 h 492"/>
                  <a:gd name="T52" fmla="*/ 74 w 242"/>
                  <a:gd name="T53" fmla="*/ 472 h 492"/>
                  <a:gd name="T54" fmla="*/ 61 w 242"/>
                  <a:gd name="T55" fmla="*/ 457 h 492"/>
                  <a:gd name="T56" fmla="*/ 48 w 242"/>
                  <a:gd name="T57" fmla="*/ 439 h 492"/>
                  <a:gd name="T58" fmla="*/ 34 w 242"/>
                  <a:gd name="T59" fmla="*/ 416 h 492"/>
                  <a:gd name="T60" fmla="*/ 21 w 242"/>
                  <a:gd name="T61" fmla="*/ 390 h 492"/>
                  <a:gd name="T62" fmla="*/ 11 w 242"/>
                  <a:gd name="T63" fmla="*/ 359 h 492"/>
                  <a:gd name="T64" fmla="*/ 4 w 242"/>
                  <a:gd name="T65" fmla="*/ 324 h 492"/>
                  <a:gd name="T66" fmla="*/ 0 w 242"/>
                  <a:gd name="T67" fmla="*/ 286 h 492"/>
                  <a:gd name="T68" fmla="*/ 3 w 242"/>
                  <a:gd name="T69" fmla="*/ 244 h 492"/>
                  <a:gd name="T70" fmla="*/ 10 w 242"/>
                  <a:gd name="T71" fmla="*/ 202 h 492"/>
                  <a:gd name="T72" fmla="*/ 21 w 242"/>
                  <a:gd name="T73" fmla="*/ 165 h 492"/>
                  <a:gd name="T74" fmla="*/ 34 w 242"/>
                  <a:gd name="T75" fmla="*/ 130 h 492"/>
                  <a:gd name="T76" fmla="*/ 50 w 242"/>
                  <a:gd name="T77" fmla="*/ 100 h 492"/>
                  <a:gd name="T78" fmla="*/ 67 w 242"/>
                  <a:gd name="T79" fmla="*/ 74 h 492"/>
                  <a:gd name="T80" fmla="*/ 84 w 242"/>
                  <a:gd name="T81" fmla="*/ 51 h 492"/>
                  <a:gd name="T82" fmla="*/ 99 w 242"/>
                  <a:gd name="T83" fmla="*/ 32 h 492"/>
                  <a:gd name="T84" fmla="*/ 113 w 242"/>
                  <a:gd name="T85" fmla="*/ 18 h 492"/>
                  <a:gd name="T86" fmla="*/ 123 w 242"/>
                  <a:gd name="T87" fmla="*/ 8 h 492"/>
                  <a:gd name="T88" fmla="*/ 130 w 242"/>
                  <a:gd name="T89" fmla="*/ 1 h 492"/>
                  <a:gd name="T90" fmla="*/ 133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33" y="0"/>
                    </a:moveTo>
                    <a:lnTo>
                      <a:pt x="136" y="1"/>
                    </a:lnTo>
                    <a:lnTo>
                      <a:pt x="143" y="8"/>
                    </a:lnTo>
                    <a:lnTo>
                      <a:pt x="153" y="18"/>
                    </a:lnTo>
                    <a:lnTo>
                      <a:pt x="166" y="32"/>
                    </a:lnTo>
                    <a:lnTo>
                      <a:pt x="180" y="50"/>
                    </a:lnTo>
                    <a:lnTo>
                      <a:pt x="194" y="71"/>
                    </a:lnTo>
                    <a:lnTo>
                      <a:pt x="208" y="95"/>
                    </a:lnTo>
                    <a:lnTo>
                      <a:pt x="221" y="123"/>
                    </a:lnTo>
                    <a:lnTo>
                      <a:pt x="231" y="152"/>
                    </a:lnTo>
                    <a:lnTo>
                      <a:pt x="239" y="186"/>
                    </a:lnTo>
                    <a:lnTo>
                      <a:pt x="242" y="221"/>
                    </a:lnTo>
                    <a:lnTo>
                      <a:pt x="240" y="258"/>
                    </a:lnTo>
                    <a:lnTo>
                      <a:pt x="232" y="299"/>
                    </a:lnTo>
                    <a:lnTo>
                      <a:pt x="221" y="337"/>
                    </a:lnTo>
                    <a:lnTo>
                      <a:pt x="205" y="369"/>
                    </a:lnTo>
                    <a:lnTo>
                      <a:pt x="188" y="398"/>
                    </a:lnTo>
                    <a:lnTo>
                      <a:pt x="170" y="422"/>
                    </a:lnTo>
                    <a:lnTo>
                      <a:pt x="150" y="444"/>
                    </a:lnTo>
                    <a:lnTo>
                      <a:pt x="133" y="461"/>
                    </a:lnTo>
                    <a:lnTo>
                      <a:pt x="117" y="474"/>
                    </a:lnTo>
                    <a:lnTo>
                      <a:pt x="105" y="484"/>
                    </a:lnTo>
                    <a:lnTo>
                      <a:pt x="96" y="489"/>
                    </a:lnTo>
                    <a:lnTo>
                      <a:pt x="93" y="492"/>
                    </a:lnTo>
                    <a:lnTo>
                      <a:pt x="91" y="489"/>
                    </a:lnTo>
                    <a:lnTo>
                      <a:pt x="84" y="482"/>
                    </a:lnTo>
                    <a:lnTo>
                      <a:pt x="74" y="472"/>
                    </a:lnTo>
                    <a:lnTo>
                      <a:pt x="61" y="457"/>
                    </a:lnTo>
                    <a:lnTo>
                      <a:pt x="48" y="439"/>
                    </a:lnTo>
                    <a:lnTo>
                      <a:pt x="34" y="416"/>
                    </a:lnTo>
                    <a:lnTo>
                      <a:pt x="21" y="390"/>
                    </a:lnTo>
                    <a:lnTo>
                      <a:pt x="11" y="359"/>
                    </a:lnTo>
                    <a:lnTo>
                      <a:pt x="4" y="324"/>
                    </a:lnTo>
                    <a:lnTo>
                      <a:pt x="0" y="286"/>
                    </a:lnTo>
                    <a:lnTo>
                      <a:pt x="3" y="244"/>
                    </a:lnTo>
                    <a:lnTo>
                      <a:pt x="10" y="202"/>
                    </a:lnTo>
                    <a:lnTo>
                      <a:pt x="21" y="165"/>
                    </a:lnTo>
                    <a:lnTo>
                      <a:pt x="34" y="130"/>
                    </a:lnTo>
                    <a:lnTo>
                      <a:pt x="50" y="100"/>
                    </a:lnTo>
                    <a:lnTo>
                      <a:pt x="67" y="74"/>
                    </a:lnTo>
                    <a:lnTo>
                      <a:pt x="84" y="51"/>
                    </a:lnTo>
                    <a:lnTo>
                      <a:pt x="99" y="32"/>
                    </a:lnTo>
                    <a:lnTo>
                      <a:pt x="113" y="18"/>
                    </a:lnTo>
                    <a:lnTo>
                      <a:pt x="123" y="8"/>
                    </a:lnTo>
                    <a:lnTo>
                      <a:pt x="130" y="1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655DB20-B7B6-4D35-80EB-B76794DB0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7679" y="5239045"/>
                <a:ext cx="275638" cy="547873"/>
              </a:xfrm>
              <a:custGeom>
                <a:avLst/>
                <a:gdLst>
                  <a:gd name="T0" fmla="*/ 59 w 242"/>
                  <a:gd name="T1" fmla="*/ 0 h 484"/>
                  <a:gd name="T2" fmla="*/ 63 w 242"/>
                  <a:gd name="T3" fmla="*/ 2 h 484"/>
                  <a:gd name="T4" fmla="*/ 72 w 242"/>
                  <a:gd name="T5" fmla="*/ 7 h 484"/>
                  <a:gd name="T6" fmla="*/ 87 w 242"/>
                  <a:gd name="T7" fmla="*/ 16 h 484"/>
                  <a:gd name="T8" fmla="*/ 106 w 242"/>
                  <a:gd name="T9" fmla="*/ 27 h 484"/>
                  <a:gd name="T10" fmla="*/ 127 w 242"/>
                  <a:gd name="T11" fmla="*/ 42 h 484"/>
                  <a:gd name="T12" fmla="*/ 148 w 242"/>
                  <a:gd name="T13" fmla="*/ 62 h 484"/>
                  <a:gd name="T14" fmla="*/ 171 w 242"/>
                  <a:gd name="T15" fmla="*/ 86 h 484"/>
                  <a:gd name="T16" fmla="*/ 192 w 242"/>
                  <a:gd name="T17" fmla="*/ 112 h 484"/>
                  <a:gd name="T18" fmla="*/ 212 w 242"/>
                  <a:gd name="T19" fmla="*/ 144 h 484"/>
                  <a:gd name="T20" fmla="*/ 227 w 242"/>
                  <a:gd name="T21" fmla="*/ 179 h 484"/>
                  <a:gd name="T22" fmla="*/ 237 w 242"/>
                  <a:gd name="T23" fmla="*/ 220 h 484"/>
                  <a:gd name="T24" fmla="*/ 242 w 242"/>
                  <a:gd name="T25" fmla="*/ 260 h 484"/>
                  <a:gd name="T26" fmla="*/ 242 w 242"/>
                  <a:gd name="T27" fmla="*/ 298 h 484"/>
                  <a:gd name="T28" fmla="*/ 236 w 242"/>
                  <a:gd name="T29" fmla="*/ 335 h 484"/>
                  <a:gd name="T30" fmla="*/ 227 w 242"/>
                  <a:gd name="T31" fmla="*/ 367 h 484"/>
                  <a:gd name="T32" fmla="*/ 218 w 242"/>
                  <a:gd name="T33" fmla="*/ 396 h 484"/>
                  <a:gd name="T34" fmla="*/ 205 w 242"/>
                  <a:gd name="T35" fmla="*/ 421 h 484"/>
                  <a:gd name="T36" fmla="*/ 194 w 242"/>
                  <a:gd name="T37" fmla="*/ 444 h 484"/>
                  <a:gd name="T38" fmla="*/ 182 w 242"/>
                  <a:gd name="T39" fmla="*/ 461 h 484"/>
                  <a:gd name="T40" fmla="*/ 172 w 242"/>
                  <a:gd name="T41" fmla="*/ 473 h 484"/>
                  <a:gd name="T42" fmla="*/ 167 w 242"/>
                  <a:gd name="T43" fmla="*/ 482 h 484"/>
                  <a:gd name="T44" fmla="*/ 164 w 242"/>
                  <a:gd name="T45" fmla="*/ 484 h 484"/>
                  <a:gd name="T46" fmla="*/ 161 w 242"/>
                  <a:gd name="T47" fmla="*/ 483 h 484"/>
                  <a:gd name="T48" fmla="*/ 153 w 242"/>
                  <a:gd name="T49" fmla="*/ 479 h 484"/>
                  <a:gd name="T50" fmla="*/ 140 w 242"/>
                  <a:gd name="T51" fmla="*/ 470 h 484"/>
                  <a:gd name="T52" fmla="*/ 123 w 242"/>
                  <a:gd name="T53" fmla="*/ 461 h 484"/>
                  <a:gd name="T54" fmla="*/ 104 w 242"/>
                  <a:gd name="T55" fmla="*/ 447 h 484"/>
                  <a:gd name="T56" fmla="*/ 86 w 242"/>
                  <a:gd name="T57" fmla="*/ 428 h 484"/>
                  <a:gd name="T58" fmla="*/ 66 w 242"/>
                  <a:gd name="T59" fmla="*/ 406 h 484"/>
                  <a:gd name="T60" fmla="*/ 46 w 242"/>
                  <a:gd name="T61" fmla="*/ 379 h 484"/>
                  <a:gd name="T62" fmla="*/ 30 w 242"/>
                  <a:gd name="T63" fmla="*/ 349 h 484"/>
                  <a:gd name="T64" fmla="*/ 15 w 242"/>
                  <a:gd name="T65" fmla="*/ 314 h 484"/>
                  <a:gd name="T66" fmla="*/ 6 w 242"/>
                  <a:gd name="T67" fmla="*/ 273 h 484"/>
                  <a:gd name="T68" fmla="*/ 0 w 242"/>
                  <a:gd name="T69" fmla="*/ 231 h 484"/>
                  <a:gd name="T70" fmla="*/ 0 w 242"/>
                  <a:gd name="T71" fmla="*/ 192 h 484"/>
                  <a:gd name="T72" fmla="*/ 3 w 242"/>
                  <a:gd name="T73" fmla="*/ 154 h 484"/>
                  <a:gd name="T74" fmla="*/ 8 w 242"/>
                  <a:gd name="T75" fmla="*/ 121 h 484"/>
                  <a:gd name="T76" fmla="*/ 17 w 242"/>
                  <a:gd name="T77" fmla="*/ 91 h 484"/>
                  <a:gd name="T78" fmla="*/ 27 w 242"/>
                  <a:gd name="T79" fmla="*/ 65 h 484"/>
                  <a:gd name="T80" fmla="*/ 37 w 242"/>
                  <a:gd name="T81" fmla="*/ 42 h 484"/>
                  <a:gd name="T82" fmla="*/ 45 w 242"/>
                  <a:gd name="T83" fmla="*/ 24 h 484"/>
                  <a:gd name="T84" fmla="*/ 52 w 242"/>
                  <a:gd name="T85" fmla="*/ 11 h 484"/>
                  <a:gd name="T86" fmla="*/ 58 w 242"/>
                  <a:gd name="T87" fmla="*/ 3 h 484"/>
                  <a:gd name="T88" fmla="*/ 59 w 242"/>
                  <a:gd name="T89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484">
                    <a:moveTo>
                      <a:pt x="59" y="0"/>
                    </a:moveTo>
                    <a:lnTo>
                      <a:pt x="63" y="2"/>
                    </a:lnTo>
                    <a:lnTo>
                      <a:pt x="72" y="7"/>
                    </a:lnTo>
                    <a:lnTo>
                      <a:pt x="87" y="16"/>
                    </a:lnTo>
                    <a:lnTo>
                      <a:pt x="106" y="27"/>
                    </a:lnTo>
                    <a:lnTo>
                      <a:pt x="127" y="42"/>
                    </a:lnTo>
                    <a:lnTo>
                      <a:pt x="148" y="62"/>
                    </a:lnTo>
                    <a:lnTo>
                      <a:pt x="171" y="86"/>
                    </a:lnTo>
                    <a:lnTo>
                      <a:pt x="192" y="112"/>
                    </a:lnTo>
                    <a:lnTo>
                      <a:pt x="212" y="144"/>
                    </a:lnTo>
                    <a:lnTo>
                      <a:pt x="227" y="179"/>
                    </a:lnTo>
                    <a:lnTo>
                      <a:pt x="237" y="220"/>
                    </a:lnTo>
                    <a:lnTo>
                      <a:pt x="242" y="260"/>
                    </a:lnTo>
                    <a:lnTo>
                      <a:pt x="242" y="298"/>
                    </a:lnTo>
                    <a:lnTo>
                      <a:pt x="236" y="335"/>
                    </a:lnTo>
                    <a:lnTo>
                      <a:pt x="227" y="367"/>
                    </a:lnTo>
                    <a:lnTo>
                      <a:pt x="218" y="396"/>
                    </a:lnTo>
                    <a:lnTo>
                      <a:pt x="205" y="421"/>
                    </a:lnTo>
                    <a:lnTo>
                      <a:pt x="194" y="444"/>
                    </a:lnTo>
                    <a:lnTo>
                      <a:pt x="182" y="461"/>
                    </a:lnTo>
                    <a:lnTo>
                      <a:pt x="172" y="473"/>
                    </a:lnTo>
                    <a:lnTo>
                      <a:pt x="167" y="482"/>
                    </a:lnTo>
                    <a:lnTo>
                      <a:pt x="164" y="484"/>
                    </a:lnTo>
                    <a:lnTo>
                      <a:pt x="161" y="483"/>
                    </a:lnTo>
                    <a:lnTo>
                      <a:pt x="153" y="479"/>
                    </a:lnTo>
                    <a:lnTo>
                      <a:pt x="140" y="470"/>
                    </a:lnTo>
                    <a:lnTo>
                      <a:pt x="123" y="461"/>
                    </a:lnTo>
                    <a:lnTo>
                      <a:pt x="104" y="447"/>
                    </a:lnTo>
                    <a:lnTo>
                      <a:pt x="86" y="428"/>
                    </a:lnTo>
                    <a:lnTo>
                      <a:pt x="66" y="406"/>
                    </a:lnTo>
                    <a:lnTo>
                      <a:pt x="46" y="379"/>
                    </a:lnTo>
                    <a:lnTo>
                      <a:pt x="30" y="349"/>
                    </a:lnTo>
                    <a:lnTo>
                      <a:pt x="15" y="314"/>
                    </a:lnTo>
                    <a:lnTo>
                      <a:pt x="6" y="273"/>
                    </a:lnTo>
                    <a:lnTo>
                      <a:pt x="0" y="231"/>
                    </a:lnTo>
                    <a:lnTo>
                      <a:pt x="0" y="192"/>
                    </a:lnTo>
                    <a:lnTo>
                      <a:pt x="3" y="154"/>
                    </a:lnTo>
                    <a:lnTo>
                      <a:pt x="8" y="121"/>
                    </a:lnTo>
                    <a:lnTo>
                      <a:pt x="17" y="91"/>
                    </a:lnTo>
                    <a:lnTo>
                      <a:pt x="27" y="65"/>
                    </a:lnTo>
                    <a:lnTo>
                      <a:pt x="37" y="42"/>
                    </a:lnTo>
                    <a:lnTo>
                      <a:pt x="45" y="24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C320D88-AF2B-4324-A6DA-C8514AF1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3745152"/>
                <a:ext cx="272236" cy="558083"/>
              </a:xfrm>
              <a:custGeom>
                <a:avLst/>
                <a:gdLst>
                  <a:gd name="T0" fmla="*/ 139 w 238"/>
                  <a:gd name="T1" fmla="*/ 0 h 494"/>
                  <a:gd name="T2" fmla="*/ 142 w 238"/>
                  <a:gd name="T3" fmla="*/ 3 h 494"/>
                  <a:gd name="T4" fmla="*/ 147 w 238"/>
                  <a:gd name="T5" fmla="*/ 10 h 494"/>
                  <a:gd name="T6" fmla="*/ 157 w 238"/>
                  <a:gd name="T7" fmla="*/ 23 h 494"/>
                  <a:gd name="T8" fmla="*/ 169 w 238"/>
                  <a:gd name="T9" fmla="*/ 38 h 494"/>
                  <a:gd name="T10" fmla="*/ 181 w 238"/>
                  <a:gd name="T11" fmla="*/ 59 h 494"/>
                  <a:gd name="T12" fmla="*/ 195 w 238"/>
                  <a:gd name="T13" fmla="*/ 83 h 494"/>
                  <a:gd name="T14" fmla="*/ 208 w 238"/>
                  <a:gd name="T15" fmla="*/ 111 h 494"/>
                  <a:gd name="T16" fmla="*/ 219 w 238"/>
                  <a:gd name="T17" fmla="*/ 143 h 494"/>
                  <a:gd name="T18" fmla="*/ 229 w 238"/>
                  <a:gd name="T19" fmla="*/ 180 h 494"/>
                  <a:gd name="T20" fmla="*/ 235 w 238"/>
                  <a:gd name="T21" fmla="*/ 219 h 494"/>
                  <a:gd name="T22" fmla="*/ 238 w 238"/>
                  <a:gd name="T23" fmla="*/ 261 h 494"/>
                  <a:gd name="T24" fmla="*/ 235 w 238"/>
                  <a:gd name="T25" fmla="*/ 303 h 494"/>
                  <a:gd name="T26" fmla="*/ 226 w 238"/>
                  <a:gd name="T27" fmla="*/ 340 h 494"/>
                  <a:gd name="T28" fmla="*/ 215 w 238"/>
                  <a:gd name="T29" fmla="*/ 373 h 494"/>
                  <a:gd name="T30" fmla="*/ 201 w 238"/>
                  <a:gd name="T31" fmla="*/ 402 h 494"/>
                  <a:gd name="T32" fmla="*/ 185 w 238"/>
                  <a:gd name="T33" fmla="*/ 427 h 494"/>
                  <a:gd name="T34" fmla="*/ 169 w 238"/>
                  <a:gd name="T35" fmla="*/ 448 h 494"/>
                  <a:gd name="T36" fmla="*/ 153 w 238"/>
                  <a:gd name="T37" fmla="*/ 465 h 494"/>
                  <a:gd name="T38" fmla="*/ 139 w 238"/>
                  <a:gd name="T39" fmla="*/ 478 h 494"/>
                  <a:gd name="T40" fmla="*/ 128 w 238"/>
                  <a:gd name="T41" fmla="*/ 487 h 494"/>
                  <a:gd name="T42" fmla="*/ 120 w 238"/>
                  <a:gd name="T43" fmla="*/ 493 h 494"/>
                  <a:gd name="T44" fmla="*/ 118 w 238"/>
                  <a:gd name="T45" fmla="*/ 494 h 494"/>
                  <a:gd name="T46" fmla="*/ 115 w 238"/>
                  <a:gd name="T47" fmla="*/ 492 h 494"/>
                  <a:gd name="T48" fmla="*/ 108 w 238"/>
                  <a:gd name="T49" fmla="*/ 486 h 494"/>
                  <a:gd name="T50" fmla="*/ 96 w 238"/>
                  <a:gd name="T51" fmla="*/ 475 h 494"/>
                  <a:gd name="T52" fmla="*/ 82 w 238"/>
                  <a:gd name="T53" fmla="*/ 459 h 494"/>
                  <a:gd name="T54" fmla="*/ 67 w 238"/>
                  <a:gd name="T55" fmla="*/ 440 h 494"/>
                  <a:gd name="T56" fmla="*/ 50 w 238"/>
                  <a:gd name="T57" fmla="*/ 417 h 494"/>
                  <a:gd name="T58" fmla="*/ 34 w 238"/>
                  <a:gd name="T59" fmla="*/ 391 h 494"/>
                  <a:gd name="T60" fmla="*/ 21 w 238"/>
                  <a:gd name="T61" fmla="*/ 360 h 494"/>
                  <a:gd name="T62" fmla="*/ 10 w 238"/>
                  <a:gd name="T63" fmla="*/ 325 h 494"/>
                  <a:gd name="T64" fmla="*/ 3 w 238"/>
                  <a:gd name="T65" fmla="*/ 287 h 494"/>
                  <a:gd name="T66" fmla="*/ 0 w 238"/>
                  <a:gd name="T67" fmla="*/ 247 h 494"/>
                  <a:gd name="T68" fmla="*/ 5 w 238"/>
                  <a:gd name="T69" fmla="*/ 205 h 494"/>
                  <a:gd name="T70" fmla="*/ 13 w 238"/>
                  <a:gd name="T71" fmla="*/ 168 h 494"/>
                  <a:gd name="T72" fmla="*/ 26 w 238"/>
                  <a:gd name="T73" fmla="*/ 133 h 494"/>
                  <a:gd name="T74" fmla="*/ 43 w 238"/>
                  <a:gd name="T75" fmla="*/ 103 h 494"/>
                  <a:gd name="T76" fmla="*/ 61 w 238"/>
                  <a:gd name="T77" fmla="*/ 76 h 494"/>
                  <a:gd name="T78" fmla="*/ 79 w 238"/>
                  <a:gd name="T79" fmla="*/ 54 h 494"/>
                  <a:gd name="T80" fmla="*/ 98 w 238"/>
                  <a:gd name="T81" fmla="*/ 35 h 494"/>
                  <a:gd name="T82" fmla="*/ 113 w 238"/>
                  <a:gd name="T83" fmla="*/ 20 h 494"/>
                  <a:gd name="T84" fmla="*/ 126 w 238"/>
                  <a:gd name="T85" fmla="*/ 10 h 494"/>
                  <a:gd name="T86" fmla="*/ 136 w 238"/>
                  <a:gd name="T87" fmla="*/ 3 h 494"/>
                  <a:gd name="T88" fmla="*/ 139 w 238"/>
                  <a:gd name="T89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4">
                    <a:moveTo>
                      <a:pt x="139" y="0"/>
                    </a:moveTo>
                    <a:lnTo>
                      <a:pt x="142" y="3"/>
                    </a:lnTo>
                    <a:lnTo>
                      <a:pt x="147" y="10"/>
                    </a:lnTo>
                    <a:lnTo>
                      <a:pt x="157" y="23"/>
                    </a:lnTo>
                    <a:lnTo>
                      <a:pt x="169" y="38"/>
                    </a:lnTo>
                    <a:lnTo>
                      <a:pt x="181" y="59"/>
                    </a:lnTo>
                    <a:lnTo>
                      <a:pt x="195" y="83"/>
                    </a:lnTo>
                    <a:lnTo>
                      <a:pt x="208" y="111"/>
                    </a:lnTo>
                    <a:lnTo>
                      <a:pt x="219" y="143"/>
                    </a:lnTo>
                    <a:lnTo>
                      <a:pt x="229" y="180"/>
                    </a:lnTo>
                    <a:lnTo>
                      <a:pt x="235" y="219"/>
                    </a:lnTo>
                    <a:lnTo>
                      <a:pt x="238" y="261"/>
                    </a:lnTo>
                    <a:lnTo>
                      <a:pt x="235" y="303"/>
                    </a:lnTo>
                    <a:lnTo>
                      <a:pt x="226" y="340"/>
                    </a:lnTo>
                    <a:lnTo>
                      <a:pt x="215" y="373"/>
                    </a:lnTo>
                    <a:lnTo>
                      <a:pt x="201" y="402"/>
                    </a:lnTo>
                    <a:lnTo>
                      <a:pt x="185" y="427"/>
                    </a:lnTo>
                    <a:lnTo>
                      <a:pt x="169" y="448"/>
                    </a:lnTo>
                    <a:lnTo>
                      <a:pt x="153" y="465"/>
                    </a:lnTo>
                    <a:lnTo>
                      <a:pt x="139" y="478"/>
                    </a:lnTo>
                    <a:lnTo>
                      <a:pt x="128" y="487"/>
                    </a:lnTo>
                    <a:lnTo>
                      <a:pt x="120" y="493"/>
                    </a:lnTo>
                    <a:lnTo>
                      <a:pt x="118" y="494"/>
                    </a:lnTo>
                    <a:lnTo>
                      <a:pt x="115" y="492"/>
                    </a:lnTo>
                    <a:lnTo>
                      <a:pt x="108" y="486"/>
                    </a:lnTo>
                    <a:lnTo>
                      <a:pt x="96" y="475"/>
                    </a:lnTo>
                    <a:lnTo>
                      <a:pt x="82" y="459"/>
                    </a:lnTo>
                    <a:lnTo>
                      <a:pt x="67" y="440"/>
                    </a:lnTo>
                    <a:lnTo>
                      <a:pt x="50" y="417"/>
                    </a:lnTo>
                    <a:lnTo>
                      <a:pt x="34" y="391"/>
                    </a:lnTo>
                    <a:lnTo>
                      <a:pt x="21" y="360"/>
                    </a:lnTo>
                    <a:lnTo>
                      <a:pt x="10" y="325"/>
                    </a:lnTo>
                    <a:lnTo>
                      <a:pt x="3" y="287"/>
                    </a:lnTo>
                    <a:lnTo>
                      <a:pt x="0" y="247"/>
                    </a:lnTo>
                    <a:lnTo>
                      <a:pt x="5" y="205"/>
                    </a:lnTo>
                    <a:lnTo>
                      <a:pt x="13" y="168"/>
                    </a:lnTo>
                    <a:lnTo>
                      <a:pt x="26" y="133"/>
                    </a:lnTo>
                    <a:lnTo>
                      <a:pt x="43" y="103"/>
                    </a:lnTo>
                    <a:lnTo>
                      <a:pt x="61" y="76"/>
                    </a:lnTo>
                    <a:lnTo>
                      <a:pt x="79" y="54"/>
                    </a:lnTo>
                    <a:lnTo>
                      <a:pt x="98" y="35"/>
                    </a:lnTo>
                    <a:lnTo>
                      <a:pt x="113" y="20"/>
                    </a:lnTo>
                    <a:lnTo>
                      <a:pt x="126" y="10"/>
                    </a:lnTo>
                    <a:lnTo>
                      <a:pt x="136" y="3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93B2C81-E457-4BD5-A7AA-F2A935149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216" y="4670754"/>
                <a:ext cx="425368" cy="377726"/>
              </a:xfrm>
              <a:custGeom>
                <a:avLst/>
                <a:gdLst>
                  <a:gd name="T0" fmla="*/ 17 w 375"/>
                  <a:gd name="T1" fmla="*/ 0 h 333"/>
                  <a:gd name="T2" fmla="*/ 34 w 375"/>
                  <a:gd name="T3" fmla="*/ 0 h 333"/>
                  <a:gd name="T4" fmla="*/ 58 w 375"/>
                  <a:gd name="T5" fmla="*/ 1 h 333"/>
                  <a:gd name="T6" fmla="*/ 86 w 375"/>
                  <a:gd name="T7" fmla="*/ 5 h 333"/>
                  <a:gd name="T8" fmla="*/ 119 w 375"/>
                  <a:gd name="T9" fmla="*/ 12 h 333"/>
                  <a:gd name="T10" fmla="*/ 154 w 375"/>
                  <a:gd name="T11" fmla="*/ 23 h 333"/>
                  <a:gd name="T12" fmla="*/ 191 w 375"/>
                  <a:gd name="T13" fmla="*/ 39 h 333"/>
                  <a:gd name="T14" fmla="*/ 229 w 375"/>
                  <a:gd name="T15" fmla="*/ 60 h 333"/>
                  <a:gd name="T16" fmla="*/ 267 w 375"/>
                  <a:gd name="T17" fmla="*/ 88 h 333"/>
                  <a:gd name="T18" fmla="*/ 300 w 375"/>
                  <a:gd name="T19" fmla="*/ 120 h 333"/>
                  <a:gd name="T20" fmla="*/ 327 w 375"/>
                  <a:gd name="T21" fmla="*/ 152 h 333"/>
                  <a:gd name="T22" fmla="*/ 345 w 375"/>
                  <a:gd name="T23" fmla="*/ 186 h 333"/>
                  <a:gd name="T24" fmla="*/ 359 w 375"/>
                  <a:gd name="T25" fmla="*/ 217 h 333"/>
                  <a:gd name="T26" fmla="*/ 368 w 375"/>
                  <a:gd name="T27" fmla="*/ 246 h 333"/>
                  <a:gd name="T28" fmla="*/ 372 w 375"/>
                  <a:gd name="T29" fmla="*/ 272 h 333"/>
                  <a:gd name="T30" fmla="*/ 375 w 375"/>
                  <a:gd name="T31" fmla="*/ 295 h 333"/>
                  <a:gd name="T32" fmla="*/ 375 w 375"/>
                  <a:gd name="T33" fmla="*/ 313 h 333"/>
                  <a:gd name="T34" fmla="*/ 375 w 375"/>
                  <a:gd name="T35" fmla="*/ 324 h 333"/>
                  <a:gd name="T36" fmla="*/ 375 w 375"/>
                  <a:gd name="T37" fmla="*/ 327 h 333"/>
                  <a:gd name="T38" fmla="*/ 370 w 375"/>
                  <a:gd name="T39" fmla="*/ 328 h 333"/>
                  <a:gd name="T40" fmla="*/ 358 w 375"/>
                  <a:gd name="T41" fmla="*/ 330 h 333"/>
                  <a:gd name="T42" fmla="*/ 339 w 375"/>
                  <a:gd name="T43" fmla="*/ 333 h 333"/>
                  <a:gd name="T44" fmla="*/ 315 w 375"/>
                  <a:gd name="T45" fmla="*/ 333 h 333"/>
                  <a:gd name="T46" fmla="*/ 286 w 375"/>
                  <a:gd name="T47" fmla="*/ 331 h 333"/>
                  <a:gd name="T48" fmla="*/ 253 w 375"/>
                  <a:gd name="T49" fmla="*/ 327 h 333"/>
                  <a:gd name="T50" fmla="*/ 218 w 375"/>
                  <a:gd name="T51" fmla="*/ 320 h 333"/>
                  <a:gd name="T52" fmla="*/ 181 w 375"/>
                  <a:gd name="T53" fmla="*/ 306 h 333"/>
                  <a:gd name="T54" fmla="*/ 143 w 375"/>
                  <a:gd name="T55" fmla="*/ 288 h 333"/>
                  <a:gd name="T56" fmla="*/ 106 w 375"/>
                  <a:gd name="T57" fmla="*/ 261 h 333"/>
                  <a:gd name="T58" fmla="*/ 76 w 375"/>
                  <a:gd name="T59" fmla="*/ 232 h 333"/>
                  <a:gd name="T60" fmla="*/ 52 w 375"/>
                  <a:gd name="T61" fmla="*/ 201 h 333"/>
                  <a:gd name="T62" fmla="*/ 34 w 375"/>
                  <a:gd name="T63" fmla="*/ 170 h 333"/>
                  <a:gd name="T64" fmla="*/ 20 w 375"/>
                  <a:gd name="T65" fmla="*/ 138 h 333"/>
                  <a:gd name="T66" fmla="*/ 11 w 375"/>
                  <a:gd name="T67" fmla="*/ 107 h 333"/>
                  <a:gd name="T68" fmla="*/ 4 w 375"/>
                  <a:gd name="T69" fmla="*/ 78 h 333"/>
                  <a:gd name="T70" fmla="*/ 1 w 375"/>
                  <a:gd name="T71" fmla="*/ 53 h 333"/>
                  <a:gd name="T72" fmla="*/ 0 w 375"/>
                  <a:gd name="T73" fmla="*/ 30 h 333"/>
                  <a:gd name="T74" fmla="*/ 0 w 375"/>
                  <a:gd name="T75" fmla="*/ 16 h 333"/>
                  <a:gd name="T76" fmla="*/ 0 w 375"/>
                  <a:gd name="T77" fmla="*/ 14 h 333"/>
                  <a:gd name="T78" fmla="*/ 0 w 375"/>
                  <a:gd name="T79" fmla="*/ 4 h 333"/>
                  <a:gd name="T80" fmla="*/ 1 w 375"/>
                  <a:gd name="T81" fmla="*/ 0 h 333"/>
                  <a:gd name="T82" fmla="*/ 4 w 375"/>
                  <a:gd name="T83" fmla="*/ 0 h 333"/>
                  <a:gd name="T84" fmla="*/ 17 w 375"/>
                  <a:gd name="T85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333">
                    <a:moveTo>
                      <a:pt x="17" y="0"/>
                    </a:moveTo>
                    <a:lnTo>
                      <a:pt x="34" y="0"/>
                    </a:lnTo>
                    <a:lnTo>
                      <a:pt x="58" y="1"/>
                    </a:lnTo>
                    <a:lnTo>
                      <a:pt x="86" y="5"/>
                    </a:lnTo>
                    <a:lnTo>
                      <a:pt x="119" y="12"/>
                    </a:lnTo>
                    <a:lnTo>
                      <a:pt x="154" y="23"/>
                    </a:lnTo>
                    <a:lnTo>
                      <a:pt x="191" y="39"/>
                    </a:lnTo>
                    <a:lnTo>
                      <a:pt x="229" y="60"/>
                    </a:lnTo>
                    <a:lnTo>
                      <a:pt x="267" y="88"/>
                    </a:lnTo>
                    <a:lnTo>
                      <a:pt x="300" y="120"/>
                    </a:lnTo>
                    <a:lnTo>
                      <a:pt x="327" y="152"/>
                    </a:lnTo>
                    <a:lnTo>
                      <a:pt x="345" y="186"/>
                    </a:lnTo>
                    <a:lnTo>
                      <a:pt x="359" y="217"/>
                    </a:lnTo>
                    <a:lnTo>
                      <a:pt x="368" y="246"/>
                    </a:lnTo>
                    <a:lnTo>
                      <a:pt x="372" y="272"/>
                    </a:lnTo>
                    <a:lnTo>
                      <a:pt x="375" y="295"/>
                    </a:lnTo>
                    <a:lnTo>
                      <a:pt x="375" y="313"/>
                    </a:lnTo>
                    <a:lnTo>
                      <a:pt x="375" y="324"/>
                    </a:lnTo>
                    <a:lnTo>
                      <a:pt x="375" y="327"/>
                    </a:lnTo>
                    <a:lnTo>
                      <a:pt x="370" y="328"/>
                    </a:lnTo>
                    <a:lnTo>
                      <a:pt x="358" y="330"/>
                    </a:lnTo>
                    <a:lnTo>
                      <a:pt x="339" y="333"/>
                    </a:lnTo>
                    <a:lnTo>
                      <a:pt x="315" y="333"/>
                    </a:lnTo>
                    <a:lnTo>
                      <a:pt x="286" y="331"/>
                    </a:lnTo>
                    <a:lnTo>
                      <a:pt x="253" y="327"/>
                    </a:lnTo>
                    <a:lnTo>
                      <a:pt x="218" y="320"/>
                    </a:lnTo>
                    <a:lnTo>
                      <a:pt x="181" y="306"/>
                    </a:lnTo>
                    <a:lnTo>
                      <a:pt x="143" y="288"/>
                    </a:lnTo>
                    <a:lnTo>
                      <a:pt x="106" y="261"/>
                    </a:lnTo>
                    <a:lnTo>
                      <a:pt x="76" y="232"/>
                    </a:lnTo>
                    <a:lnTo>
                      <a:pt x="52" y="201"/>
                    </a:lnTo>
                    <a:lnTo>
                      <a:pt x="34" y="170"/>
                    </a:lnTo>
                    <a:lnTo>
                      <a:pt x="20" y="138"/>
                    </a:lnTo>
                    <a:lnTo>
                      <a:pt x="11" y="107"/>
                    </a:lnTo>
                    <a:lnTo>
                      <a:pt x="4" y="78"/>
                    </a:lnTo>
                    <a:lnTo>
                      <a:pt x="1" y="53"/>
                    </a:lnTo>
                    <a:lnTo>
                      <a:pt x="0" y="3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A14CEEA-D3E4-489B-B380-6839F4865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8736" y="5106331"/>
                <a:ext cx="496831" cy="316473"/>
              </a:xfrm>
              <a:custGeom>
                <a:avLst/>
                <a:gdLst>
                  <a:gd name="T0" fmla="*/ 118 w 438"/>
                  <a:gd name="T1" fmla="*/ 0 h 278"/>
                  <a:gd name="T2" fmla="*/ 155 w 438"/>
                  <a:gd name="T3" fmla="*/ 4 h 278"/>
                  <a:gd name="T4" fmla="*/ 195 w 438"/>
                  <a:gd name="T5" fmla="*/ 11 h 278"/>
                  <a:gd name="T6" fmla="*/ 236 w 438"/>
                  <a:gd name="T7" fmla="*/ 24 h 278"/>
                  <a:gd name="T8" fmla="*/ 279 w 438"/>
                  <a:gd name="T9" fmla="*/ 42 h 278"/>
                  <a:gd name="T10" fmla="*/ 316 w 438"/>
                  <a:gd name="T11" fmla="*/ 63 h 278"/>
                  <a:gd name="T12" fmla="*/ 346 w 438"/>
                  <a:gd name="T13" fmla="*/ 87 h 278"/>
                  <a:gd name="T14" fmla="*/ 371 w 438"/>
                  <a:gd name="T15" fmla="*/ 112 h 278"/>
                  <a:gd name="T16" fmla="*/ 391 w 438"/>
                  <a:gd name="T17" fmla="*/ 137 h 278"/>
                  <a:gd name="T18" fmla="*/ 407 w 438"/>
                  <a:gd name="T19" fmla="*/ 162 h 278"/>
                  <a:gd name="T20" fmla="*/ 418 w 438"/>
                  <a:gd name="T21" fmla="*/ 186 h 278"/>
                  <a:gd name="T22" fmla="*/ 426 w 438"/>
                  <a:gd name="T23" fmla="*/ 207 h 278"/>
                  <a:gd name="T24" fmla="*/ 432 w 438"/>
                  <a:gd name="T25" fmla="*/ 225 h 278"/>
                  <a:gd name="T26" fmla="*/ 436 w 438"/>
                  <a:gd name="T27" fmla="*/ 239 h 278"/>
                  <a:gd name="T28" fmla="*/ 438 w 438"/>
                  <a:gd name="T29" fmla="*/ 249 h 278"/>
                  <a:gd name="T30" fmla="*/ 438 w 438"/>
                  <a:gd name="T31" fmla="*/ 252 h 278"/>
                  <a:gd name="T32" fmla="*/ 435 w 438"/>
                  <a:gd name="T33" fmla="*/ 253 h 278"/>
                  <a:gd name="T34" fmla="*/ 425 w 438"/>
                  <a:gd name="T35" fmla="*/ 258 h 278"/>
                  <a:gd name="T36" fmla="*/ 411 w 438"/>
                  <a:gd name="T37" fmla="*/ 263 h 278"/>
                  <a:gd name="T38" fmla="*/ 391 w 438"/>
                  <a:gd name="T39" fmla="*/ 269 h 278"/>
                  <a:gd name="T40" fmla="*/ 366 w 438"/>
                  <a:gd name="T41" fmla="*/ 273 h 278"/>
                  <a:gd name="T42" fmla="*/ 339 w 438"/>
                  <a:gd name="T43" fmla="*/ 277 h 278"/>
                  <a:gd name="T44" fmla="*/ 306 w 438"/>
                  <a:gd name="T45" fmla="*/ 278 h 278"/>
                  <a:gd name="T46" fmla="*/ 272 w 438"/>
                  <a:gd name="T47" fmla="*/ 277 h 278"/>
                  <a:gd name="T48" fmla="*/ 237 w 438"/>
                  <a:gd name="T49" fmla="*/ 273 h 278"/>
                  <a:gd name="T50" fmla="*/ 199 w 438"/>
                  <a:gd name="T51" fmla="*/ 262 h 278"/>
                  <a:gd name="T52" fmla="*/ 161 w 438"/>
                  <a:gd name="T53" fmla="*/ 246 h 278"/>
                  <a:gd name="T54" fmla="*/ 125 w 438"/>
                  <a:gd name="T55" fmla="*/ 224 h 278"/>
                  <a:gd name="T56" fmla="*/ 96 w 438"/>
                  <a:gd name="T57" fmla="*/ 200 h 278"/>
                  <a:gd name="T58" fmla="*/ 70 w 438"/>
                  <a:gd name="T59" fmla="*/ 174 h 278"/>
                  <a:gd name="T60" fmla="*/ 50 w 438"/>
                  <a:gd name="T61" fmla="*/ 146 h 278"/>
                  <a:gd name="T62" fmla="*/ 34 w 438"/>
                  <a:gd name="T63" fmla="*/ 118 h 278"/>
                  <a:gd name="T64" fmla="*/ 22 w 438"/>
                  <a:gd name="T65" fmla="*/ 91 h 278"/>
                  <a:gd name="T66" fmla="*/ 12 w 438"/>
                  <a:gd name="T67" fmla="*/ 66 h 278"/>
                  <a:gd name="T68" fmla="*/ 7 w 438"/>
                  <a:gd name="T69" fmla="*/ 45 h 278"/>
                  <a:gd name="T70" fmla="*/ 2 w 438"/>
                  <a:gd name="T71" fmla="*/ 29 h 278"/>
                  <a:gd name="T72" fmla="*/ 1 w 438"/>
                  <a:gd name="T73" fmla="*/ 18 h 278"/>
                  <a:gd name="T74" fmla="*/ 0 w 438"/>
                  <a:gd name="T75" fmla="*/ 15 h 278"/>
                  <a:gd name="T76" fmla="*/ 4 w 438"/>
                  <a:gd name="T77" fmla="*/ 14 h 278"/>
                  <a:gd name="T78" fmla="*/ 15 w 438"/>
                  <a:gd name="T79" fmla="*/ 11 h 278"/>
                  <a:gd name="T80" fmla="*/ 34 w 438"/>
                  <a:gd name="T81" fmla="*/ 7 h 278"/>
                  <a:gd name="T82" fmla="*/ 56 w 438"/>
                  <a:gd name="T83" fmla="*/ 3 h 278"/>
                  <a:gd name="T84" fmla="*/ 86 w 438"/>
                  <a:gd name="T85" fmla="*/ 0 h 278"/>
                  <a:gd name="T86" fmla="*/ 118 w 438"/>
                  <a:gd name="T8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8" h="278">
                    <a:moveTo>
                      <a:pt x="118" y="0"/>
                    </a:moveTo>
                    <a:lnTo>
                      <a:pt x="155" y="4"/>
                    </a:lnTo>
                    <a:lnTo>
                      <a:pt x="195" y="11"/>
                    </a:lnTo>
                    <a:lnTo>
                      <a:pt x="236" y="24"/>
                    </a:lnTo>
                    <a:lnTo>
                      <a:pt x="279" y="42"/>
                    </a:lnTo>
                    <a:lnTo>
                      <a:pt x="316" y="63"/>
                    </a:lnTo>
                    <a:lnTo>
                      <a:pt x="346" y="87"/>
                    </a:lnTo>
                    <a:lnTo>
                      <a:pt x="371" y="112"/>
                    </a:lnTo>
                    <a:lnTo>
                      <a:pt x="391" y="137"/>
                    </a:lnTo>
                    <a:lnTo>
                      <a:pt x="407" y="162"/>
                    </a:lnTo>
                    <a:lnTo>
                      <a:pt x="418" y="186"/>
                    </a:lnTo>
                    <a:lnTo>
                      <a:pt x="426" y="207"/>
                    </a:lnTo>
                    <a:lnTo>
                      <a:pt x="432" y="225"/>
                    </a:lnTo>
                    <a:lnTo>
                      <a:pt x="436" y="239"/>
                    </a:lnTo>
                    <a:lnTo>
                      <a:pt x="438" y="249"/>
                    </a:lnTo>
                    <a:lnTo>
                      <a:pt x="438" y="252"/>
                    </a:lnTo>
                    <a:lnTo>
                      <a:pt x="435" y="253"/>
                    </a:lnTo>
                    <a:lnTo>
                      <a:pt x="425" y="258"/>
                    </a:lnTo>
                    <a:lnTo>
                      <a:pt x="411" y="263"/>
                    </a:lnTo>
                    <a:lnTo>
                      <a:pt x="391" y="269"/>
                    </a:lnTo>
                    <a:lnTo>
                      <a:pt x="366" y="273"/>
                    </a:lnTo>
                    <a:lnTo>
                      <a:pt x="339" y="277"/>
                    </a:lnTo>
                    <a:lnTo>
                      <a:pt x="306" y="278"/>
                    </a:lnTo>
                    <a:lnTo>
                      <a:pt x="272" y="277"/>
                    </a:lnTo>
                    <a:lnTo>
                      <a:pt x="237" y="273"/>
                    </a:lnTo>
                    <a:lnTo>
                      <a:pt x="199" y="262"/>
                    </a:lnTo>
                    <a:lnTo>
                      <a:pt x="161" y="246"/>
                    </a:lnTo>
                    <a:lnTo>
                      <a:pt x="125" y="224"/>
                    </a:lnTo>
                    <a:lnTo>
                      <a:pt x="96" y="200"/>
                    </a:lnTo>
                    <a:lnTo>
                      <a:pt x="70" y="174"/>
                    </a:lnTo>
                    <a:lnTo>
                      <a:pt x="50" y="146"/>
                    </a:lnTo>
                    <a:lnTo>
                      <a:pt x="34" y="118"/>
                    </a:lnTo>
                    <a:lnTo>
                      <a:pt x="22" y="91"/>
                    </a:lnTo>
                    <a:lnTo>
                      <a:pt x="12" y="66"/>
                    </a:lnTo>
                    <a:lnTo>
                      <a:pt x="7" y="45"/>
                    </a:lnTo>
                    <a:lnTo>
                      <a:pt x="2" y="29"/>
                    </a:lnTo>
                    <a:lnTo>
                      <a:pt x="1" y="18"/>
                    </a:lnTo>
                    <a:lnTo>
                      <a:pt x="0" y="15"/>
                    </a:lnTo>
                    <a:lnTo>
                      <a:pt x="4" y="14"/>
                    </a:lnTo>
                    <a:lnTo>
                      <a:pt x="15" y="11"/>
                    </a:lnTo>
                    <a:lnTo>
                      <a:pt x="34" y="7"/>
                    </a:lnTo>
                    <a:lnTo>
                      <a:pt x="56" y="3"/>
                    </a:lnTo>
                    <a:lnTo>
                      <a:pt x="86" y="0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924B5C2-EFAD-4EAC-925C-E22FCD923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5480655"/>
                <a:ext cx="554680" cy="272236"/>
              </a:xfrm>
              <a:custGeom>
                <a:avLst/>
                <a:gdLst>
                  <a:gd name="T0" fmla="*/ 232 w 489"/>
                  <a:gd name="T1" fmla="*/ 0 h 240"/>
                  <a:gd name="T2" fmla="*/ 275 w 489"/>
                  <a:gd name="T3" fmla="*/ 6 h 240"/>
                  <a:gd name="T4" fmla="*/ 316 w 489"/>
                  <a:gd name="T5" fmla="*/ 14 h 240"/>
                  <a:gd name="T6" fmla="*/ 352 w 489"/>
                  <a:gd name="T7" fmla="*/ 28 h 240"/>
                  <a:gd name="T8" fmla="*/ 383 w 489"/>
                  <a:gd name="T9" fmla="*/ 45 h 240"/>
                  <a:gd name="T10" fmla="*/ 410 w 489"/>
                  <a:gd name="T11" fmla="*/ 63 h 240"/>
                  <a:gd name="T12" fmla="*/ 433 w 489"/>
                  <a:gd name="T13" fmla="*/ 83 h 240"/>
                  <a:gd name="T14" fmla="*/ 451 w 489"/>
                  <a:gd name="T15" fmla="*/ 101 h 240"/>
                  <a:gd name="T16" fmla="*/ 465 w 489"/>
                  <a:gd name="T17" fmla="*/ 119 h 240"/>
                  <a:gd name="T18" fmla="*/ 477 w 489"/>
                  <a:gd name="T19" fmla="*/ 135 h 240"/>
                  <a:gd name="T20" fmla="*/ 484 w 489"/>
                  <a:gd name="T21" fmla="*/ 147 h 240"/>
                  <a:gd name="T22" fmla="*/ 488 w 489"/>
                  <a:gd name="T23" fmla="*/ 156 h 240"/>
                  <a:gd name="T24" fmla="*/ 489 w 489"/>
                  <a:gd name="T25" fmla="*/ 158 h 240"/>
                  <a:gd name="T26" fmla="*/ 487 w 489"/>
                  <a:gd name="T27" fmla="*/ 161 h 240"/>
                  <a:gd name="T28" fmla="*/ 480 w 489"/>
                  <a:gd name="T29" fmla="*/ 167 h 240"/>
                  <a:gd name="T30" fmla="*/ 467 w 489"/>
                  <a:gd name="T31" fmla="*/ 177 h 240"/>
                  <a:gd name="T32" fmla="*/ 450 w 489"/>
                  <a:gd name="T33" fmla="*/ 188 h 240"/>
                  <a:gd name="T34" fmla="*/ 427 w 489"/>
                  <a:gd name="T35" fmla="*/ 200 h 240"/>
                  <a:gd name="T36" fmla="*/ 402 w 489"/>
                  <a:gd name="T37" fmla="*/ 213 h 240"/>
                  <a:gd name="T38" fmla="*/ 373 w 489"/>
                  <a:gd name="T39" fmla="*/ 224 h 240"/>
                  <a:gd name="T40" fmla="*/ 341 w 489"/>
                  <a:gd name="T41" fmla="*/ 233 h 240"/>
                  <a:gd name="T42" fmla="*/ 304 w 489"/>
                  <a:gd name="T43" fmla="*/ 238 h 240"/>
                  <a:gd name="T44" fmla="*/ 266 w 489"/>
                  <a:gd name="T45" fmla="*/ 240 h 240"/>
                  <a:gd name="T46" fmla="*/ 224 w 489"/>
                  <a:gd name="T47" fmla="*/ 235 h 240"/>
                  <a:gd name="T48" fmla="*/ 184 w 489"/>
                  <a:gd name="T49" fmla="*/ 226 h 240"/>
                  <a:gd name="T50" fmla="*/ 147 w 489"/>
                  <a:gd name="T51" fmla="*/ 212 h 240"/>
                  <a:gd name="T52" fmla="*/ 116 w 489"/>
                  <a:gd name="T53" fmla="*/ 193 h 240"/>
                  <a:gd name="T54" fmla="*/ 88 w 489"/>
                  <a:gd name="T55" fmla="*/ 172 h 240"/>
                  <a:gd name="T56" fmla="*/ 64 w 489"/>
                  <a:gd name="T57" fmla="*/ 150 h 240"/>
                  <a:gd name="T58" fmla="*/ 44 w 489"/>
                  <a:gd name="T59" fmla="*/ 129 h 240"/>
                  <a:gd name="T60" fmla="*/ 27 w 489"/>
                  <a:gd name="T61" fmla="*/ 108 h 240"/>
                  <a:gd name="T62" fmla="*/ 16 w 489"/>
                  <a:gd name="T63" fmla="*/ 90 h 240"/>
                  <a:gd name="T64" fmla="*/ 7 w 489"/>
                  <a:gd name="T65" fmla="*/ 76 h 240"/>
                  <a:gd name="T66" fmla="*/ 2 w 489"/>
                  <a:gd name="T67" fmla="*/ 66 h 240"/>
                  <a:gd name="T68" fmla="*/ 0 w 489"/>
                  <a:gd name="T69" fmla="*/ 63 h 240"/>
                  <a:gd name="T70" fmla="*/ 3 w 489"/>
                  <a:gd name="T71" fmla="*/ 60 h 240"/>
                  <a:gd name="T72" fmla="*/ 10 w 489"/>
                  <a:gd name="T73" fmla="*/ 56 h 240"/>
                  <a:gd name="T74" fmla="*/ 24 w 489"/>
                  <a:gd name="T75" fmla="*/ 48 h 240"/>
                  <a:gd name="T76" fmla="*/ 41 w 489"/>
                  <a:gd name="T77" fmla="*/ 39 h 240"/>
                  <a:gd name="T78" fmla="*/ 64 w 489"/>
                  <a:gd name="T79" fmla="*/ 30 h 240"/>
                  <a:gd name="T80" fmla="*/ 91 w 489"/>
                  <a:gd name="T81" fmla="*/ 20 h 240"/>
                  <a:gd name="T82" fmla="*/ 120 w 489"/>
                  <a:gd name="T83" fmla="*/ 11 h 240"/>
                  <a:gd name="T84" fmla="*/ 154 w 489"/>
                  <a:gd name="T85" fmla="*/ 4 h 240"/>
                  <a:gd name="T86" fmla="*/ 191 w 489"/>
                  <a:gd name="T87" fmla="*/ 2 h 240"/>
                  <a:gd name="T88" fmla="*/ 232 w 489"/>
                  <a:gd name="T8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40">
                    <a:moveTo>
                      <a:pt x="232" y="0"/>
                    </a:moveTo>
                    <a:lnTo>
                      <a:pt x="275" y="6"/>
                    </a:lnTo>
                    <a:lnTo>
                      <a:pt x="316" y="14"/>
                    </a:lnTo>
                    <a:lnTo>
                      <a:pt x="352" y="28"/>
                    </a:lnTo>
                    <a:lnTo>
                      <a:pt x="383" y="45"/>
                    </a:lnTo>
                    <a:lnTo>
                      <a:pt x="410" y="63"/>
                    </a:lnTo>
                    <a:lnTo>
                      <a:pt x="433" y="83"/>
                    </a:lnTo>
                    <a:lnTo>
                      <a:pt x="451" y="101"/>
                    </a:lnTo>
                    <a:lnTo>
                      <a:pt x="465" y="119"/>
                    </a:lnTo>
                    <a:lnTo>
                      <a:pt x="477" y="135"/>
                    </a:lnTo>
                    <a:lnTo>
                      <a:pt x="484" y="147"/>
                    </a:lnTo>
                    <a:lnTo>
                      <a:pt x="488" y="156"/>
                    </a:lnTo>
                    <a:lnTo>
                      <a:pt x="489" y="158"/>
                    </a:lnTo>
                    <a:lnTo>
                      <a:pt x="487" y="161"/>
                    </a:lnTo>
                    <a:lnTo>
                      <a:pt x="480" y="167"/>
                    </a:lnTo>
                    <a:lnTo>
                      <a:pt x="467" y="177"/>
                    </a:lnTo>
                    <a:lnTo>
                      <a:pt x="450" y="188"/>
                    </a:lnTo>
                    <a:lnTo>
                      <a:pt x="427" y="200"/>
                    </a:lnTo>
                    <a:lnTo>
                      <a:pt x="402" y="213"/>
                    </a:lnTo>
                    <a:lnTo>
                      <a:pt x="373" y="224"/>
                    </a:lnTo>
                    <a:lnTo>
                      <a:pt x="341" y="233"/>
                    </a:lnTo>
                    <a:lnTo>
                      <a:pt x="304" y="238"/>
                    </a:lnTo>
                    <a:lnTo>
                      <a:pt x="266" y="240"/>
                    </a:lnTo>
                    <a:lnTo>
                      <a:pt x="224" y="235"/>
                    </a:lnTo>
                    <a:lnTo>
                      <a:pt x="184" y="226"/>
                    </a:lnTo>
                    <a:lnTo>
                      <a:pt x="147" y="212"/>
                    </a:lnTo>
                    <a:lnTo>
                      <a:pt x="116" y="193"/>
                    </a:lnTo>
                    <a:lnTo>
                      <a:pt x="88" y="172"/>
                    </a:lnTo>
                    <a:lnTo>
                      <a:pt x="64" y="150"/>
                    </a:lnTo>
                    <a:lnTo>
                      <a:pt x="44" y="129"/>
                    </a:lnTo>
                    <a:lnTo>
                      <a:pt x="27" y="108"/>
                    </a:lnTo>
                    <a:lnTo>
                      <a:pt x="16" y="90"/>
                    </a:lnTo>
                    <a:lnTo>
                      <a:pt x="7" y="76"/>
                    </a:lnTo>
                    <a:lnTo>
                      <a:pt x="2" y="66"/>
                    </a:lnTo>
                    <a:lnTo>
                      <a:pt x="0" y="63"/>
                    </a:lnTo>
                    <a:lnTo>
                      <a:pt x="3" y="60"/>
                    </a:lnTo>
                    <a:lnTo>
                      <a:pt x="10" y="56"/>
                    </a:lnTo>
                    <a:lnTo>
                      <a:pt x="24" y="48"/>
                    </a:lnTo>
                    <a:lnTo>
                      <a:pt x="41" y="39"/>
                    </a:lnTo>
                    <a:lnTo>
                      <a:pt x="64" y="30"/>
                    </a:lnTo>
                    <a:lnTo>
                      <a:pt x="91" y="20"/>
                    </a:lnTo>
                    <a:lnTo>
                      <a:pt x="120" y="11"/>
                    </a:lnTo>
                    <a:lnTo>
                      <a:pt x="154" y="4"/>
                    </a:lnTo>
                    <a:lnTo>
                      <a:pt x="191" y="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B97B647-757D-45D9-99CA-BA2595467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3625" y="5769904"/>
                <a:ext cx="564889" cy="265430"/>
              </a:xfrm>
              <a:custGeom>
                <a:avLst/>
                <a:gdLst>
                  <a:gd name="T0" fmla="*/ 265 w 497"/>
                  <a:gd name="T1" fmla="*/ 0 h 234"/>
                  <a:gd name="T2" fmla="*/ 306 w 497"/>
                  <a:gd name="T3" fmla="*/ 5 h 234"/>
                  <a:gd name="T4" fmla="*/ 345 w 497"/>
                  <a:gd name="T5" fmla="*/ 13 h 234"/>
                  <a:gd name="T6" fmla="*/ 377 w 497"/>
                  <a:gd name="T7" fmla="*/ 26 h 234"/>
                  <a:gd name="T8" fmla="*/ 407 w 497"/>
                  <a:gd name="T9" fmla="*/ 41 h 234"/>
                  <a:gd name="T10" fmla="*/ 431 w 497"/>
                  <a:gd name="T11" fmla="*/ 58 h 234"/>
                  <a:gd name="T12" fmla="*/ 452 w 497"/>
                  <a:gd name="T13" fmla="*/ 74 h 234"/>
                  <a:gd name="T14" fmla="*/ 468 w 497"/>
                  <a:gd name="T15" fmla="*/ 90 h 234"/>
                  <a:gd name="T16" fmla="*/ 480 w 497"/>
                  <a:gd name="T17" fmla="*/ 105 h 234"/>
                  <a:gd name="T18" fmla="*/ 490 w 497"/>
                  <a:gd name="T19" fmla="*/ 116 h 234"/>
                  <a:gd name="T20" fmla="*/ 496 w 497"/>
                  <a:gd name="T21" fmla="*/ 123 h 234"/>
                  <a:gd name="T22" fmla="*/ 497 w 497"/>
                  <a:gd name="T23" fmla="*/ 126 h 234"/>
                  <a:gd name="T24" fmla="*/ 494 w 497"/>
                  <a:gd name="T25" fmla="*/ 129 h 234"/>
                  <a:gd name="T26" fmla="*/ 487 w 497"/>
                  <a:gd name="T27" fmla="*/ 136 h 234"/>
                  <a:gd name="T28" fmla="*/ 476 w 497"/>
                  <a:gd name="T29" fmla="*/ 147 h 234"/>
                  <a:gd name="T30" fmla="*/ 460 w 497"/>
                  <a:gd name="T31" fmla="*/ 161 h 234"/>
                  <a:gd name="T32" fmla="*/ 441 w 497"/>
                  <a:gd name="T33" fmla="*/ 175 h 234"/>
                  <a:gd name="T34" fmla="*/ 417 w 497"/>
                  <a:gd name="T35" fmla="*/ 191 h 234"/>
                  <a:gd name="T36" fmla="*/ 388 w 497"/>
                  <a:gd name="T37" fmla="*/ 205 h 234"/>
                  <a:gd name="T38" fmla="*/ 357 w 497"/>
                  <a:gd name="T39" fmla="*/ 217 h 234"/>
                  <a:gd name="T40" fmla="*/ 322 w 497"/>
                  <a:gd name="T41" fmla="*/ 227 h 234"/>
                  <a:gd name="T42" fmla="*/ 284 w 497"/>
                  <a:gd name="T43" fmla="*/ 233 h 234"/>
                  <a:gd name="T44" fmla="*/ 243 w 497"/>
                  <a:gd name="T45" fmla="*/ 234 h 234"/>
                  <a:gd name="T46" fmla="*/ 202 w 497"/>
                  <a:gd name="T47" fmla="*/ 230 h 234"/>
                  <a:gd name="T48" fmla="*/ 164 w 497"/>
                  <a:gd name="T49" fmla="*/ 220 h 234"/>
                  <a:gd name="T50" fmla="*/ 130 w 497"/>
                  <a:gd name="T51" fmla="*/ 205 h 234"/>
                  <a:gd name="T52" fmla="*/ 100 w 497"/>
                  <a:gd name="T53" fmla="*/ 188 h 234"/>
                  <a:gd name="T54" fmla="*/ 73 w 497"/>
                  <a:gd name="T55" fmla="*/ 170 h 234"/>
                  <a:gd name="T56" fmla="*/ 50 w 497"/>
                  <a:gd name="T57" fmla="*/ 150 h 234"/>
                  <a:gd name="T58" fmla="*/ 32 w 497"/>
                  <a:gd name="T59" fmla="*/ 132 h 234"/>
                  <a:gd name="T60" fmla="*/ 18 w 497"/>
                  <a:gd name="T61" fmla="*/ 115 h 234"/>
                  <a:gd name="T62" fmla="*/ 8 w 497"/>
                  <a:gd name="T63" fmla="*/ 102 h 234"/>
                  <a:gd name="T64" fmla="*/ 1 w 497"/>
                  <a:gd name="T65" fmla="*/ 93 h 234"/>
                  <a:gd name="T66" fmla="*/ 0 w 497"/>
                  <a:gd name="T67" fmla="*/ 90 h 234"/>
                  <a:gd name="T68" fmla="*/ 2 w 497"/>
                  <a:gd name="T69" fmla="*/ 87 h 234"/>
                  <a:gd name="T70" fmla="*/ 9 w 497"/>
                  <a:gd name="T71" fmla="*/ 81 h 234"/>
                  <a:gd name="T72" fmla="*/ 21 w 497"/>
                  <a:gd name="T73" fmla="*/ 73 h 234"/>
                  <a:gd name="T74" fmla="*/ 38 w 497"/>
                  <a:gd name="T75" fmla="*/ 62 h 234"/>
                  <a:gd name="T76" fmla="*/ 59 w 497"/>
                  <a:gd name="T77" fmla="*/ 49 h 234"/>
                  <a:gd name="T78" fmla="*/ 84 w 497"/>
                  <a:gd name="T79" fmla="*/ 37 h 234"/>
                  <a:gd name="T80" fmla="*/ 113 w 497"/>
                  <a:gd name="T81" fmla="*/ 24 h 234"/>
                  <a:gd name="T82" fmla="*/ 147 w 497"/>
                  <a:gd name="T83" fmla="*/ 13 h 234"/>
                  <a:gd name="T84" fmla="*/ 182 w 497"/>
                  <a:gd name="T85" fmla="*/ 6 h 234"/>
                  <a:gd name="T86" fmla="*/ 222 w 497"/>
                  <a:gd name="T87" fmla="*/ 0 h 234"/>
                  <a:gd name="T88" fmla="*/ 265 w 497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234">
                    <a:moveTo>
                      <a:pt x="265" y="0"/>
                    </a:moveTo>
                    <a:lnTo>
                      <a:pt x="306" y="5"/>
                    </a:lnTo>
                    <a:lnTo>
                      <a:pt x="345" y="13"/>
                    </a:lnTo>
                    <a:lnTo>
                      <a:pt x="377" y="26"/>
                    </a:lnTo>
                    <a:lnTo>
                      <a:pt x="407" y="41"/>
                    </a:lnTo>
                    <a:lnTo>
                      <a:pt x="431" y="58"/>
                    </a:lnTo>
                    <a:lnTo>
                      <a:pt x="452" y="74"/>
                    </a:lnTo>
                    <a:lnTo>
                      <a:pt x="468" y="90"/>
                    </a:lnTo>
                    <a:lnTo>
                      <a:pt x="480" y="105"/>
                    </a:lnTo>
                    <a:lnTo>
                      <a:pt x="490" y="116"/>
                    </a:lnTo>
                    <a:lnTo>
                      <a:pt x="496" y="123"/>
                    </a:lnTo>
                    <a:lnTo>
                      <a:pt x="497" y="126"/>
                    </a:lnTo>
                    <a:lnTo>
                      <a:pt x="494" y="129"/>
                    </a:lnTo>
                    <a:lnTo>
                      <a:pt x="487" y="136"/>
                    </a:lnTo>
                    <a:lnTo>
                      <a:pt x="476" y="147"/>
                    </a:lnTo>
                    <a:lnTo>
                      <a:pt x="460" y="161"/>
                    </a:lnTo>
                    <a:lnTo>
                      <a:pt x="441" y="175"/>
                    </a:lnTo>
                    <a:lnTo>
                      <a:pt x="417" y="191"/>
                    </a:lnTo>
                    <a:lnTo>
                      <a:pt x="388" y="205"/>
                    </a:lnTo>
                    <a:lnTo>
                      <a:pt x="357" y="217"/>
                    </a:lnTo>
                    <a:lnTo>
                      <a:pt x="322" y="227"/>
                    </a:lnTo>
                    <a:lnTo>
                      <a:pt x="284" y="233"/>
                    </a:lnTo>
                    <a:lnTo>
                      <a:pt x="243" y="234"/>
                    </a:lnTo>
                    <a:lnTo>
                      <a:pt x="202" y="230"/>
                    </a:lnTo>
                    <a:lnTo>
                      <a:pt x="164" y="220"/>
                    </a:lnTo>
                    <a:lnTo>
                      <a:pt x="130" y="205"/>
                    </a:lnTo>
                    <a:lnTo>
                      <a:pt x="100" y="188"/>
                    </a:lnTo>
                    <a:lnTo>
                      <a:pt x="73" y="170"/>
                    </a:lnTo>
                    <a:lnTo>
                      <a:pt x="50" y="150"/>
                    </a:lnTo>
                    <a:lnTo>
                      <a:pt x="32" y="132"/>
                    </a:lnTo>
                    <a:lnTo>
                      <a:pt x="18" y="115"/>
                    </a:lnTo>
                    <a:lnTo>
                      <a:pt x="8" y="102"/>
                    </a:lnTo>
                    <a:lnTo>
                      <a:pt x="1" y="93"/>
                    </a:lnTo>
                    <a:lnTo>
                      <a:pt x="0" y="90"/>
                    </a:lnTo>
                    <a:lnTo>
                      <a:pt x="2" y="87"/>
                    </a:lnTo>
                    <a:lnTo>
                      <a:pt x="9" y="81"/>
                    </a:lnTo>
                    <a:lnTo>
                      <a:pt x="21" y="73"/>
                    </a:lnTo>
                    <a:lnTo>
                      <a:pt x="38" y="62"/>
                    </a:lnTo>
                    <a:lnTo>
                      <a:pt x="59" y="49"/>
                    </a:lnTo>
                    <a:lnTo>
                      <a:pt x="84" y="37"/>
                    </a:lnTo>
                    <a:lnTo>
                      <a:pt x="113" y="24"/>
                    </a:lnTo>
                    <a:lnTo>
                      <a:pt x="147" y="13"/>
                    </a:lnTo>
                    <a:lnTo>
                      <a:pt x="182" y="6"/>
                    </a:lnTo>
                    <a:lnTo>
                      <a:pt x="222" y="0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9AE9F2A-00A1-4800-B9A2-F8705C3FC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778" y="4384906"/>
              <a:ext cx="1184226" cy="1616399"/>
            </a:xfrm>
            <a:custGeom>
              <a:avLst/>
              <a:gdLst>
                <a:gd name="T0" fmla="*/ 9 w 1046"/>
                <a:gd name="T1" fmla="*/ 0 h 1425"/>
                <a:gd name="T2" fmla="*/ 84 w 1046"/>
                <a:gd name="T3" fmla="*/ 17 h 1425"/>
                <a:gd name="T4" fmla="*/ 83 w 1046"/>
                <a:gd name="T5" fmla="*/ 24 h 1425"/>
                <a:gd name="T6" fmla="*/ 82 w 1046"/>
                <a:gd name="T7" fmla="*/ 35 h 1425"/>
                <a:gd name="T8" fmla="*/ 79 w 1046"/>
                <a:gd name="T9" fmla="*/ 51 h 1425"/>
                <a:gd name="T10" fmla="*/ 77 w 1046"/>
                <a:gd name="T11" fmla="*/ 72 h 1425"/>
                <a:gd name="T12" fmla="*/ 74 w 1046"/>
                <a:gd name="T13" fmla="*/ 97 h 1425"/>
                <a:gd name="T14" fmla="*/ 74 w 1046"/>
                <a:gd name="T15" fmla="*/ 126 h 1425"/>
                <a:gd name="T16" fmla="*/ 74 w 1046"/>
                <a:gd name="T17" fmla="*/ 160 h 1425"/>
                <a:gd name="T18" fmla="*/ 76 w 1046"/>
                <a:gd name="T19" fmla="*/ 196 h 1425"/>
                <a:gd name="T20" fmla="*/ 80 w 1046"/>
                <a:gd name="T21" fmla="*/ 237 h 1425"/>
                <a:gd name="T22" fmla="*/ 86 w 1046"/>
                <a:gd name="T23" fmla="*/ 280 h 1425"/>
                <a:gd name="T24" fmla="*/ 96 w 1046"/>
                <a:gd name="T25" fmla="*/ 328 h 1425"/>
                <a:gd name="T26" fmla="*/ 107 w 1046"/>
                <a:gd name="T27" fmla="*/ 377 h 1425"/>
                <a:gd name="T28" fmla="*/ 123 w 1046"/>
                <a:gd name="T29" fmla="*/ 430 h 1425"/>
                <a:gd name="T30" fmla="*/ 142 w 1046"/>
                <a:gd name="T31" fmla="*/ 485 h 1425"/>
                <a:gd name="T32" fmla="*/ 166 w 1046"/>
                <a:gd name="T33" fmla="*/ 540 h 1425"/>
                <a:gd name="T34" fmla="*/ 195 w 1046"/>
                <a:gd name="T35" fmla="*/ 599 h 1425"/>
                <a:gd name="T36" fmla="*/ 229 w 1046"/>
                <a:gd name="T37" fmla="*/ 659 h 1425"/>
                <a:gd name="T38" fmla="*/ 268 w 1046"/>
                <a:gd name="T39" fmla="*/ 720 h 1425"/>
                <a:gd name="T40" fmla="*/ 312 w 1046"/>
                <a:gd name="T41" fmla="*/ 783 h 1425"/>
                <a:gd name="T42" fmla="*/ 364 w 1046"/>
                <a:gd name="T43" fmla="*/ 846 h 1425"/>
                <a:gd name="T44" fmla="*/ 422 w 1046"/>
                <a:gd name="T45" fmla="*/ 910 h 1425"/>
                <a:gd name="T46" fmla="*/ 487 w 1046"/>
                <a:gd name="T47" fmla="*/ 974 h 1425"/>
                <a:gd name="T48" fmla="*/ 559 w 1046"/>
                <a:gd name="T49" fmla="*/ 1039 h 1425"/>
                <a:gd name="T50" fmla="*/ 639 w 1046"/>
                <a:gd name="T51" fmla="*/ 1103 h 1425"/>
                <a:gd name="T52" fmla="*/ 728 w 1046"/>
                <a:gd name="T53" fmla="*/ 1167 h 1425"/>
                <a:gd name="T54" fmla="*/ 825 w 1046"/>
                <a:gd name="T55" fmla="*/ 1232 h 1425"/>
                <a:gd name="T56" fmla="*/ 930 w 1046"/>
                <a:gd name="T57" fmla="*/ 1295 h 1425"/>
                <a:gd name="T58" fmla="*/ 1046 w 1046"/>
                <a:gd name="T59" fmla="*/ 1356 h 1425"/>
                <a:gd name="T60" fmla="*/ 1010 w 1046"/>
                <a:gd name="T61" fmla="*/ 1425 h 1425"/>
                <a:gd name="T62" fmla="*/ 893 w 1046"/>
                <a:gd name="T63" fmla="*/ 1362 h 1425"/>
                <a:gd name="T64" fmla="*/ 786 w 1046"/>
                <a:gd name="T65" fmla="*/ 1297 h 1425"/>
                <a:gd name="T66" fmla="*/ 687 w 1046"/>
                <a:gd name="T67" fmla="*/ 1232 h 1425"/>
                <a:gd name="T68" fmla="*/ 596 w 1046"/>
                <a:gd name="T69" fmla="*/ 1166 h 1425"/>
                <a:gd name="T70" fmla="*/ 514 w 1046"/>
                <a:gd name="T71" fmla="*/ 1100 h 1425"/>
                <a:gd name="T72" fmla="*/ 439 w 1046"/>
                <a:gd name="T73" fmla="*/ 1033 h 1425"/>
                <a:gd name="T74" fmla="*/ 373 w 1046"/>
                <a:gd name="T75" fmla="*/ 966 h 1425"/>
                <a:gd name="T76" fmla="*/ 312 w 1046"/>
                <a:gd name="T77" fmla="*/ 900 h 1425"/>
                <a:gd name="T78" fmla="*/ 258 w 1046"/>
                <a:gd name="T79" fmla="*/ 833 h 1425"/>
                <a:gd name="T80" fmla="*/ 212 w 1046"/>
                <a:gd name="T81" fmla="*/ 769 h 1425"/>
                <a:gd name="T82" fmla="*/ 171 w 1046"/>
                <a:gd name="T83" fmla="*/ 704 h 1425"/>
                <a:gd name="T84" fmla="*/ 135 w 1046"/>
                <a:gd name="T85" fmla="*/ 641 h 1425"/>
                <a:gd name="T86" fmla="*/ 104 w 1046"/>
                <a:gd name="T87" fmla="*/ 580 h 1425"/>
                <a:gd name="T88" fmla="*/ 79 w 1046"/>
                <a:gd name="T89" fmla="*/ 520 h 1425"/>
                <a:gd name="T90" fmla="*/ 58 w 1046"/>
                <a:gd name="T91" fmla="*/ 461 h 1425"/>
                <a:gd name="T92" fmla="*/ 39 w 1046"/>
                <a:gd name="T93" fmla="*/ 406 h 1425"/>
                <a:gd name="T94" fmla="*/ 26 w 1046"/>
                <a:gd name="T95" fmla="*/ 353 h 1425"/>
                <a:gd name="T96" fmla="*/ 15 w 1046"/>
                <a:gd name="T97" fmla="*/ 303 h 1425"/>
                <a:gd name="T98" fmla="*/ 8 w 1046"/>
                <a:gd name="T99" fmla="*/ 255 h 1425"/>
                <a:gd name="T100" fmla="*/ 2 w 1046"/>
                <a:gd name="T101" fmla="*/ 210 h 1425"/>
                <a:gd name="T102" fmla="*/ 0 w 1046"/>
                <a:gd name="T103" fmla="*/ 170 h 1425"/>
                <a:gd name="T104" fmla="*/ 0 w 1046"/>
                <a:gd name="T105" fmla="*/ 133 h 1425"/>
                <a:gd name="T106" fmla="*/ 0 w 1046"/>
                <a:gd name="T107" fmla="*/ 100 h 1425"/>
                <a:gd name="T108" fmla="*/ 1 w 1046"/>
                <a:gd name="T109" fmla="*/ 72 h 1425"/>
                <a:gd name="T110" fmla="*/ 2 w 1046"/>
                <a:gd name="T111" fmla="*/ 47 h 1425"/>
                <a:gd name="T112" fmla="*/ 5 w 1046"/>
                <a:gd name="T113" fmla="*/ 28 h 1425"/>
                <a:gd name="T114" fmla="*/ 7 w 1046"/>
                <a:gd name="T115" fmla="*/ 13 h 1425"/>
                <a:gd name="T116" fmla="*/ 8 w 1046"/>
                <a:gd name="T117" fmla="*/ 5 h 1425"/>
                <a:gd name="T118" fmla="*/ 9 w 1046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6" h="1425">
                  <a:moveTo>
                    <a:pt x="9" y="0"/>
                  </a:moveTo>
                  <a:lnTo>
                    <a:pt x="84" y="17"/>
                  </a:lnTo>
                  <a:lnTo>
                    <a:pt x="83" y="24"/>
                  </a:lnTo>
                  <a:lnTo>
                    <a:pt x="82" y="35"/>
                  </a:lnTo>
                  <a:lnTo>
                    <a:pt x="79" y="51"/>
                  </a:lnTo>
                  <a:lnTo>
                    <a:pt x="77" y="72"/>
                  </a:lnTo>
                  <a:lnTo>
                    <a:pt x="74" y="97"/>
                  </a:lnTo>
                  <a:lnTo>
                    <a:pt x="74" y="126"/>
                  </a:lnTo>
                  <a:lnTo>
                    <a:pt x="74" y="160"/>
                  </a:lnTo>
                  <a:lnTo>
                    <a:pt x="76" y="196"/>
                  </a:lnTo>
                  <a:lnTo>
                    <a:pt x="80" y="237"/>
                  </a:lnTo>
                  <a:lnTo>
                    <a:pt x="86" y="280"/>
                  </a:lnTo>
                  <a:lnTo>
                    <a:pt x="96" y="328"/>
                  </a:lnTo>
                  <a:lnTo>
                    <a:pt x="107" y="377"/>
                  </a:lnTo>
                  <a:lnTo>
                    <a:pt x="123" y="430"/>
                  </a:lnTo>
                  <a:lnTo>
                    <a:pt x="142" y="485"/>
                  </a:lnTo>
                  <a:lnTo>
                    <a:pt x="166" y="540"/>
                  </a:lnTo>
                  <a:lnTo>
                    <a:pt x="195" y="599"/>
                  </a:lnTo>
                  <a:lnTo>
                    <a:pt x="229" y="659"/>
                  </a:lnTo>
                  <a:lnTo>
                    <a:pt x="268" y="720"/>
                  </a:lnTo>
                  <a:lnTo>
                    <a:pt x="312" y="783"/>
                  </a:lnTo>
                  <a:lnTo>
                    <a:pt x="364" y="846"/>
                  </a:lnTo>
                  <a:lnTo>
                    <a:pt x="422" y="910"/>
                  </a:lnTo>
                  <a:lnTo>
                    <a:pt x="487" y="974"/>
                  </a:lnTo>
                  <a:lnTo>
                    <a:pt x="559" y="1039"/>
                  </a:lnTo>
                  <a:lnTo>
                    <a:pt x="639" y="1103"/>
                  </a:lnTo>
                  <a:lnTo>
                    <a:pt x="728" y="1167"/>
                  </a:lnTo>
                  <a:lnTo>
                    <a:pt x="825" y="1232"/>
                  </a:lnTo>
                  <a:lnTo>
                    <a:pt x="930" y="1295"/>
                  </a:lnTo>
                  <a:lnTo>
                    <a:pt x="1046" y="1356"/>
                  </a:lnTo>
                  <a:lnTo>
                    <a:pt x="1010" y="1425"/>
                  </a:lnTo>
                  <a:lnTo>
                    <a:pt x="893" y="1362"/>
                  </a:lnTo>
                  <a:lnTo>
                    <a:pt x="786" y="1297"/>
                  </a:lnTo>
                  <a:lnTo>
                    <a:pt x="687" y="1232"/>
                  </a:lnTo>
                  <a:lnTo>
                    <a:pt x="596" y="1166"/>
                  </a:lnTo>
                  <a:lnTo>
                    <a:pt x="514" y="1100"/>
                  </a:lnTo>
                  <a:lnTo>
                    <a:pt x="439" y="1033"/>
                  </a:lnTo>
                  <a:lnTo>
                    <a:pt x="373" y="966"/>
                  </a:lnTo>
                  <a:lnTo>
                    <a:pt x="312" y="900"/>
                  </a:lnTo>
                  <a:lnTo>
                    <a:pt x="258" y="833"/>
                  </a:lnTo>
                  <a:lnTo>
                    <a:pt x="212" y="769"/>
                  </a:lnTo>
                  <a:lnTo>
                    <a:pt x="171" y="704"/>
                  </a:lnTo>
                  <a:lnTo>
                    <a:pt x="135" y="641"/>
                  </a:lnTo>
                  <a:lnTo>
                    <a:pt x="104" y="580"/>
                  </a:lnTo>
                  <a:lnTo>
                    <a:pt x="79" y="520"/>
                  </a:lnTo>
                  <a:lnTo>
                    <a:pt x="58" y="461"/>
                  </a:lnTo>
                  <a:lnTo>
                    <a:pt x="39" y="406"/>
                  </a:lnTo>
                  <a:lnTo>
                    <a:pt x="26" y="353"/>
                  </a:lnTo>
                  <a:lnTo>
                    <a:pt x="15" y="303"/>
                  </a:lnTo>
                  <a:lnTo>
                    <a:pt x="8" y="255"/>
                  </a:lnTo>
                  <a:lnTo>
                    <a:pt x="2" y="210"/>
                  </a:lnTo>
                  <a:lnTo>
                    <a:pt x="0" y="170"/>
                  </a:lnTo>
                  <a:lnTo>
                    <a:pt x="0" y="133"/>
                  </a:lnTo>
                  <a:lnTo>
                    <a:pt x="0" y="100"/>
                  </a:lnTo>
                  <a:lnTo>
                    <a:pt x="1" y="72"/>
                  </a:lnTo>
                  <a:lnTo>
                    <a:pt x="2" y="47"/>
                  </a:lnTo>
                  <a:lnTo>
                    <a:pt x="5" y="28"/>
                  </a:lnTo>
                  <a:lnTo>
                    <a:pt x="7" y="13"/>
                  </a:lnTo>
                  <a:lnTo>
                    <a:pt x="8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6177DD5-8007-4C4A-8533-BC845098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848" y="2734476"/>
              <a:ext cx="3256621" cy="3944014"/>
            </a:xfrm>
            <a:custGeom>
              <a:avLst/>
              <a:gdLst>
                <a:gd name="T0" fmla="*/ 1992 w 2869"/>
                <a:gd name="T1" fmla="*/ 3136 h 3477"/>
                <a:gd name="T2" fmla="*/ 2574 w 2869"/>
                <a:gd name="T3" fmla="*/ 169 h 3477"/>
                <a:gd name="T4" fmla="*/ 2465 w 2869"/>
                <a:gd name="T5" fmla="*/ 384 h 3477"/>
                <a:gd name="T6" fmla="*/ 2280 w 2869"/>
                <a:gd name="T7" fmla="*/ 491 h 3477"/>
                <a:gd name="T8" fmla="*/ 2093 w 2869"/>
                <a:gd name="T9" fmla="*/ 745 h 3477"/>
                <a:gd name="T10" fmla="*/ 1941 w 2869"/>
                <a:gd name="T11" fmla="*/ 1107 h 3477"/>
                <a:gd name="T12" fmla="*/ 1992 w 2869"/>
                <a:gd name="T13" fmla="*/ 1279 h 3477"/>
                <a:gd name="T14" fmla="*/ 2328 w 2869"/>
                <a:gd name="T15" fmla="*/ 1163 h 3477"/>
                <a:gd name="T16" fmla="*/ 2546 w 2869"/>
                <a:gd name="T17" fmla="*/ 904 h 3477"/>
                <a:gd name="T18" fmla="*/ 2656 w 2869"/>
                <a:gd name="T19" fmla="*/ 588 h 3477"/>
                <a:gd name="T20" fmla="*/ 2696 w 2869"/>
                <a:gd name="T21" fmla="*/ 297 h 3477"/>
                <a:gd name="T22" fmla="*/ 169 w 2869"/>
                <a:gd name="T23" fmla="*/ 168 h 3477"/>
                <a:gd name="T24" fmla="*/ 184 w 2869"/>
                <a:gd name="T25" fmla="*/ 403 h 3477"/>
                <a:gd name="T26" fmla="*/ 247 w 2869"/>
                <a:gd name="T27" fmla="*/ 715 h 3477"/>
                <a:gd name="T28" fmla="*/ 397 w 2869"/>
                <a:gd name="T29" fmla="*/ 1017 h 3477"/>
                <a:gd name="T30" fmla="*/ 643 w 2869"/>
                <a:gd name="T31" fmla="*/ 1219 h 3477"/>
                <a:gd name="T32" fmla="*/ 968 w 2869"/>
                <a:gd name="T33" fmla="*/ 1280 h 3477"/>
                <a:gd name="T34" fmla="*/ 893 w 2869"/>
                <a:gd name="T35" fmla="*/ 1043 h 3477"/>
                <a:gd name="T36" fmla="*/ 756 w 2869"/>
                <a:gd name="T37" fmla="*/ 659 h 3477"/>
                <a:gd name="T38" fmla="*/ 554 w 2869"/>
                <a:gd name="T39" fmla="*/ 477 h 3477"/>
                <a:gd name="T40" fmla="*/ 372 w 2869"/>
                <a:gd name="T41" fmla="*/ 350 h 3477"/>
                <a:gd name="T42" fmla="*/ 169 w 2869"/>
                <a:gd name="T43" fmla="*/ 168 h 3477"/>
                <a:gd name="T44" fmla="*/ 466 w 2869"/>
                <a:gd name="T45" fmla="*/ 167 h 3477"/>
                <a:gd name="T46" fmla="*/ 561 w 2869"/>
                <a:gd name="T47" fmla="*/ 290 h 3477"/>
                <a:gd name="T48" fmla="*/ 704 w 2869"/>
                <a:gd name="T49" fmla="*/ 351 h 3477"/>
                <a:gd name="T50" fmla="*/ 608 w 2869"/>
                <a:gd name="T51" fmla="*/ 259 h 3477"/>
                <a:gd name="T52" fmla="*/ 2262 w 2869"/>
                <a:gd name="T53" fmla="*/ 260 h 3477"/>
                <a:gd name="T54" fmla="*/ 2165 w 2869"/>
                <a:gd name="T55" fmla="*/ 351 h 3477"/>
                <a:gd name="T56" fmla="*/ 2310 w 2869"/>
                <a:gd name="T57" fmla="*/ 291 h 3477"/>
                <a:gd name="T58" fmla="*/ 2403 w 2869"/>
                <a:gd name="T59" fmla="*/ 167 h 3477"/>
                <a:gd name="T60" fmla="*/ 2868 w 2869"/>
                <a:gd name="T61" fmla="*/ 79 h 3477"/>
                <a:gd name="T62" fmla="*/ 2869 w 2869"/>
                <a:gd name="T63" fmla="*/ 200 h 3477"/>
                <a:gd name="T64" fmla="*/ 2850 w 2869"/>
                <a:gd name="T65" fmla="*/ 468 h 3477"/>
                <a:gd name="T66" fmla="*/ 2772 w 2869"/>
                <a:gd name="T67" fmla="*/ 803 h 3477"/>
                <a:gd name="T68" fmla="*/ 2599 w 2869"/>
                <a:gd name="T69" fmla="*/ 1132 h 3477"/>
                <a:gd name="T70" fmla="*/ 2312 w 2869"/>
                <a:gd name="T71" fmla="*/ 1367 h 3477"/>
                <a:gd name="T72" fmla="*/ 1936 w 2869"/>
                <a:gd name="T73" fmla="*/ 1450 h 3477"/>
                <a:gd name="T74" fmla="*/ 1635 w 2869"/>
                <a:gd name="T75" fmla="*/ 1514 h 3477"/>
                <a:gd name="T76" fmla="*/ 1510 w 2869"/>
                <a:gd name="T77" fmla="*/ 1714 h 3477"/>
                <a:gd name="T78" fmla="*/ 1567 w 2869"/>
                <a:gd name="T79" fmla="*/ 1881 h 3477"/>
                <a:gd name="T80" fmla="*/ 1760 w 2869"/>
                <a:gd name="T81" fmla="*/ 2001 h 3477"/>
                <a:gd name="T82" fmla="*/ 1973 w 2869"/>
                <a:gd name="T83" fmla="*/ 2075 h 3477"/>
                <a:gd name="T84" fmla="*/ 2099 w 2869"/>
                <a:gd name="T85" fmla="*/ 2105 h 3477"/>
                <a:gd name="T86" fmla="*/ 2119 w 2869"/>
                <a:gd name="T87" fmla="*/ 2310 h 3477"/>
                <a:gd name="T88" fmla="*/ 2246 w 2869"/>
                <a:gd name="T89" fmla="*/ 3477 h 3477"/>
                <a:gd name="T90" fmla="*/ 675 w 2869"/>
                <a:gd name="T91" fmla="*/ 3272 h 3477"/>
                <a:gd name="T92" fmla="*/ 675 w 2869"/>
                <a:gd name="T93" fmla="*/ 2189 h 3477"/>
                <a:gd name="T94" fmla="*/ 803 w 2869"/>
                <a:gd name="T95" fmla="*/ 2096 h 3477"/>
                <a:gd name="T96" fmla="*/ 977 w 2869"/>
                <a:gd name="T97" fmla="*/ 2050 h 3477"/>
                <a:gd name="T98" fmla="*/ 1196 w 2869"/>
                <a:gd name="T99" fmla="*/ 1958 h 3477"/>
                <a:gd name="T100" fmla="*/ 1348 w 2869"/>
                <a:gd name="T101" fmla="*/ 1818 h 3477"/>
                <a:gd name="T102" fmla="*/ 1329 w 2869"/>
                <a:gd name="T103" fmla="*/ 1640 h 3477"/>
                <a:gd name="T104" fmla="*/ 1169 w 2869"/>
                <a:gd name="T105" fmla="*/ 1532 h 3477"/>
                <a:gd name="T106" fmla="*/ 773 w 2869"/>
                <a:gd name="T107" fmla="*/ 1434 h 3477"/>
                <a:gd name="T108" fmla="*/ 431 w 2869"/>
                <a:gd name="T109" fmla="*/ 1290 h 3477"/>
                <a:gd name="T110" fmla="*/ 186 w 2869"/>
                <a:gd name="T111" fmla="*/ 1006 h 3477"/>
                <a:gd name="T112" fmla="*/ 56 w 2869"/>
                <a:gd name="T113" fmla="*/ 665 h 3477"/>
                <a:gd name="T114" fmla="*/ 7 w 2869"/>
                <a:gd name="T115" fmla="*/ 347 h 3477"/>
                <a:gd name="T116" fmla="*/ 0 w 2869"/>
                <a:gd name="T117" fmla="*/ 129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69" h="3477">
                  <a:moveTo>
                    <a:pt x="878" y="2341"/>
                  </a:moveTo>
                  <a:lnTo>
                    <a:pt x="878" y="3134"/>
                  </a:lnTo>
                  <a:lnTo>
                    <a:pt x="1435" y="3134"/>
                  </a:lnTo>
                  <a:lnTo>
                    <a:pt x="1435" y="3136"/>
                  </a:lnTo>
                  <a:lnTo>
                    <a:pt x="1992" y="3136"/>
                  </a:lnTo>
                  <a:lnTo>
                    <a:pt x="1992" y="2343"/>
                  </a:lnTo>
                  <a:lnTo>
                    <a:pt x="1435" y="2343"/>
                  </a:lnTo>
                  <a:lnTo>
                    <a:pt x="1435" y="2341"/>
                  </a:lnTo>
                  <a:lnTo>
                    <a:pt x="878" y="2341"/>
                  </a:lnTo>
                  <a:close/>
                  <a:moveTo>
                    <a:pt x="2574" y="169"/>
                  </a:moveTo>
                  <a:lnTo>
                    <a:pt x="2567" y="218"/>
                  </a:lnTo>
                  <a:lnTo>
                    <a:pt x="2550" y="266"/>
                  </a:lnTo>
                  <a:lnTo>
                    <a:pt x="2526" y="312"/>
                  </a:lnTo>
                  <a:lnTo>
                    <a:pt x="2498" y="350"/>
                  </a:lnTo>
                  <a:lnTo>
                    <a:pt x="2465" y="384"/>
                  </a:lnTo>
                  <a:lnTo>
                    <a:pt x="2428" y="413"/>
                  </a:lnTo>
                  <a:lnTo>
                    <a:pt x="2390" y="438"/>
                  </a:lnTo>
                  <a:lnTo>
                    <a:pt x="2352" y="461"/>
                  </a:lnTo>
                  <a:lnTo>
                    <a:pt x="2315" y="477"/>
                  </a:lnTo>
                  <a:lnTo>
                    <a:pt x="2280" y="491"/>
                  </a:lnTo>
                  <a:lnTo>
                    <a:pt x="2247" y="502"/>
                  </a:lnTo>
                  <a:lnTo>
                    <a:pt x="2247" y="568"/>
                  </a:lnTo>
                  <a:lnTo>
                    <a:pt x="2130" y="568"/>
                  </a:lnTo>
                  <a:lnTo>
                    <a:pt x="2113" y="659"/>
                  </a:lnTo>
                  <a:lnTo>
                    <a:pt x="2093" y="745"/>
                  </a:lnTo>
                  <a:lnTo>
                    <a:pt x="2068" y="826"/>
                  </a:lnTo>
                  <a:lnTo>
                    <a:pt x="2041" y="903"/>
                  </a:lnTo>
                  <a:lnTo>
                    <a:pt x="2010" y="975"/>
                  </a:lnTo>
                  <a:lnTo>
                    <a:pt x="1976" y="1043"/>
                  </a:lnTo>
                  <a:lnTo>
                    <a:pt x="1941" y="1107"/>
                  </a:lnTo>
                  <a:lnTo>
                    <a:pt x="1904" y="1167"/>
                  </a:lnTo>
                  <a:lnTo>
                    <a:pt x="1866" y="1225"/>
                  </a:lnTo>
                  <a:lnTo>
                    <a:pt x="1828" y="1278"/>
                  </a:lnTo>
                  <a:lnTo>
                    <a:pt x="1911" y="1282"/>
                  </a:lnTo>
                  <a:lnTo>
                    <a:pt x="1992" y="1279"/>
                  </a:lnTo>
                  <a:lnTo>
                    <a:pt x="2067" y="1269"/>
                  </a:lnTo>
                  <a:lnTo>
                    <a:pt x="2139" y="1252"/>
                  </a:lnTo>
                  <a:lnTo>
                    <a:pt x="2206" y="1230"/>
                  </a:lnTo>
                  <a:lnTo>
                    <a:pt x="2269" y="1199"/>
                  </a:lnTo>
                  <a:lnTo>
                    <a:pt x="2328" y="1163"/>
                  </a:lnTo>
                  <a:lnTo>
                    <a:pt x="2383" y="1118"/>
                  </a:lnTo>
                  <a:lnTo>
                    <a:pt x="2431" y="1071"/>
                  </a:lnTo>
                  <a:lnTo>
                    <a:pt x="2474" y="1019"/>
                  </a:lnTo>
                  <a:lnTo>
                    <a:pt x="2512" y="963"/>
                  </a:lnTo>
                  <a:lnTo>
                    <a:pt x="2546" y="904"/>
                  </a:lnTo>
                  <a:lnTo>
                    <a:pt x="2575" y="843"/>
                  </a:lnTo>
                  <a:lnTo>
                    <a:pt x="2601" y="780"/>
                  </a:lnTo>
                  <a:lnTo>
                    <a:pt x="2622" y="715"/>
                  </a:lnTo>
                  <a:lnTo>
                    <a:pt x="2640" y="651"/>
                  </a:lnTo>
                  <a:lnTo>
                    <a:pt x="2656" y="588"/>
                  </a:lnTo>
                  <a:lnTo>
                    <a:pt x="2669" y="525"/>
                  </a:lnTo>
                  <a:lnTo>
                    <a:pt x="2679" y="463"/>
                  </a:lnTo>
                  <a:lnTo>
                    <a:pt x="2686" y="405"/>
                  </a:lnTo>
                  <a:lnTo>
                    <a:pt x="2691" y="349"/>
                  </a:lnTo>
                  <a:lnTo>
                    <a:pt x="2696" y="297"/>
                  </a:lnTo>
                  <a:lnTo>
                    <a:pt x="2698" y="249"/>
                  </a:lnTo>
                  <a:lnTo>
                    <a:pt x="2700" y="206"/>
                  </a:lnTo>
                  <a:lnTo>
                    <a:pt x="2700" y="169"/>
                  </a:lnTo>
                  <a:lnTo>
                    <a:pt x="2574" y="169"/>
                  </a:lnTo>
                  <a:close/>
                  <a:moveTo>
                    <a:pt x="169" y="168"/>
                  </a:moveTo>
                  <a:lnTo>
                    <a:pt x="171" y="204"/>
                  </a:lnTo>
                  <a:lnTo>
                    <a:pt x="172" y="248"/>
                  </a:lnTo>
                  <a:lnTo>
                    <a:pt x="174" y="295"/>
                  </a:lnTo>
                  <a:lnTo>
                    <a:pt x="178" y="347"/>
                  </a:lnTo>
                  <a:lnTo>
                    <a:pt x="184" y="403"/>
                  </a:lnTo>
                  <a:lnTo>
                    <a:pt x="191" y="462"/>
                  </a:lnTo>
                  <a:lnTo>
                    <a:pt x="201" y="523"/>
                  </a:lnTo>
                  <a:lnTo>
                    <a:pt x="213" y="586"/>
                  </a:lnTo>
                  <a:lnTo>
                    <a:pt x="229" y="651"/>
                  </a:lnTo>
                  <a:lnTo>
                    <a:pt x="247" y="715"/>
                  </a:lnTo>
                  <a:lnTo>
                    <a:pt x="270" y="778"/>
                  </a:lnTo>
                  <a:lnTo>
                    <a:pt x="295" y="841"/>
                  </a:lnTo>
                  <a:lnTo>
                    <a:pt x="325" y="903"/>
                  </a:lnTo>
                  <a:lnTo>
                    <a:pt x="359" y="961"/>
                  </a:lnTo>
                  <a:lnTo>
                    <a:pt x="397" y="1017"/>
                  </a:lnTo>
                  <a:lnTo>
                    <a:pt x="439" y="1071"/>
                  </a:lnTo>
                  <a:lnTo>
                    <a:pt x="487" y="1118"/>
                  </a:lnTo>
                  <a:lnTo>
                    <a:pt x="536" y="1157"/>
                  </a:lnTo>
                  <a:lnTo>
                    <a:pt x="588" y="1191"/>
                  </a:lnTo>
                  <a:lnTo>
                    <a:pt x="643" y="1219"/>
                  </a:lnTo>
                  <a:lnTo>
                    <a:pt x="701" y="1243"/>
                  </a:lnTo>
                  <a:lnTo>
                    <a:pt x="763" y="1259"/>
                  </a:lnTo>
                  <a:lnTo>
                    <a:pt x="828" y="1272"/>
                  </a:lnTo>
                  <a:lnTo>
                    <a:pt x="896" y="1279"/>
                  </a:lnTo>
                  <a:lnTo>
                    <a:pt x="968" y="1280"/>
                  </a:lnTo>
                  <a:lnTo>
                    <a:pt x="1043" y="1278"/>
                  </a:lnTo>
                  <a:lnTo>
                    <a:pt x="1003" y="1223"/>
                  </a:lnTo>
                  <a:lnTo>
                    <a:pt x="965" y="1167"/>
                  </a:lnTo>
                  <a:lnTo>
                    <a:pt x="929" y="1106"/>
                  </a:lnTo>
                  <a:lnTo>
                    <a:pt x="893" y="1043"/>
                  </a:lnTo>
                  <a:lnTo>
                    <a:pt x="859" y="974"/>
                  </a:lnTo>
                  <a:lnTo>
                    <a:pt x="830" y="901"/>
                  </a:lnTo>
                  <a:lnTo>
                    <a:pt x="801" y="826"/>
                  </a:lnTo>
                  <a:lnTo>
                    <a:pt x="776" y="745"/>
                  </a:lnTo>
                  <a:lnTo>
                    <a:pt x="756" y="659"/>
                  </a:lnTo>
                  <a:lnTo>
                    <a:pt x="741" y="568"/>
                  </a:lnTo>
                  <a:lnTo>
                    <a:pt x="622" y="568"/>
                  </a:lnTo>
                  <a:lnTo>
                    <a:pt x="622" y="502"/>
                  </a:lnTo>
                  <a:lnTo>
                    <a:pt x="589" y="491"/>
                  </a:lnTo>
                  <a:lnTo>
                    <a:pt x="554" y="477"/>
                  </a:lnTo>
                  <a:lnTo>
                    <a:pt x="517" y="459"/>
                  </a:lnTo>
                  <a:lnTo>
                    <a:pt x="479" y="438"/>
                  </a:lnTo>
                  <a:lnTo>
                    <a:pt x="441" y="413"/>
                  </a:lnTo>
                  <a:lnTo>
                    <a:pt x="405" y="384"/>
                  </a:lnTo>
                  <a:lnTo>
                    <a:pt x="372" y="350"/>
                  </a:lnTo>
                  <a:lnTo>
                    <a:pt x="343" y="311"/>
                  </a:lnTo>
                  <a:lnTo>
                    <a:pt x="319" y="266"/>
                  </a:lnTo>
                  <a:lnTo>
                    <a:pt x="304" y="218"/>
                  </a:lnTo>
                  <a:lnTo>
                    <a:pt x="295" y="168"/>
                  </a:lnTo>
                  <a:lnTo>
                    <a:pt x="169" y="168"/>
                  </a:lnTo>
                  <a:close/>
                  <a:moveTo>
                    <a:pt x="7" y="0"/>
                  </a:moveTo>
                  <a:lnTo>
                    <a:pt x="495" y="0"/>
                  </a:lnTo>
                  <a:lnTo>
                    <a:pt x="471" y="104"/>
                  </a:lnTo>
                  <a:lnTo>
                    <a:pt x="465" y="136"/>
                  </a:lnTo>
                  <a:lnTo>
                    <a:pt x="466" y="167"/>
                  </a:lnTo>
                  <a:lnTo>
                    <a:pt x="473" y="195"/>
                  </a:lnTo>
                  <a:lnTo>
                    <a:pt x="486" y="221"/>
                  </a:lnTo>
                  <a:lnTo>
                    <a:pt x="506" y="246"/>
                  </a:lnTo>
                  <a:lnTo>
                    <a:pt x="531" y="270"/>
                  </a:lnTo>
                  <a:lnTo>
                    <a:pt x="561" y="290"/>
                  </a:lnTo>
                  <a:lnTo>
                    <a:pt x="591" y="308"/>
                  </a:lnTo>
                  <a:lnTo>
                    <a:pt x="622" y="322"/>
                  </a:lnTo>
                  <a:lnTo>
                    <a:pt x="651" y="335"/>
                  </a:lnTo>
                  <a:lnTo>
                    <a:pt x="680" y="344"/>
                  </a:lnTo>
                  <a:lnTo>
                    <a:pt x="704" y="351"/>
                  </a:lnTo>
                  <a:lnTo>
                    <a:pt x="724" y="356"/>
                  </a:lnTo>
                  <a:lnTo>
                    <a:pt x="724" y="356"/>
                  </a:lnTo>
                  <a:lnTo>
                    <a:pt x="724" y="308"/>
                  </a:lnTo>
                  <a:lnTo>
                    <a:pt x="724" y="259"/>
                  </a:lnTo>
                  <a:lnTo>
                    <a:pt x="608" y="259"/>
                  </a:lnTo>
                  <a:lnTo>
                    <a:pt x="608" y="126"/>
                  </a:lnTo>
                  <a:lnTo>
                    <a:pt x="1435" y="126"/>
                  </a:lnTo>
                  <a:lnTo>
                    <a:pt x="1435" y="126"/>
                  </a:lnTo>
                  <a:lnTo>
                    <a:pt x="2262" y="126"/>
                  </a:lnTo>
                  <a:lnTo>
                    <a:pt x="2262" y="260"/>
                  </a:lnTo>
                  <a:lnTo>
                    <a:pt x="2146" y="260"/>
                  </a:lnTo>
                  <a:lnTo>
                    <a:pt x="2146" y="309"/>
                  </a:lnTo>
                  <a:lnTo>
                    <a:pt x="2146" y="357"/>
                  </a:lnTo>
                  <a:lnTo>
                    <a:pt x="2147" y="357"/>
                  </a:lnTo>
                  <a:lnTo>
                    <a:pt x="2165" y="351"/>
                  </a:lnTo>
                  <a:lnTo>
                    <a:pt x="2189" y="344"/>
                  </a:lnTo>
                  <a:lnTo>
                    <a:pt x="2218" y="336"/>
                  </a:lnTo>
                  <a:lnTo>
                    <a:pt x="2247" y="323"/>
                  </a:lnTo>
                  <a:lnTo>
                    <a:pt x="2279" y="308"/>
                  </a:lnTo>
                  <a:lnTo>
                    <a:pt x="2310" y="291"/>
                  </a:lnTo>
                  <a:lnTo>
                    <a:pt x="2338" y="270"/>
                  </a:lnTo>
                  <a:lnTo>
                    <a:pt x="2363" y="248"/>
                  </a:lnTo>
                  <a:lnTo>
                    <a:pt x="2383" y="221"/>
                  </a:lnTo>
                  <a:lnTo>
                    <a:pt x="2396" y="195"/>
                  </a:lnTo>
                  <a:lnTo>
                    <a:pt x="2403" y="167"/>
                  </a:lnTo>
                  <a:lnTo>
                    <a:pt x="2404" y="137"/>
                  </a:lnTo>
                  <a:lnTo>
                    <a:pt x="2400" y="105"/>
                  </a:lnTo>
                  <a:lnTo>
                    <a:pt x="2375" y="0"/>
                  </a:lnTo>
                  <a:lnTo>
                    <a:pt x="2862" y="0"/>
                  </a:lnTo>
                  <a:lnTo>
                    <a:pt x="2868" y="79"/>
                  </a:lnTo>
                  <a:lnTo>
                    <a:pt x="2868" y="88"/>
                  </a:lnTo>
                  <a:lnTo>
                    <a:pt x="2869" y="105"/>
                  </a:lnTo>
                  <a:lnTo>
                    <a:pt x="2869" y="129"/>
                  </a:lnTo>
                  <a:lnTo>
                    <a:pt x="2869" y="161"/>
                  </a:lnTo>
                  <a:lnTo>
                    <a:pt x="2869" y="200"/>
                  </a:lnTo>
                  <a:lnTo>
                    <a:pt x="2869" y="244"/>
                  </a:lnTo>
                  <a:lnTo>
                    <a:pt x="2867" y="294"/>
                  </a:lnTo>
                  <a:lnTo>
                    <a:pt x="2862" y="347"/>
                  </a:lnTo>
                  <a:lnTo>
                    <a:pt x="2858" y="406"/>
                  </a:lnTo>
                  <a:lnTo>
                    <a:pt x="2850" y="468"/>
                  </a:lnTo>
                  <a:lnTo>
                    <a:pt x="2840" y="532"/>
                  </a:lnTo>
                  <a:lnTo>
                    <a:pt x="2828" y="598"/>
                  </a:lnTo>
                  <a:lnTo>
                    <a:pt x="2813" y="666"/>
                  </a:lnTo>
                  <a:lnTo>
                    <a:pt x="2795" y="735"/>
                  </a:lnTo>
                  <a:lnTo>
                    <a:pt x="2772" y="803"/>
                  </a:lnTo>
                  <a:lnTo>
                    <a:pt x="2746" y="872"/>
                  </a:lnTo>
                  <a:lnTo>
                    <a:pt x="2717" y="940"/>
                  </a:lnTo>
                  <a:lnTo>
                    <a:pt x="2683" y="1006"/>
                  </a:lnTo>
                  <a:lnTo>
                    <a:pt x="2643" y="1071"/>
                  </a:lnTo>
                  <a:lnTo>
                    <a:pt x="2599" y="1132"/>
                  </a:lnTo>
                  <a:lnTo>
                    <a:pt x="2551" y="1190"/>
                  </a:lnTo>
                  <a:lnTo>
                    <a:pt x="2496" y="1243"/>
                  </a:lnTo>
                  <a:lnTo>
                    <a:pt x="2440" y="1290"/>
                  </a:lnTo>
                  <a:lnTo>
                    <a:pt x="2378" y="1332"/>
                  </a:lnTo>
                  <a:lnTo>
                    <a:pt x="2312" y="1367"/>
                  </a:lnTo>
                  <a:lnTo>
                    <a:pt x="2245" y="1397"/>
                  </a:lnTo>
                  <a:lnTo>
                    <a:pt x="2173" y="1419"/>
                  </a:lnTo>
                  <a:lnTo>
                    <a:pt x="2098" y="1436"/>
                  </a:lnTo>
                  <a:lnTo>
                    <a:pt x="2018" y="1446"/>
                  </a:lnTo>
                  <a:lnTo>
                    <a:pt x="1936" y="1450"/>
                  </a:lnTo>
                  <a:lnTo>
                    <a:pt x="1850" y="1448"/>
                  </a:lnTo>
                  <a:lnTo>
                    <a:pt x="1860" y="1475"/>
                  </a:lnTo>
                  <a:lnTo>
                    <a:pt x="1700" y="1532"/>
                  </a:lnTo>
                  <a:lnTo>
                    <a:pt x="1676" y="1465"/>
                  </a:lnTo>
                  <a:lnTo>
                    <a:pt x="1635" y="1514"/>
                  </a:lnTo>
                  <a:lnTo>
                    <a:pt x="1600" y="1559"/>
                  </a:lnTo>
                  <a:lnTo>
                    <a:pt x="1567" y="1601"/>
                  </a:lnTo>
                  <a:lnTo>
                    <a:pt x="1542" y="1640"/>
                  </a:lnTo>
                  <a:lnTo>
                    <a:pt x="1522" y="1678"/>
                  </a:lnTo>
                  <a:lnTo>
                    <a:pt x="1510" y="1714"/>
                  </a:lnTo>
                  <a:lnTo>
                    <a:pt x="1505" y="1749"/>
                  </a:lnTo>
                  <a:lnTo>
                    <a:pt x="1510" y="1786"/>
                  </a:lnTo>
                  <a:lnTo>
                    <a:pt x="1522" y="1819"/>
                  </a:lnTo>
                  <a:lnTo>
                    <a:pt x="1542" y="1851"/>
                  </a:lnTo>
                  <a:lnTo>
                    <a:pt x="1567" y="1881"/>
                  </a:lnTo>
                  <a:lnTo>
                    <a:pt x="1599" y="1909"/>
                  </a:lnTo>
                  <a:lnTo>
                    <a:pt x="1634" y="1935"/>
                  </a:lnTo>
                  <a:lnTo>
                    <a:pt x="1674" y="1959"/>
                  </a:lnTo>
                  <a:lnTo>
                    <a:pt x="1716" y="1981"/>
                  </a:lnTo>
                  <a:lnTo>
                    <a:pt x="1760" y="2001"/>
                  </a:lnTo>
                  <a:lnTo>
                    <a:pt x="1804" y="2019"/>
                  </a:lnTo>
                  <a:lnTo>
                    <a:pt x="1849" y="2036"/>
                  </a:lnTo>
                  <a:lnTo>
                    <a:pt x="1893" y="2051"/>
                  </a:lnTo>
                  <a:lnTo>
                    <a:pt x="1935" y="2064"/>
                  </a:lnTo>
                  <a:lnTo>
                    <a:pt x="1973" y="2075"/>
                  </a:lnTo>
                  <a:lnTo>
                    <a:pt x="2010" y="2084"/>
                  </a:lnTo>
                  <a:lnTo>
                    <a:pt x="2041" y="2092"/>
                  </a:lnTo>
                  <a:lnTo>
                    <a:pt x="2067" y="2098"/>
                  </a:lnTo>
                  <a:lnTo>
                    <a:pt x="2086" y="2102"/>
                  </a:lnTo>
                  <a:lnTo>
                    <a:pt x="2099" y="2105"/>
                  </a:lnTo>
                  <a:lnTo>
                    <a:pt x="2103" y="2106"/>
                  </a:lnTo>
                  <a:lnTo>
                    <a:pt x="2103" y="2190"/>
                  </a:lnTo>
                  <a:lnTo>
                    <a:pt x="2194" y="2190"/>
                  </a:lnTo>
                  <a:lnTo>
                    <a:pt x="2194" y="2310"/>
                  </a:lnTo>
                  <a:lnTo>
                    <a:pt x="2119" y="2310"/>
                  </a:lnTo>
                  <a:lnTo>
                    <a:pt x="2119" y="3136"/>
                  </a:lnTo>
                  <a:lnTo>
                    <a:pt x="2194" y="3136"/>
                  </a:lnTo>
                  <a:lnTo>
                    <a:pt x="2194" y="3272"/>
                  </a:lnTo>
                  <a:lnTo>
                    <a:pt x="2246" y="3272"/>
                  </a:lnTo>
                  <a:lnTo>
                    <a:pt x="2246" y="3477"/>
                  </a:lnTo>
                  <a:lnTo>
                    <a:pt x="1435" y="3477"/>
                  </a:lnTo>
                  <a:lnTo>
                    <a:pt x="1435" y="3476"/>
                  </a:lnTo>
                  <a:lnTo>
                    <a:pt x="623" y="3476"/>
                  </a:lnTo>
                  <a:lnTo>
                    <a:pt x="623" y="3272"/>
                  </a:lnTo>
                  <a:lnTo>
                    <a:pt x="675" y="3272"/>
                  </a:lnTo>
                  <a:lnTo>
                    <a:pt x="675" y="3134"/>
                  </a:lnTo>
                  <a:lnTo>
                    <a:pt x="750" y="3134"/>
                  </a:lnTo>
                  <a:lnTo>
                    <a:pt x="750" y="2309"/>
                  </a:lnTo>
                  <a:lnTo>
                    <a:pt x="675" y="2309"/>
                  </a:lnTo>
                  <a:lnTo>
                    <a:pt x="675" y="2189"/>
                  </a:lnTo>
                  <a:lnTo>
                    <a:pt x="766" y="2189"/>
                  </a:lnTo>
                  <a:lnTo>
                    <a:pt x="766" y="2105"/>
                  </a:lnTo>
                  <a:lnTo>
                    <a:pt x="770" y="2103"/>
                  </a:lnTo>
                  <a:lnTo>
                    <a:pt x="783" y="2100"/>
                  </a:lnTo>
                  <a:lnTo>
                    <a:pt x="803" y="2096"/>
                  </a:lnTo>
                  <a:lnTo>
                    <a:pt x="828" y="2091"/>
                  </a:lnTo>
                  <a:lnTo>
                    <a:pt x="859" y="2082"/>
                  </a:lnTo>
                  <a:lnTo>
                    <a:pt x="896" y="2074"/>
                  </a:lnTo>
                  <a:lnTo>
                    <a:pt x="936" y="2063"/>
                  </a:lnTo>
                  <a:lnTo>
                    <a:pt x="977" y="2050"/>
                  </a:lnTo>
                  <a:lnTo>
                    <a:pt x="1020" y="2035"/>
                  </a:lnTo>
                  <a:lnTo>
                    <a:pt x="1066" y="2018"/>
                  </a:lnTo>
                  <a:lnTo>
                    <a:pt x="1111" y="2000"/>
                  </a:lnTo>
                  <a:lnTo>
                    <a:pt x="1155" y="1980"/>
                  </a:lnTo>
                  <a:lnTo>
                    <a:pt x="1196" y="1958"/>
                  </a:lnTo>
                  <a:lnTo>
                    <a:pt x="1235" y="1934"/>
                  </a:lnTo>
                  <a:lnTo>
                    <a:pt x="1272" y="1907"/>
                  </a:lnTo>
                  <a:lnTo>
                    <a:pt x="1303" y="1879"/>
                  </a:lnTo>
                  <a:lnTo>
                    <a:pt x="1329" y="1850"/>
                  </a:lnTo>
                  <a:lnTo>
                    <a:pt x="1348" y="1818"/>
                  </a:lnTo>
                  <a:lnTo>
                    <a:pt x="1361" y="1784"/>
                  </a:lnTo>
                  <a:lnTo>
                    <a:pt x="1365" y="1748"/>
                  </a:lnTo>
                  <a:lnTo>
                    <a:pt x="1361" y="1713"/>
                  </a:lnTo>
                  <a:lnTo>
                    <a:pt x="1348" y="1678"/>
                  </a:lnTo>
                  <a:lnTo>
                    <a:pt x="1329" y="1640"/>
                  </a:lnTo>
                  <a:lnTo>
                    <a:pt x="1302" y="1600"/>
                  </a:lnTo>
                  <a:lnTo>
                    <a:pt x="1269" y="1558"/>
                  </a:lnTo>
                  <a:lnTo>
                    <a:pt x="1234" y="1513"/>
                  </a:lnTo>
                  <a:lnTo>
                    <a:pt x="1193" y="1464"/>
                  </a:lnTo>
                  <a:lnTo>
                    <a:pt x="1169" y="1532"/>
                  </a:lnTo>
                  <a:lnTo>
                    <a:pt x="1009" y="1475"/>
                  </a:lnTo>
                  <a:lnTo>
                    <a:pt x="1019" y="1448"/>
                  </a:lnTo>
                  <a:lnTo>
                    <a:pt x="934" y="1450"/>
                  </a:lnTo>
                  <a:lnTo>
                    <a:pt x="851" y="1446"/>
                  </a:lnTo>
                  <a:lnTo>
                    <a:pt x="773" y="1434"/>
                  </a:lnTo>
                  <a:lnTo>
                    <a:pt x="697" y="1418"/>
                  </a:lnTo>
                  <a:lnTo>
                    <a:pt x="625" y="1395"/>
                  </a:lnTo>
                  <a:lnTo>
                    <a:pt x="557" y="1366"/>
                  </a:lnTo>
                  <a:lnTo>
                    <a:pt x="492" y="1331"/>
                  </a:lnTo>
                  <a:lnTo>
                    <a:pt x="431" y="1290"/>
                  </a:lnTo>
                  <a:lnTo>
                    <a:pt x="373" y="1243"/>
                  </a:lnTo>
                  <a:lnTo>
                    <a:pt x="318" y="1188"/>
                  </a:lnTo>
                  <a:lnTo>
                    <a:pt x="270" y="1131"/>
                  </a:lnTo>
                  <a:lnTo>
                    <a:pt x="226" y="1069"/>
                  </a:lnTo>
                  <a:lnTo>
                    <a:pt x="186" y="1006"/>
                  </a:lnTo>
                  <a:lnTo>
                    <a:pt x="152" y="939"/>
                  </a:lnTo>
                  <a:lnTo>
                    <a:pt x="123" y="872"/>
                  </a:lnTo>
                  <a:lnTo>
                    <a:pt x="97" y="803"/>
                  </a:lnTo>
                  <a:lnTo>
                    <a:pt x="76" y="733"/>
                  </a:lnTo>
                  <a:lnTo>
                    <a:pt x="56" y="665"/>
                  </a:lnTo>
                  <a:lnTo>
                    <a:pt x="42" y="596"/>
                  </a:lnTo>
                  <a:lnTo>
                    <a:pt x="29" y="530"/>
                  </a:lnTo>
                  <a:lnTo>
                    <a:pt x="20" y="466"/>
                  </a:lnTo>
                  <a:lnTo>
                    <a:pt x="12" y="405"/>
                  </a:lnTo>
                  <a:lnTo>
                    <a:pt x="7" y="347"/>
                  </a:lnTo>
                  <a:lnTo>
                    <a:pt x="3" y="293"/>
                  </a:lnTo>
                  <a:lnTo>
                    <a:pt x="1" y="244"/>
                  </a:lnTo>
                  <a:lnTo>
                    <a:pt x="0" y="199"/>
                  </a:lnTo>
                  <a:lnTo>
                    <a:pt x="0" y="161"/>
                  </a:lnTo>
                  <a:lnTo>
                    <a:pt x="0" y="129"/>
                  </a:lnTo>
                  <a:lnTo>
                    <a:pt x="0" y="104"/>
                  </a:lnTo>
                  <a:lnTo>
                    <a:pt x="1" y="87"/>
                  </a:lnTo>
                  <a:lnTo>
                    <a:pt x="1" y="7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ADBED40-E080-4E6B-B5CF-7062114F7A6F}"/>
                </a:ext>
              </a:extLst>
            </p:cNvPr>
            <p:cNvGrpSpPr/>
            <p:nvPr/>
          </p:nvGrpSpPr>
          <p:grpSpPr>
            <a:xfrm>
              <a:off x="10234401" y="3745152"/>
              <a:ext cx="1500699" cy="2293584"/>
              <a:chOff x="10234401" y="3745152"/>
              <a:chExt cx="1500699" cy="2293584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CA4CF65-933B-426E-B0C7-20B6A3F7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7791" y="4197743"/>
                <a:ext cx="340295" cy="479814"/>
              </a:xfrm>
              <a:custGeom>
                <a:avLst/>
                <a:gdLst>
                  <a:gd name="T0" fmla="*/ 277 w 300"/>
                  <a:gd name="T1" fmla="*/ 0 h 421"/>
                  <a:gd name="T2" fmla="*/ 278 w 300"/>
                  <a:gd name="T3" fmla="*/ 4 h 421"/>
                  <a:gd name="T4" fmla="*/ 283 w 300"/>
                  <a:gd name="T5" fmla="*/ 14 h 421"/>
                  <a:gd name="T6" fmla="*/ 287 w 300"/>
                  <a:gd name="T7" fmla="*/ 29 h 421"/>
                  <a:gd name="T8" fmla="*/ 293 w 300"/>
                  <a:gd name="T9" fmla="*/ 50 h 421"/>
                  <a:gd name="T10" fmla="*/ 297 w 300"/>
                  <a:gd name="T11" fmla="*/ 77 h 421"/>
                  <a:gd name="T12" fmla="*/ 300 w 300"/>
                  <a:gd name="T13" fmla="*/ 105 h 421"/>
                  <a:gd name="T14" fmla="*/ 300 w 300"/>
                  <a:gd name="T15" fmla="*/ 137 h 421"/>
                  <a:gd name="T16" fmla="*/ 297 w 300"/>
                  <a:gd name="T17" fmla="*/ 172 h 421"/>
                  <a:gd name="T18" fmla="*/ 288 w 300"/>
                  <a:gd name="T19" fmla="*/ 207 h 421"/>
                  <a:gd name="T20" fmla="*/ 274 w 300"/>
                  <a:gd name="T21" fmla="*/ 243 h 421"/>
                  <a:gd name="T22" fmla="*/ 254 w 300"/>
                  <a:gd name="T23" fmla="*/ 280 h 421"/>
                  <a:gd name="T24" fmla="*/ 226 w 300"/>
                  <a:gd name="T25" fmla="*/ 314 h 421"/>
                  <a:gd name="T26" fmla="*/ 196 w 300"/>
                  <a:gd name="T27" fmla="*/ 344 h 421"/>
                  <a:gd name="T28" fmla="*/ 165 w 300"/>
                  <a:gd name="T29" fmla="*/ 368 h 421"/>
                  <a:gd name="T30" fmla="*/ 134 w 300"/>
                  <a:gd name="T31" fmla="*/ 386 h 421"/>
                  <a:gd name="T32" fmla="*/ 105 w 300"/>
                  <a:gd name="T33" fmla="*/ 400 h 421"/>
                  <a:gd name="T34" fmla="*/ 76 w 300"/>
                  <a:gd name="T35" fmla="*/ 410 h 421"/>
                  <a:gd name="T36" fmla="*/ 52 w 300"/>
                  <a:gd name="T37" fmla="*/ 415 h 421"/>
                  <a:gd name="T38" fmla="*/ 34 w 300"/>
                  <a:gd name="T39" fmla="*/ 419 h 421"/>
                  <a:gd name="T40" fmla="*/ 23 w 300"/>
                  <a:gd name="T41" fmla="*/ 421 h 421"/>
                  <a:gd name="T42" fmla="*/ 18 w 300"/>
                  <a:gd name="T43" fmla="*/ 421 h 421"/>
                  <a:gd name="T44" fmla="*/ 17 w 300"/>
                  <a:gd name="T45" fmla="*/ 418 h 421"/>
                  <a:gd name="T46" fmla="*/ 13 w 300"/>
                  <a:gd name="T47" fmla="*/ 407 h 421"/>
                  <a:gd name="T48" fmla="*/ 8 w 300"/>
                  <a:gd name="T49" fmla="*/ 390 h 421"/>
                  <a:gd name="T50" fmla="*/ 3 w 300"/>
                  <a:gd name="T51" fmla="*/ 369 h 421"/>
                  <a:gd name="T52" fmla="*/ 0 w 300"/>
                  <a:gd name="T53" fmla="*/ 342 h 421"/>
                  <a:gd name="T54" fmla="*/ 0 w 300"/>
                  <a:gd name="T55" fmla="*/ 310 h 421"/>
                  <a:gd name="T56" fmla="*/ 3 w 300"/>
                  <a:gd name="T57" fmla="*/ 277 h 421"/>
                  <a:gd name="T58" fmla="*/ 11 w 300"/>
                  <a:gd name="T59" fmla="*/ 240 h 421"/>
                  <a:gd name="T60" fmla="*/ 27 w 300"/>
                  <a:gd name="T61" fmla="*/ 201 h 421"/>
                  <a:gd name="T62" fmla="*/ 49 w 300"/>
                  <a:gd name="T63" fmla="*/ 161 h 421"/>
                  <a:gd name="T64" fmla="*/ 78 w 300"/>
                  <a:gd name="T65" fmla="*/ 124 h 421"/>
                  <a:gd name="T66" fmla="*/ 107 w 300"/>
                  <a:gd name="T67" fmla="*/ 93 h 421"/>
                  <a:gd name="T68" fmla="*/ 137 w 300"/>
                  <a:gd name="T69" fmla="*/ 67 h 421"/>
                  <a:gd name="T70" fmla="*/ 168 w 300"/>
                  <a:gd name="T71" fmla="*/ 46 h 421"/>
                  <a:gd name="T72" fmla="*/ 196 w 300"/>
                  <a:gd name="T73" fmla="*/ 30 h 421"/>
                  <a:gd name="T74" fmla="*/ 223 w 300"/>
                  <a:gd name="T75" fmla="*/ 18 h 421"/>
                  <a:gd name="T76" fmla="*/ 245 w 300"/>
                  <a:gd name="T77" fmla="*/ 9 h 421"/>
                  <a:gd name="T78" fmla="*/ 263 w 300"/>
                  <a:gd name="T79" fmla="*/ 4 h 421"/>
                  <a:gd name="T80" fmla="*/ 274 w 300"/>
                  <a:gd name="T81" fmla="*/ 1 h 421"/>
                  <a:gd name="T82" fmla="*/ 277 w 300"/>
                  <a:gd name="T8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0" h="421">
                    <a:moveTo>
                      <a:pt x="277" y="0"/>
                    </a:moveTo>
                    <a:lnTo>
                      <a:pt x="278" y="4"/>
                    </a:lnTo>
                    <a:lnTo>
                      <a:pt x="283" y="14"/>
                    </a:lnTo>
                    <a:lnTo>
                      <a:pt x="287" y="29"/>
                    </a:lnTo>
                    <a:lnTo>
                      <a:pt x="293" y="50"/>
                    </a:lnTo>
                    <a:lnTo>
                      <a:pt x="297" y="77"/>
                    </a:lnTo>
                    <a:lnTo>
                      <a:pt x="300" y="105"/>
                    </a:lnTo>
                    <a:lnTo>
                      <a:pt x="300" y="137"/>
                    </a:lnTo>
                    <a:lnTo>
                      <a:pt x="297" y="172"/>
                    </a:lnTo>
                    <a:lnTo>
                      <a:pt x="288" y="207"/>
                    </a:lnTo>
                    <a:lnTo>
                      <a:pt x="274" y="243"/>
                    </a:lnTo>
                    <a:lnTo>
                      <a:pt x="254" y="280"/>
                    </a:lnTo>
                    <a:lnTo>
                      <a:pt x="226" y="314"/>
                    </a:lnTo>
                    <a:lnTo>
                      <a:pt x="196" y="344"/>
                    </a:lnTo>
                    <a:lnTo>
                      <a:pt x="165" y="368"/>
                    </a:lnTo>
                    <a:lnTo>
                      <a:pt x="134" y="386"/>
                    </a:lnTo>
                    <a:lnTo>
                      <a:pt x="105" y="400"/>
                    </a:lnTo>
                    <a:lnTo>
                      <a:pt x="76" y="410"/>
                    </a:lnTo>
                    <a:lnTo>
                      <a:pt x="52" y="415"/>
                    </a:lnTo>
                    <a:lnTo>
                      <a:pt x="34" y="419"/>
                    </a:lnTo>
                    <a:lnTo>
                      <a:pt x="23" y="421"/>
                    </a:lnTo>
                    <a:lnTo>
                      <a:pt x="18" y="421"/>
                    </a:lnTo>
                    <a:lnTo>
                      <a:pt x="17" y="418"/>
                    </a:lnTo>
                    <a:lnTo>
                      <a:pt x="13" y="407"/>
                    </a:lnTo>
                    <a:lnTo>
                      <a:pt x="8" y="390"/>
                    </a:lnTo>
                    <a:lnTo>
                      <a:pt x="3" y="369"/>
                    </a:lnTo>
                    <a:lnTo>
                      <a:pt x="0" y="342"/>
                    </a:lnTo>
                    <a:lnTo>
                      <a:pt x="0" y="310"/>
                    </a:lnTo>
                    <a:lnTo>
                      <a:pt x="3" y="277"/>
                    </a:lnTo>
                    <a:lnTo>
                      <a:pt x="11" y="240"/>
                    </a:lnTo>
                    <a:lnTo>
                      <a:pt x="27" y="201"/>
                    </a:lnTo>
                    <a:lnTo>
                      <a:pt x="49" y="161"/>
                    </a:lnTo>
                    <a:lnTo>
                      <a:pt x="78" y="124"/>
                    </a:lnTo>
                    <a:lnTo>
                      <a:pt x="107" y="93"/>
                    </a:lnTo>
                    <a:lnTo>
                      <a:pt x="137" y="67"/>
                    </a:lnTo>
                    <a:lnTo>
                      <a:pt x="168" y="46"/>
                    </a:lnTo>
                    <a:lnTo>
                      <a:pt x="196" y="30"/>
                    </a:lnTo>
                    <a:lnTo>
                      <a:pt x="223" y="18"/>
                    </a:lnTo>
                    <a:lnTo>
                      <a:pt x="245" y="9"/>
                    </a:lnTo>
                    <a:lnTo>
                      <a:pt x="263" y="4"/>
                    </a:lnTo>
                    <a:lnTo>
                      <a:pt x="274" y="1"/>
                    </a:lnTo>
                    <a:lnTo>
                      <a:pt x="2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8FCFED6-8578-4404-8663-DE7D70DFD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7557" y="4167118"/>
                <a:ext cx="296055" cy="534262"/>
              </a:xfrm>
              <a:custGeom>
                <a:avLst/>
                <a:gdLst>
                  <a:gd name="T0" fmla="*/ 59 w 260"/>
                  <a:gd name="T1" fmla="*/ 0 h 470"/>
                  <a:gd name="T2" fmla="*/ 64 w 260"/>
                  <a:gd name="T3" fmla="*/ 1 h 470"/>
                  <a:gd name="T4" fmla="*/ 73 w 260"/>
                  <a:gd name="T5" fmla="*/ 7 h 470"/>
                  <a:gd name="T6" fmla="*/ 89 w 260"/>
                  <a:gd name="T7" fmla="*/ 17 h 470"/>
                  <a:gd name="T8" fmla="*/ 109 w 260"/>
                  <a:gd name="T9" fmla="*/ 29 h 470"/>
                  <a:gd name="T10" fmla="*/ 131 w 260"/>
                  <a:gd name="T11" fmla="*/ 48 h 470"/>
                  <a:gd name="T12" fmla="*/ 155 w 260"/>
                  <a:gd name="T13" fmla="*/ 70 h 470"/>
                  <a:gd name="T14" fmla="*/ 179 w 260"/>
                  <a:gd name="T15" fmla="*/ 98 h 470"/>
                  <a:gd name="T16" fmla="*/ 203 w 260"/>
                  <a:gd name="T17" fmla="*/ 130 h 470"/>
                  <a:gd name="T18" fmla="*/ 225 w 260"/>
                  <a:gd name="T19" fmla="*/ 167 h 470"/>
                  <a:gd name="T20" fmla="*/ 243 w 260"/>
                  <a:gd name="T21" fmla="*/ 210 h 470"/>
                  <a:gd name="T22" fmla="*/ 254 w 260"/>
                  <a:gd name="T23" fmla="*/ 251 h 470"/>
                  <a:gd name="T24" fmla="*/ 260 w 260"/>
                  <a:gd name="T25" fmla="*/ 288 h 470"/>
                  <a:gd name="T26" fmla="*/ 260 w 260"/>
                  <a:gd name="T27" fmla="*/ 323 h 470"/>
                  <a:gd name="T28" fmla="*/ 257 w 260"/>
                  <a:gd name="T29" fmla="*/ 355 h 470"/>
                  <a:gd name="T30" fmla="*/ 250 w 260"/>
                  <a:gd name="T31" fmla="*/ 383 h 470"/>
                  <a:gd name="T32" fmla="*/ 243 w 260"/>
                  <a:gd name="T33" fmla="*/ 409 h 470"/>
                  <a:gd name="T34" fmla="*/ 233 w 260"/>
                  <a:gd name="T35" fmla="*/ 430 h 470"/>
                  <a:gd name="T36" fmla="*/ 225 w 260"/>
                  <a:gd name="T37" fmla="*/ 448 h 470"/>
                  <a:gd name="T38" fmla="*/ 218 w 260"/>
                  <a:gd name="T39" fmla="*/ 459 h 470"/>
                  <a:gd name="T40" fmla="*/ 212 w 260"/>
                  <a:gd name="T41" fmla="*/ 467 h 470"/>
                  <a:gd name="T42" fmla="*/ 211 w 260"/>
                  <a:gd name="T43" fmla="*/ 470 h 470"/>
                  <a:gd name="T44" fmla="*/ 208 w 260"/>
                  <a:gd name="T45" fmla="*/ 469 h 470"/>
                  <a:gd name="T46" fmla="*/ 198 w 260"/>
                  <a:gd name="T47" fmla="*/ 465 h 470"/>
                  <a:gd name="T48" fmla="*/ 184 w 260"/>
                  <a:gd name="T49" fmla="*/ 459 h 470"/>
                  <a:gd name="T50" fmla="*/ 165 w 260"/>
                  <a:gd name="T51" fmla="*/ 449 h 470"/>
                  <a:gd name="T52" fmla="*/ 144 w 260"/>
                  <a:gd name="T53" fmla="*/ 437 h 470"/>
                  <a:gd name="T54" fmla="*/ 120 w 260"/>
                  <a:gd name="T55" fmla="*/ 420 h 470"/>
                  <a:gd name="T56" fmla="*/ 97 w 260"/>
                  <a:gd name="T57" fmla="*/ 400 h 470"/>
                  <a:gd name="T58" fmla="*/ 73 w 260"/>
                  <a:gd name="T59" fmla="*/ 376 h 470"/>
                  <a:gd name="T60" fmla="*/ 51 w 260"/>
                  <a:gd name="T61" fmla="*/ 347 h 470"/>
                  <a:gd name="T62" fmla="*/ 31 w 260"/>
                  <a:gd name="T63" fmla="*/ 315 h 470"/>
                  <a:gd name="T64" fmla="*/ 15 w 260"/>
                  <a:gd name="T65" fmla="*/ 276 h 470"/>
                  <a:gd name="T66" fmla="*/ 4 w 260"/>
                  <a:gd name="T67" fmla="*/ 237 h 470"/>
                  <a:gd name="T68" fmla="*/ 0 w 260"/>
                  <a:gd name="T69" fmla="*/ 199 h 470"/>
                  <a:gd name="T70" fmla="*/ 0 w 260"/>
                  <a:gd name="T71" fmla="*/ 162 h 470"/>
                  <a:gd name="T72" fmla="*/ 6 w 260"/>
                  <a:gd name="T73" fmla="*/ 127 h 470"/>
                  <a:gd name="T74" fmla="*/ 13 w 260"/>
                  <a:gd name="T75" fmla="*/ 97 h 470"/>
                  <a:gd name="T76" fmla="*/ 23 w 260"/>
                  <a:gd name="T77" fmla="*/ 69 h 470"/>
                  <a:gd name="T78" fmla="*/ 32 w 260"/>
                  <a:gd name="T79" fmla="*/ 45 h 470"/>
                  <a:gd name="T80" fmla="*/ 42 w 260"/>
                  <a:gd name="T81" fmla="*/ 27 h 470"/>
                  <a:gd name="T82" fmla="*/ 52 w 260"/>
                  <a:gd name="T83" fmla="*/ 11 h 470"/>
                  <a:gd name="T84" fmla="*/ 58 w 260"/>
                  <a:gd name="T85" fmla="*/ 3 h 470"/>
                  <a:gd name="T86" fmla="*/ 59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59" y="0"/>
                    </a:moveTo>
                    <a:lnTo>
                      <a:pt x="64" y="1"/>
                    </a:lnTo>
                    <a:lnTo>
                      <a:pt x="73" y="7"/>
                    </a:lnTo>
                    <a:lnTo>
                      <a:pt x="89" y="17"/>
                    </a:lnTo>
                    <a:lnTo>
                      <a:pt x="109" y="29"/>
                    </a:lnTo>
                    <a:lnTo>
                      <a:pt x="131" y="48"/>
                    </a:lnTo>
                    <a:lnTo>
                      <a:pt x="155" y="70"/>
                    </a:lnTo>
                    <a:lnTo>
                      <a:pt x="179" y="98"/>
                    </a:lnTo>
                    <a:lnTo>
                      <a:pt x="203" y="130"/>
                    </a:lnTo>
                    <a:lnTo>
                      <a:pt x="225" y="167"/>
                    </a:lnTo>
                    <a:lnTo>
                      <a:pt x="243" y="210"/>
                    </a:lnTo>
                    <a:lnTo>
                      <a:pt x="254" y="251"/>
                    </a:lnTo>
                    <a:lnTo>
                      <a:pt x="260" y="288"/>
                    </a:lnTo>
                    <a:lnTo>
                      <a:pt x="260" y="323"/>
                    </a:lnTo>
                    <a:lnTo>
                      <a:pt x="257" y="355"/>
                    </a:lnTo>
                    <a:lnTo>
                      <a:pt x="250" y="383"/>
                    </a:lnTo>
                    <a:lnTo>
                      <a:pt x="243" y="409"/>
                    </a:lnTo>
                    <a:lnTo>
                      <a:pt x="233" y="430"/>
                    </a:lnTo>
                    <a:lnTo>
                      <a:pt x="225" y="448"/>
                    </a:lnTo>
                    <a:lnTo>
                      <a:pt x="218" y="459"/>
                    </a:lnTo>
                    <a:lnTo>
                      <a:pt x="212" y="467"/>
                    </a:lnTo>
                    <a:lnTo>
                      <a:pt x="211" y="470"/>
                    </a:lnTo>
                    <a:lnTo>
                      <a:pt x="208" y="469"/>
                    </a:lnTo>
                    <a:lnTo>
                      <a:pt x="198" y="465"/>
                    </a:lnTo>
                    <a:lnTo>
                      <a:pt x="184" y="459"/>
                    </a:lnTo>
                    <a:lnTo>
                      <a:pt x="165" y="449"/>
                    </a:lnTo>
                    <a:lnTo>
                      <a:pt x="144" y="437"/>
                    </a:lnTo>
                    <a:lnTo>
                      <a:pt x="120" y="420"/>
                    </a:lnTo>
                    <a:lnTo>
                      <a:pt x="97" y="400"/>
                    </a:lnTo>
                    <a:lnTo>
                      <a:pt x="73" y="376"/>
                    </a:lnTo>
                    <a:lnTo>
                      <a:pt x="51" y="347"/>
                    </a:lnTo>
                    <a:lnTo>
                      <a:pt x="31" y="315"/>
                    </a:lnTo>
                    <a:lnTo>
                      <a:pt x="15" y="276"/>
                    </a:lnTo>
                    <a:lnTo>
                      <a:pt x="4" y="237"/>
                    </a:lnTo>
                    <a:lnTo>
                      <a:pt x="0" y="199"/>
                    </a:lnTo>
                    <a:lnTo>
                      <a:pt x="0" y="162"/>
                    </a:lnTo>
                    <a:lnTo>
                      <a:pt x="6" y="127"/>
                    </a:lnTo>
                    <a:lnTo>
                      <a:pt x="13" y="97"/>
                    </a:lnTo>
                    <a:lnTo>
                      <a:pt x="23" y="69"/>
                    </a:lnTo>
                    <a:lnTo>
                      <a:pt x="32" y="45"/>
                    </a:lnTo>
                    <a:lnTo>
                      <a:pt x="42" y="27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9C775D1-C5DD-47B5-A7F6-DC312C1B0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2274" y="4626514"/>
                <a:ext cx="279042" cy="551277"/>
              </a:xfrm>
              <a:custGeom>
                <a:avLst/>
                <a:gdLst>
                  <a:gd name="T0" fmla="*/ 86 w 246"/>
                  <a:gd name="T1" fmla="*/ 0 h 487"/>
                  <a:gd name="T2" fmla="*/ 89 w 246"/>
                  <a:gd name="T3" fmla="*/ 3 h 487"/>
                  <a:gd name="T4" fmla="*/ 98 w 246"/>
                  <a:gd name="T5" fmla="*/ 9 h 487"/>
                  <a:gd name="T6" fmla="*/ 109 w 246"/>
                  <a:gd name="T7" fmla="*/ 17 h 487"/>
                  <a:gd name="T8" fmla="*/ 125 w 246"/>
                  <a:gd name="T9" fmla="*/ 31 h 487"/>
                  <a:gd name="T10" fmla="*/ 141 w 246"/>
                  <a:gd name="T11" fmla="*/ 48 h 487"/>
                  <a:gd name="T12" fmla="*/ 160 w 246"/>
                  <a:gd name="T13" fmla="*/ 69 h 487"/>
                  <a:gd name="T14" fmla="*/ 180 w 246"/>
                  <a:gd name="T15" fmla="*/ 94 h 487"/>
                  <a:gd name="T16" fmla="*/ 198 w 246"/>
                  <a:gd name="T17" fmla="*/ 122 h 487"/>
                  <a:gd name="T18" fmla="*/ 215 w 246"/>
                  <a:gd name="T19" fmla="*/ 156 h 487"/>
                  <a:gd name="T20" fmla="*/ 229 w 246"/>
                  <a:gd name="T21" fmla="*/ 192 h 487"/>
                  <a:gd name="T22" fmla="*/ 240 w 246"/>
                  <a:gd name="T23" fmla="*/ 233 h 487"/>
                  <a:gd name="T24" fmla="*/ 246 w 246"/>
                  <a:gd name="T25" fmla="*/ 275 h 487"/>
                  <a:gd name="T26" fmla="*/ 246 w 246"/>
                  <a:gd name="T27" fmla="*/ 312 h 487"/>
                  <a:gd name="T28" fmla="*/ 242 w 246"/>
                  <a:gd name="T29" fmla="*/ 347 h 487"/>
                  <a:gd name="T30" fmla="*/ 235 w 246"/>
                  <a:gd name="T31" fmla="*/ 380 h 487"/>
                  <a:gd name="T32" fmla="*/ 225 w 246"/>
                  <a:gd name="T33" fmla="*/ 406 h 487"/>
                  <a:gd name="T34" fmla="*/ 214 w 246"/>
                  <a:gd name="T35" fmla="*/ 430 h 487"/>
                  <a:gd name="T36" fmla="*/ 202 w 246"/>
                  <a:gd name="T37" fmla="*/ 451 h 487"/>
                  <a:gd name="T38" fmla="*/ 191 w 246"/>
                  <a:gd name="T39" fmla="*/ 466 h 487"/>
                  <a:gd name="T40" fmla="*/ 182 w 246"/>
                  <a:gd name="T41" fmla="*/ 478 h 487"/>
                  <a:gd name="T42" fmla="*/ 175 w 246"/>
                  <a:gd name="T43" fmla="*/ 485 h 487"/>
                  <a:gd name="T44" fmla="*/ 174 w 246"/>
                  <a:gd name="T45" fmla="*/ 487 h 487"/>
                  <a:gd name="T46" fmla="*/ 170 w 246"/>
                  <a:gd name="T47" fmla="*/ 486 h 487"/>
                  <a:gd name="T48" fmla="*/ 161 w 246"/>
                  <a:gd name="T49" fmla="*/ 480 h 487"/>
                  <a:gd name="T50" fmla="*/ 149 w 246"/>
                  <a:gd name="T51" fmla="*/ 472 h 487"/>
                  <a:gd name="T52" fmla="*/ 132 w 246"/>
                  <a:gd name="T53" fmla="*/ 461 h 487"/>
                  <a:gd name="T54" fmla="*/ 112 w 246"/>
                  <a:gd name="T55" fmla="*/ 445 h 487"/>
                  <a:gd name="T56" fmla="*/ 91 w 246"/>
                  <a:gd name="T57" fmla="*/ 426 h 487"/>
                  <a:gd name="T58" fmla="*/ 71 w 246"/>
                  <a:gd name="T59" fmla="*/ 403 h 487"/>
                  <a:gd name="T60" fmla="*/ 50 w 246"/>
                  <a:gd name="T61" fmla="*/ 375 h 487"/>
                  <a:gd name="T62" fmla="*/ 31 w 246"/>
                  <a:gd name="T63" fmla="*/ 345 h 487"/>
                  <a:gd name="T64" fmla="*/ 17 w 246"/>
                  <a:gd name="T65" fmla="*/ 310 h 487"/>
                  <a:gd name="T66" fmla="*/ 6 w 246"/>
                  <a:gd name="T67" fmla="*/ 271 h 487"/>
                  <a:gd name="T68" fmla="*/ 0 w 246"/>
                  <a:gd name="T69" fmla="*/ 233 h 487"/>
                  <a:gd name="T70" fmla="*/ 0 w 246"/>
                  <a:gd name="T71" fmla="*/ 196 h 487"/>
                  <a:gd name="T72" fmla="*/ 4 w 246"/>
                  <a:gd name="T73" fmla="*/ 163 h 487"/>
                  <a:gd name="T74" fmla="*/ 11 w 246"/>
                  <a:gd name="T75" fmla="*/ 132 h 487"/>
                  <a:gd name="T76" fmla="*/ 23 w 246"/>
                  <a:gd name="T77" fmla="*/ 103 h 487"/>
                  <a:gd name="T78" fmla="*/ 34 w 246"/>
                  <a:gd name="T79" fmla="*/ 77 h 487"/>
                  <a:gd name="T80" fmla="*/ 47 w 246"/>
                  <a:gd name="T81" fmla="*/ 55 h 487"/>
                  <a:gd name="T82" fmla="*/ 58 w 246"/>
                  <a:gd name="T83" fmla="*/ 37 h 487"/>
                  <a:gd name="T84" fmla="*/ 69 w 246"/>
                  <a:gd name="T85" fmla="*/ 21 h 487"/>
                  <a:gd name="T86" fmla="*/ 78 w 246"/>
                  <a:gd name="T87" fmla="*/ 10 h 487"/>
                  <a:gd name="T88" fmla="*/ 85 w 246"/>
                  <a:gd name="T89" fmla="*/ 3 h 487"/>
                  <a:gd name="T90" fmla="*/ 86 w 246"/>
                  <a:gd name="T91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7">
                    <a:moveTo>
                      <a:pt x="86" y="0"/>
                    </a:moveTo>
                    <a:lnTo>
                      <a:pt x="89" y="3"/>
                    </a:lnTo>
                    <a:lnTo>
                      <a:pt x="98" y="9"/>
                    </a:lnTo>
                    <a:lnTo>
                      <a:pt x="109" y="17"/>
                    </a:lnTo>
                    <a:lnTo>
                      <a:pt x="125" y="31"/>
                    </a:lnTo>
                    <a:lnTo>
                      <a:pt x="141" y="48"/>
                    </a:lnTo>
                    <a:lnTo>
                      <a:pt x="160" y="69"/>
                    </a:lnTo>
                    <a:lnTo>
                      <a:pt x="180" y="94"/>
                    </a:lnTo>
                    <a:lnTo>
                      <a:pt x="198" y="122"/>
                    </a:lnTo>
                    <a:lnTo>
                      <a:pt x="215" y="156"/>
                    </a:lnTo>
                    <a:lnTo>
                      <a:pt x="229" y="192"/>
                    </a:lnTo>
                    <a:lnTo>
                      <a:pt x="240" y="233"/>
                    </a:lnTo>
                    <a:lnTo>
                      <a:pt x="246" y="275"/>
                    </a:lnTo>
                    <a:lnTo>
                      <a:pt x="246" y="312"/>
                    </a:lnTo>
                    <a:lnTo>
                      <a:pt x="242" y="347"/>
                    </a:lnTo>
                    <a:lnTo>
                      <a:pt x="235" y="380"/>
                    </a:lnTo>
                    <a:lnTo>
                      <a:pt x="225" y="406"/>
                    </a:lnTo>
                    <a:lnTo>
                      <a:pt x="214" y="430"/>
                    </a:lnTo>
                    <a:lnTo>
                      <a:pt x="202" y="451"/>
                    </a:lnTo>
                    <a:lnTo>
                      <a:pt x="191" y="466"/>
                    </a:lnTo>
                    <a:lnTo>
                      <a:pt x="182" y="478"/>
                    </a:lnTo>
                    <a:lnTo>
                      <a:pt x="175" y="485"/>
                    </a:lnTo>
                    <a:lnTo>
                      <a:pt x="174" y="487"/>
                    </a:lnTo>
                    <a:lnTo>
                      <a:pt x="170" y="486"/>
                    </a:lnTo>
                    <a:lnTo>
                      <a:pt x="161" y="480"/>
                    </a:lnTo>
                    <a:lnTo>
                      <a:pt x="149" y="472"/>
                    </a:lnTo>
                    <a:lnTo>
                      <a:pt x="132" y="461"/>
                    </a:lnTo>
                    <a:lnTo>
                      <a:pt x="112" y="445"/>
                    </a:lnTo>
                    <a:lnTo>
                      <a:pt x="91" y="426"/>
                    </a:lnTo>
                    <a:lnTo>
                      <a:pt x="71" y="403"/>
                    </a:lnTo>
                    <a:lnTo>
                      <a:pt x="50" y="375"/>
                    </a:lnTo>
                    <a:lnTo>
                      <a:pt x="31" y="345"/>
                    </a:lnTo>
                    <a:lnTo>
                      <a:pt x="17" y="310"/>
                    </a:lnTo>
                    <a:lnTo>
                      <a:pt x="6" y="271"/>
                    </a:lnTo>
                    <a:lnTo>
                      <a:pt x="0" y="233"/>
                    </a:lnTo>
                    <a:lnTo>
                      <a:pt x="0" y="196"/>
                    </a:lnTo>
                    <a:lnTo>
                      <a:pt x="4" y="163"/>
                    </a:lnTo>
                    <a:lnTo>
                      <a:pt x="11" y="132"/>
                    </a:lnTo>
                    <a:lnTo>
                      <a:pt x="23" y="103"/>
                    </a:lnTo>
                    <a:lnTo>
                      <a:pt x="34" y="77"/>
                    </a:lnTo>
                    <a:lnTo>
                      <a:pt x="47" y="55"/>
                    </a:lnTo>
                    <a:lnTo>
                      <a:pt x="58" y="37"/>
                    </a:lnTo>
                    <a:lnTo>
                      <a:pt x="69" y="21"/>
                    </a:lnTo>
                    <a:lnTo>
                      <a:pt x="78" y="10"/>
                    </a:lnTo>
                    <a:lnTo>
                      <a:pt x="85" y="3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7DFBF6C-A631-49E9-A13B-8DF11143F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7054" y="4932779"/>
                <a:ext cx="272236" cy="558083"/>
              </a:xfrm>
              <a:custGeom>
                <a:avLst/>
                <a:gdLst>
                  <a:gd name="T0" fmla="*/ 109 w 242"/>
                  <a:gd name="T1" fmla="*/ 0 h 492"/>
                  <a:gd name="T2" fmla="*/ 112 w 242"/>
                  <a:gd name="T3" fmla="*/ 2 h 492"/>
                  <a:gd name="T4" fmla="*/ 119 w 242"/>
                  <a:gd name="T5" fmla="*/ 8 h 492"/>
                  <a:gd name="T6" fmla="*/ 130 w 242"/>
                  <a:gd name="T7" fmla="*/ 19 h 492"/>
                  <a:gd name="T8" fmla="*/ 143 w 242"/>
                  <a:gd name="T9" fmla="*/ 33 h 492"/>
                  <a:gd name="T10" fmla="*/ 159 w 242"/>
                  <a:gd name="T11" fmla="*/ 51 h 492"/>
                  <a:gd name="T12" fmla="*/ 176 w 242"/>
                  <a:gd name="T13" fmla="*/ 75 h 492"/>
                  <a:gd name="T14" fmla="*/ 193 w 242"/>
                  <a:gd name="T15" fmla="*/ 102 h 492"/>
                  <a:gd name="T16" fmla="*/ 208 w 242"/>
                  <a:gd name="T17" fmla="*/ 131 h 492"/>
                  <a:gd name="T18" fmla="*/ 222 w 242"/>
                  <a:gd name="T19" fmla="*/ 166 h 492"/>
                  <a:gd name="T20" fmla="*/ 232 w 242"/>
                  <a:gd name="T21" fmla="*/ 204 h 492"/>
                  <a:gd name="T22" fmla="*/ 241 w 242"/>
                  <a:gd name="T23" fmla="*/ 246 h 492"/>
                  <a:gd name="T24" fmla="*/ 242 w 242"/>
                  <a:gd name="T25" fmla="*/ 288 h 492"/>
                  <a:gd name="T26" fmla="*/ 239 w 242"/>
                  <a:gd name="T27" fmla="*/ 326 h 492"/>
                  <a:gd name="T28" fmla="*/ 231 w 242"/>
                  <a:gd name="T29" fmla="*/ 361 h 492"/>
                  <a:gd name="T30" fmla="*/ 221 w 242"/>
                  <a:gd name="T31" fmla="*/ 390 h 492"/>
                  <a:gd name="T32" fmla="*/ 208 w 242"/>
                  <a:gd name="T33" fmla="*/ 416 h 492"/>
                  <a:gd name="T34" fmla="*/ 195 w 242"/>
                  <a:gd name="T35" fmla="*/ 440 h 492"/>
                  <a:gd name="T36" fmla="*/ 181 w 242"/>
                  <a:gd name="T37" fmla="*/ 458 h 492"/>
                  <a:gd name="T38" fmla="*/ 169 w 242"/>
                  <a:gd name="T39" fmla="*/ 472 h 492"/>
                  <a:gd name="T40" fmla="*/ 159 w 242"/>
                  <a:gd name="T41" fmla="*/ 484 h 492"/>
                  <a:gd name="T42" fmla="*/ 152 w 242"/>
                  <a:gd name="T43" fmla="*/ 491 h 492"/>
                  <a:gd name="T44" fmla="*/ 150 w 242"/>
                  <a:gd name="T45" fmla="*/ 492 h 492"/>
                  <a:gd name="T46" fmla="*/ 146 w 242"/>
                  <a:gd name="T47" fmla="*/ 491 h 492"/>
                  <a:gd name="T48" fmla="*/ 139 w 242"/>
                  <a:gd name="T49" fmla="*/ 485 h 492"/>
                  <a:gd name="T50" fmla="*/ 126 w 242"/>
                  <a:gd name="T51" fmla="*/ 475 h 492"/>
                  <a:gd name="T52" fmla="*/ 111 w 242"/>
                  <a:gd name="T53" fmla="*/ 461 h 492"/>
                  <a:gd name="T54" fmla="*/ 92 w 242"/>
                  <a:gd name="T55" fmla="*/ 444 h 492"/>
                  <a:gd name="T56" fmla="*/ 74 w 242"/>
                  <a:gd name="T57" fmla="*/ 423 h 492"/>
                  <a:gd name="T58" fmla="*/ 54 w 242"/>
                  <a:gd name="T59" fmla="*/ 398 h 492"/>
                  <a:gd name="T60" fmla="*/ 37 w 242"/>
                  <a:gd name="T61" fmla="*/ 370 h 492"/>
                  <a:gd name="T62" fmla="*/ 22 w 242"/>
                  <a:gd name="T63" fmla="*/ 337 h 492"/>
                  <a:gd name="T64" fmla="*/ 10 w 242"/>
                  <a:gd name="T65" fmla="*/ 300 h 492"/>
                  <a:gd name="T66" fmla="*/ 3 w 242"/>
                  <a:gd name="T67" fmla="*/ 260 h 492"/>
                  <a:gd name="T68" fmla="*/ 0 w 242"/>
                  <a:gd name="T69" fmla="*/ 222 h 492"/>
                  <a:gd name="T70" fmla="*/ 5 w 242"/>
                  <a:gd name="T71" fmla="*/ 187 h 492"/>
                  <a:gd name="T72" fmla="*/ 12 w 242"/>
                  <a:gd name="T73" fmla="*/ 153 h 492"/>
                  <a:gd name="T74" fmla="*/ 22 w 242"/>
                  <a:gd name="T75" fmla="*/ 124 h 492"/>
                  <a:gd name="T76" fmla="*/ 34 w 242"/>
                  <a:gd name="T77" fmla="*/ 96 h 492"/>
                  <a:gd name="T78" fmla="*/ 48 w 242"/>
                  <a:gd name="T79" fmla="*/ 71 h 492"/>
                  <a:gd name="T80" fmla="*/ 64 w 242"/>
                  <a:gd name="T81" fmla="*/ 50 h 492"/>
                  <a:gd name="T82" fmla="*/ 77 w 242"/>
                  <a:gd name="T83" fmla="*/ 33 h 492"/>
                  <a:gd name="T84" fmla="*/ 89 w 242"/>
                  <a:gd name="T85" fmla="*/ 18 h 492"/>
                  <a:gd name="T86" fmla="*/ 99 w 242"/>
                  <a:gd name="T87" fmla="*/ 8 h 492"/>
                  <a:gd name="T88" fmla="*/ 106 w 242"/>
                  <a:gd name="T89" fmla="*/ 2 h 492"/>
                  <a:gd name="T90" fmla="*/ 109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09" y="0"/>
                    </a:moveTo>
                    <a:lnTo>
                      <a:pt x="112" y="2"/>
                    </a:lnTo>
                    <a:lnTo>
                      <a:pt x="119" y="8"/>
                    </a:lnTo>
                    <a:lnTo>
                      <a:pt x="130" y="19"/>
                    </a:lnTo>
                    <a:lnTo>
                      <a:pt x="143" y="33"/>
                    </a:lnTo>
                    <a:lnTo>
                      <a:pt x="159" y="51"/>
                    </a:lnTo>
                    <a:lnTo>
                      <a:pt x="176" y="75"/>
                    </a:lnTo>
                    <a:lnTo>
                      <a:pt x="193" y="102"/>
                    </a:lnTo>
                    <a:lnTo>
                      <a:pt x="208" y="131"/>
                    </a:lnTo>
                    <a:lnTo>
                      <a:pt x="222" y="166"/>
                    </a:lnTo>
                    <a:lnTo>
                      <a:pt x="232" y="204"/>
                    </a:lnTo>
                    <a:lnTo>
                      <a:pt x="241" y="246"/>
                    </a:lnTo>
                    <a:lnTo>
                      <a:pt x="242" y="288"/>
                    </a:lnTo>
                    <a:lnTo>
                      <a:pt x="239" y="326"/>
                    </a:lnTo>
                    <a:lnTo>
                      <a:pt x="231" y="361"/>
                    </a:lnTo>
                    <a:lnTo>
                      <a:pt x="221" y="390"/>
                    </a:lnTo>
                    <a:lnTo>
                      <a:pt x="208" y="416"/>
                    </a:lnTo>
                    <a:lnTo>
                      <a:pt x="195" y="440"/>
                    </a:lnTo>
                    <a:lnTo>
                      <a:pt x="181" y="458"/>
                    </a:lnTo>
                    <a:lnTo>
                      <a:pt x="169" y="472"/>
                    </a:lnTo>
                    <a:lnTo>
                      <a:pt x="159" y="484"/>
                    </a:lnTo>
                    <a:lnTo>
                      <a:pt x="152" y="491"/>
                    </a:lnTo>
                    <a:lnTo>
                      <a:pt x="150" y="492"/>
                    </a:lnTo>
                    <a:lnTo>
                      <a:pt x="146" y="491"/>
                    </a:lnTo>
                    <a:lnTo>
                      <a:pt x="139" y="485"/>
                    </a:lnTo>
                    <a:lnTo>
                      <a:pt x="126" y="475"/>
                    </a:lnTo>
                    <a:lnTo>
                      <a:pt x="111" y="461"/>
                    </a:lnTo>
                    <a:lnTo>
                      <a:pt x="92" y="444"/>
                    </a:lnTo>
                    <a:lnTo>
                      <a:pt x="74" y="423"/>
                    </a:lnTo>
                    <a:lnTo>
                      <a:pt x="54" y="398"/>
                    </a:lnTo>
                    <a:lnTo>
                      <a:pt x="37" y="370"/>
                    </a:lnTo>
                    <a:lnTo>
                      <a:pt x="22" y="337"/>
                    </a:lnTo>
                    <a:lnTo>
                      <a:pt x="10" y="300"/>
                    </a:lnTo>
                    <a:lnTo>
                      <a:pt x="3" y="260"/>
                    </a:lnTo>
                    <a:lnTo>
                      <a:pt x="0" y="222"/>
                    </a:lnTo>
                    <a:lnTo>
                      <a:pt x="5" y="187"/>
                    </a:lnTo>
                    <a:lnTo>
                      <a:pt x="12" y="153"/>
                    </a:lnTo>
                    <a:lnTo>
                      <a:pt x="22" y="124"/>
                    </a:lnTo>
                    <a:lnTo>
                      <a:pt x="34" y="96"/>
                    </a:lnTo>
                    <a:lnTo>
                      <a:pt x="48" y="71"/>
                    </a:lnTo>
                    <a:lnTo>
                      <a:pt x="64" y="50"/>
                    </a:lnTo>
                    <a:lnTo>
                      <a:pt x="77" y="33"/>
                    </a:lnTo>
                    <a:lnTo>
                      <a:pt x="89" y="18"/>
                    </a:lnTo>
                    <a:lnTo>
                      <a:pt x="99" y="8"/>
                    </a:lnTo>
                    <a:lnTo>
                      <a:pt x="106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2BE1ED3-3AC7-4C2F-9A11-191B6EFB3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4401" y="5239045"/>
                <a:ext cx="272236" cy="547873"/>
              </a:xfrm>
              <a:custGeom>
                <a:avLst/>
                <a:gdLst>
                  <a:gd name="T0" fmla="*/ 182 w 241"/>
                  <a:gd name="T1" fmla="*/ 0 h 482"/>
                  <a:gd name="T2" fmla="*/ 183 w 241"/>
                  <a:gd name="T3" fmla="*/ 2 h 482"/>
                  <a:gd name="T4" fmla="*/ 189 w 241"/>
                  <a:gd name="T5" fmla="*/ 11 h 482"/>
                  <a:gd name="T6" fmla="*/ 196 w 241"/>
                  <a:gd name="T7" fmla="*/ 23 h 482"/>
                  <a:gd name="T8" fmla="*/ 206 w 241"/>
                  <a:gd name="T9" fmla="*/ 42 h 482"/>
                  <a:gd name="T10" fmla="*/ 215 w 241"/>
                  <a:gd name="T11" fmla="*/ 64 h 482"/>
                  <a:gd name="T12" fmla="*/ 224 w 241"/>
                  <a:gd name="T13" fmla="*/ 91 h 482"/>
                  <a:gd name="T14" fmla="*/ 233 w 241"/>
                  <a:gd name="T15" fmla="*/ 120 h 482"/>
                  <a:gd name="T16" fmla="*/ 239 w 241"/>
                  <a:gd name="T17" fmla="*/ 153 h 482"/>
                  <a:gd name="T18" fmla="*/ 241 w 241"/>
                  <a:gd name="T19" fmla="*/ 190 h 482"/>
                  <a:gd name="T20" fmla="*/ 241 w 241"/>
                  <a:gd name="T21" fmla="*/ 230 h 482"/>
                  <a:gd name="T22" fmla="*/ 236 w 241"/>
                  <a:gd name="T23" fmla="*/ 272 h 482"/>
                  <a:gd name="T24" fmla="*/ 226 w 241"/>
                  <a:gd name="T25" fmla="*/ 313 h 482"/>
                  <a:gd name="T26" fmla="*/ 212 w 241"/>
                  <a:gd name="T27" fmla="*/ 348 h 482"/>
                  <a:gd name="T28" fmla="*/ 195 w 241"/>
                  <a:gd name="T29" fmla="*/ 379 h 482"/>
                  <a:gd name="T30" fmla="*/ 175 w 241"/>
                  <a:gd name="T31" fmla="*/ 405 h 482"/>
                  <a:gd name="T32" fmla="*/ 155 w 241"/>
                  <a:gd name="T33" fmla="*/ 428 h 482"/>
                  <a:gd name="T34" fmla="*/ 137 w 241"/>
                  <a:gd name="T35" fmla="*/ 445 h 482"/>
                  <a:gd name="T36" fmla="*/ 118 w 241"/>
                  <a:gd name="T37" fmla="*/ 459 h 482"/>
                  <a:gd name="T38" fmla="*/ 101 w 241"/>
                  <a:gd name="T39" fmla="*/ 470 h 482"/>
                  <a:gd name="T40" fmla="*/ 89 w 241"/>
                  <a:gd name="T41" fmla="*/ 477 h 482"/>
                  <a:gd name="T42" fmla="*/ 80 w 241"/>
                  <a:gd name="T43" fmla="*/ 481 h 482"/>
                  <a:gd name="T44" fmla="*/ 77 w 241"/>
                  <a:gd name="T45" fmla="*/ 482 h 482"/>
                  <a:gd name="T46" fmla="*/ 75 w 241"/>
                  <a:gd name="T47" fmla="*/ 480 h 482"/>
                  <a:gd name="T48" fmla="*/ 69 w 241"/>
                  <a:gd name="T49" fmla="*/ 473 h 482"/>
                  <a:gd name="T50" fmla="*/ 59 w 241"/>
                  <a:gd name="T51" fmla="*/ 459 h 482"/>
                  <a:gd name="T52" fmla="*/ 48 w 241"/>
                  <a:gd name="T53" fmla="*/ 442 h 482"/>
                  <a:gd name="T54" fmla="*/ 36 w 241"/>
                  <a:gd name="T55" fmla="*/ 421 h 482"/>
                  <a:gd name="T56" fmla="*/ 25 w 241"/>
                  <a:gd name="T57" fmla="*/ 396 h 482"/>
                  <a:gd name="T58" fmla="*/ 14 w 241"/>
                  <a:gd name="T59" fmla="*/ 366 h 482"/>
                  <a:gd name="T60" fmla="*/ 5 w 241"/>
                  <a:gd name="T61" fmla="*/ 333 h 482"/>
                  <a:gd name="T62" fmla="*/ 1 w 241"/>
                  <a:gd name="T63" fmla="*/ 298 h 482"/>
                  <a:gd name="T64" fmla="*/ 0 w 241"/>
                  <a:gd name="T65" fmla="*/ 258 h 482"/>
                  <a:gd name="T66" fmla="*/ 5 w 241"/>
                  <a:gd name="T67" fmla="*/ 218 h 482"/>
                  <a:gd name="T68" fmla="*/ 15 w 241"/>
                  <a:gd name="T69" fmla="*/ 179 h 482"/>
                  <a:gd name="T70" fmla="*/ 31 w 241"/>
                  <a:gd name="T71" fmla="*/ 142 h 482"/>
                  <a:gd name="T72" fmla="*/ 49 w 241"/>
                  <a:gd name="T73" fmla="*/ 112 h 482"/>
                  <a:gd name="T74" fmla="*/ 70 w 241"/>
                  <a:gd name="T75" fmla="*/ 85 h 482"/>
                  <a:gd name="T76" fmla="*/ 93 w 241"/>
                  <a:gd name="T77" fmla="*/ 61 h 482"/>
                  <a:gd name="T78" fmla="*/ 114 w 241"/>
                  <a:gd name="T79" fmla="*/ 42 h 482"/>
                  <a:gd name="T80" fmla="*/ 135 w 241"/>
                  <a:gd name="T81" fmla="*/ 26 h 482"/>
                  <a:gd name="T82" fmla="*/ 154 w 241"/>
                  <a:gd name="T83" fmla="*/ 15 h 482"/>
                  <a:gd name="T84" fmla="*/ 169 w 241"/>
                  <a:gd name="T85" fmla="*/ 7 h 482"/>
                  <a:gd name="T86" fmla="*/ 178 w 241"/>
                  <a:gd name="T87" fmla="*/ 1 h 482"/>
                  <a:gd name="T88" fmla="*/ 182 w 241"/>
                  <a:gd name="T8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1" h="482">
                    <a:moveTo>
                      <a:pt x="182" y="0"/>
                    </a:moveTo>
                    <a:lnTo>
                      <a:pt x="183" y="2"/>
                    </a:lnTo>
                    <a:lnTo>
                      <a:pt x="189" y="11"/>
                    </a:lnTo>
                    <a:lnTo>
                      <a:pt x="196" y="23"/>
                    </a:lnTo>
                    <a:lnTo>
                      <a:pt x="206" y="42"/>
                    </a:lnTo>
                    <a:lnTo>
                      <a:pt x="215" y="64"/>
                    </a:lnTo>
                    <a:lnTo>
                      <a:pt x="224" y="91"/>
                    </a:lnTo>
                    <a:lnTo>
                      <a:pt x="233" y="120"/>
                    </a:lnTo>
                    <a:lnTo>
                      <a:pt x="239" y="153"/>
                    </a:lnTo>
                    <a:lnTo>
                      <a:pt x="241" y="190"/>
                    </a:lnTo>
                    <a:lnTo>
                      <a:pt x="241" y="230"/>
                    </a:lnTo>
                    <a:lnTo>
                      <a:pt x="236" y="272"/>
                    </a:lnTo>
                    <a:lnTo>
                      <a:pt x="226" y="313"/>
                    </a:lnTo>
                    <a:lnTo>
                      <a:pt x="212" y="348"/>
                    </a:lnTo>
                    <a:lnTo>
                      <a:pt x="195" y="379"/>
                    </a:lnTo>
                    <a:lnTo>
                      <a:pt x="175" y="405"/>
                    </a:lnTo>
                    <a:lnTo>
                      <a:pt x="155" y="428"/>
                    </a:lnTo>
                    <a:lnTo>
                      <a:pt x="137" y="445"/>
                    </a:lnTo>
                    <a:lnTo>
                      <a:pt x="118" y="459"/>
                    </a:lnTo>
                    <a:lnTo>
                      <a:pt x="101" y="470"/>
                    </a:lnTo>
                    <a:lnTo>
                      <a:pt x="89" y="477"/>
                    </a:lnTo>
                    <a:lnTo>
                      <a:pt x="80" y="481"/>
                    </a:lnTo>
                    <a:lnTo>
                      <a:pt x="77" y="482"/>
                    </a:lnTo>
                    <a:lnTo>
                      <a:pt x="75" y="480"/>
                    </a:lnTo>
                    <a:lnTo>
                      <a:pt x="69" y="473"/>
                    </a:lnTo>
                    <a:lnTo>
                      <a:pt x="59" y="459"/>
                    </a:lnTo>
                    <a:lnTo>
                      <a:pt x="48" y="442"/>
                    </a:lnTo>
                    <a:lnTo>
                      <a:pt x="36" y="421"/>
                    </a:lnTo>
                    <a:lnTo>
                      <a:pt x="25" y="396"/>
                    </a:lnTo>
                    <a:lnTo>
                      <a:pt x="14" y="366"/>
                    </a:lnTo>
                    <a:lnTo>
                      <a:pt x="5" y="333"/>
                    </a:lnTo>
                    <a:lnTo>
                      <a:pt x="1" y="298"/>
                    </a:lnTo>
                    <a:lnTo>
                      <a:pt x="0" y="258"/>
                    </a:lnTo>
                    <a:lnTo>
                      <a:pt x="5" y="218"/>
                    </a:lnTo>
                    <a:lnTo>
                      <a:pt x="15" y="179"/>
                    </a:lnTo>
                    <a:lnTo>
                      <a:pt x="31" y="142"/>
                    </a:lnTo>
                    <a:lnTo>
                      <a:pt x="49" y="112"/>
                    </a:lnTo>
                    <a:lnTo>
                      <a:pt x="70" y="85"/>
                    </a:lnTo>
                    <a:lnTo>
                      <a:pt x="93" y="61"/>
                    </a:lnTo>
                    <a:lnTo>
                      <a:pt x="114" y="42"/>
                    </a:lnTo>
                    <a:lnTo>
                      <a:pt x="135" y="26"/>
                    </a:lnTo>
                    <a:lnTo>
                      <a:pt x="154" y="15"/>
                    </a:lnTo>
                    <a:lnTo>
                      <a:pt x="169" y="7"/>
                    </a:lnTo>
                    <a:lnTo>
                      <a:pt x="178" y="1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270B07A-0D76-4A08-8A1D-F3907CCF0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5973" y="3745152"/>
                <a:ext cx="272236" cy="558083"/>
              </a:xfrm>
              <a:custGeom>
                <a:avLst/>
                <a:gdLst>
                  <a:gd name="T0" fmla="*/ 99 w 238"/>
                  <a:gd name="T1" fmla="*/ 0 h 492"/>
                  <a:gd name="T2" fmla="*/ 102 w 238"/>
                  <a:gd name="T3" fmla="*/ 1 h 492"/>
                  <a:gd name="T4" fmla="*/ 112 w 238"/>
                  <a:gd name="T5" fmla="*/ 8 h 492"/>
                  <a:gd name="T6" fmla="*/ 125 w 238"/>
                  <a:gd name="T7" fmla="*/ 19 h 492"/>
                  <a:gd name="T8" fmla="*/ 140 w 238"/>
                  <a:gd name="T9" fmla="*/ 33 h 492"/>
                  <a:gd name="T10" fmla="*/ 159 w 238"/>
                  <a:gd name="T11" fmla="*/ 53 h 492"/>
                  <a:gd name="T12" fmla="*/ 177 w 238"/>
                  <a:gd name="T13" fmla="*/ 75 h 492"/>
                  <a:gd name="T14" fmla="*/ 196 w 238"/>
                  <a:gd name="T15" fmla="*/ 102 h 492"/>
                  <a:gd name="T16" fmla="*/ 212 w 238"/>
                  <a:gd name="T17" fmla="*/ 133 h 492"/>
                  <a:gd name="T18" fmla="*/ 225 w 238"/>
                  <a:gd name="T19" fmla="*/ 166 h 492"/>
                  <a:gd name="T20" fmla="*/ 234 w 238"/>
                  <a:gd name="T21" fmla="*/ 204 h 492"/>
                  <a:gd name="T22" fmla="*/ 238 w 238"/>
                  <a:gd name="T23" fmla="*/ 245 h 492"/>
                  <a:gd name="T24" fmla="*/ 235 w 238"/>
                  <a:gd name="T25" fmla="*/ 287 h 492"/>
                  <a:gd name="T26" fmla="*/ 228 w 238"/>
                  <a:gd name="T27" fmla="*/ 325 h 492"/>
                  <a:gd name="T28" fmla="*/ 218 w 238"/>
                  <a:gd name="T29" fmla="*/ 358 h 492"/>
                  <a:gd name="T30" fmla="*/ 204 w 238"/>
                  <a:gd name="T31" fmla="*/ 389 h 492"/>
                  <a:gd name="T32" fmla="*/ 188 w 238"/>
                  <a:gd name="T33" fmla="*/ 415 h 492"/>
                  <a:gd name="T34" fmla="*/ 173 w 238"/>
                  <a:gd name="T35" fmla="*/ 439 h 492"/>
                  <a:gd name="T36" fmla="*/ 157 w 238"/>
                  <a:gd name="T37" fmla="*/ 457 h 492"/>
                  <a:gd name="T38" fmla="*/ 143 w 238"/>
                  <a:gd name="T39" fmla="*/ 473 h 492"/>
                  <a:gd name="T40" fmla="*/ 132 w 238"/>
                  <a:gd name="T41" fmla="*/ 484 h 492"/>
                  <a:gd name="T42" fmla="*/ 125 w 238"/>
                  <a:gd name="T43" fmla="*/ 491 h 492"/>
                  <a:gd name="T44" fmla="*/ 122 w 238"/>
                  <a:gd name="T45" fmla="*/ 492 h 492"/>
                  <a:gd name="T46" fmla="*/ 119 w 238"/>
                  <a:gd name="T47" fmla="*/ 491 h 492"/>
                  <a:gd name="T48" fmla="*/ 111 w 238"/>
                  <a:gd name="T49" fmla="*/ 485 h 492"/>
                  <a:gd name="T50" fmla="*/ 99 w 238"/>
                  <a:gd name="T51" fmla="*/ 477 h 492"/>
                  <a:gd name="T52" fmla="*/ 85 w 238"/>
                  <a:gd name="T53" fmla="*/ 463 h 492"/>
                  <a:gd name="T54" fmla="*/ 70 w 238"/>
                  <a:gd name="T55" fmla="*/ 446 h 492"/>
                  <a:gd name="T56" fmla="*/ 54 w 238"/>
                  <a:gd name="T57" fmla="*/ 425 h 492"/>
                  <a:gd name="T58" fmla="*/ 37 w 238"/>
                  <a:gd name="T59" fmla="*/ 401 h 492"/>
                  <a:gd name="T60" fmla="*/ 23 w 238"/>
                  <a:gd name="T61" fmla="*/ 372 h 492"/>
                  <a:gd name="T62" fmla="*/ 12 w 238"/>
                  <a:gd name="T63" fmla="*/ 338 h 492"/>
                  <a:gd name="T64" fmla="*/ 5 w 238"/>
                  <a:gd name="T65" fmla="*/ 302 h 492"/>
                  <a:gd name="T66" fmla="*/ 0 w 238"/>
                  <a:gd name="T67" fmla="*/ 260 h 492"/>
                  <a:gd name="T68" fmla="*/ 3 w 238"/>
                  <a:gd name="T69" fmla="*/ 217 h 492"/>
                  <a:gd name="T70" fmla="*/ 9 w 238"/>
                  <a:gd name="T71" fmla="*/ 178 h 492"/>
                  <a:gd name="T72" fmla="*/ 19 w 238"/>
                  <a:gd name="T73" fmla="*/ 143 h 492"/>
                  <a:gd name="T74" fmla="*/ 30 w 238"/>
                  <a:gd name="T75" fmla="*/ 110 h 492"/>
                  <a:gd name="T76" fmla="*/ 43 w 238"/>
                  <a:gd name="T77" fmla="*/ 82 h 492"/>
                  <a:gd name="T78" fmla="*/ 57 w 238"/>
                  <a:gd name="T79" fmla="*/ 57 h 492"/>
                  <a:gd name="T80" fmla="*/ 70 w 238"/>
                  <a:gd name="T81" fmla="*/ 38 h 492"/>
                  <a:gd name="T82" fmla="*/ 81 w 238"/>
                  <a:gd name="T83" fmla="*/ 21 h 492"/>
                  <a:gd name="T84" fmla="*/ 91 w 238"/>
                  <a:gd name="T85" fmla="*/ 10 h 492"/>
                  <a:gd name="T86" fmla="*/ 98 w 238"/>
                  <a:gd name="T87" fmla="*/ 3 h 492"/>
                  <a:gd name="T88" fmla="*/ 99 w 238"/>
                  <a:gd name="T89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2">
                    <a:moveTo>
                      <a:pt x="99" y="0"/>
                    </a:moveTo>
                    <a:lnTo>
                      <a:pt x="102" y="1"/>
                    </a:lnTo>
                    <a:lnTo>
                      <a:pt x="112" y="8"/>
                    </a:lnTo>
                    <a:lnTo>
                      <a:pt x="125" y="19"/>
                    </a:lnTo>
                    <a:lnTo>
                      <a:pt x="140" y="33"/>
                    </a:lnTo>
                    <a:lnTo>
                      <a:pt x="159" y="53"/>
                    </a:lnTo>
                    <a:lnTo>
                      <a:pt x="177" y="75"/>
                    </a:lnTo>
                    <a:lnTo>
                      <a:pt x="196" y="102"/>
                    </a:lnTo>
                    <a:lnTo>
                      <a:pt x="212" y="133"/>
                    </a:lnTo>
                    <a:lnTo>
                      <a:pt x="225" y="166"/>
                    </a:lnTo>
                    <a:lnTo>
                      <a:pt x="234" y="204"/>
                    </a:lnTo>
                    <a:lnTo>
                      <a:pt x="238" y="245"/>
                    </a:lnTo>
                    <a:lnTo>
                      <a:pt x="235" y="287"/>
                    </a:lnTo>
                    <a:lnTo>
                      <a:pt x="228" y="325"/>
                    </a:lnTo>
                    <a:lnTo>
                      <a:pt x="218" y="358"/>
                    </a:lnTo>
                    <a:lnTo>
                      <a:pt x="204" y="389"/>
                    </a:lnTo>
                    <a:lnTo>
                      <a:pt x="188" y="415"/>
                    </a:lnTo>
                    <a:lnTo>
                      <a:pt x="173" y="439"/>
                    </a:lnTo>
                    <a:lnTo>
                      <a:pt x="157" y="457"/>
                    </a:lnTo>
                    <a:lnTo>
                      <a:pt x="143" y="473"/>
                    </a:lnTo>
                    <a:lnTo>
                      <a:pt x="132" y="484"/>
                    </a:lnTo>
                    <a:lnTo>
                      <a:pt x="125" y="491"/>
                    </a:lnTo>
                    <a:lnTo>
                      <a:pt x="122" y="492"/>
                    </a:lnTo>
                    <a:lnTo>
                      <a:pt x="119" y="491"/>
                    </a:lnTo>
                    <a:lnTo>
                      <a:pt x="111" y="485"/>
                    </a:lnTo>
                    <a:lnTo>
                      <a:pt x="99" y="477"/>
                    </a:lnTo>
                    <a:lnTo>
                      <a:pt x="85" y="463"/>
                    </a:lnTo>
                    <a:lnTo>
                      <a:pt x="70" y="446"/>
                    </a:lnTo>
                    <a:lnTo>
                      <a:pt x="54" y="425"/>
                    </a:lnTo>
                    <a:lnTo>
                      <a:pt x="37" y="401"/>
                    </a:lnTo>
                    <a:lnTo>
                      <a:pt x="23" y="372"/>
                    </a:lnTo>
                    <a:lnTo>
                      <a:pt x="12" y="338"/>
                    </a:lnTo>
                    <a:lnTo>
                      <a:pt x="5" y="302"/>
                    </a:lnTo>
                    <a:lnTo>
                      <a:pt x="0" y="260"/>
                    </a:lnTo>
                    <a:lnTo>
                      <a:pt x="3" y="217"/>
                    </a:lnTo>
                    <a:lnTo>
                      <a:pt x="9" y="178"/>
                    </a:lnTo>
                    <a:lnTo>
                      <a:pt x="19" y="143"/>
                    </a:lnTo>
                    <a:lnTo>
                      <a:pt x="30" y="110"/>
                    </a:lnTo>
                    <a:lnTo>
                      <a:pt x="43" y="82"/>
                    </a:lnTo>
                    <a:lnTo>
                      <a:pt x="57" y="57"/>
                    </a:lnTo>
                    <a:lnTo>
                      <a:pt x="70" y="38"/>
                    </a:lnTo>
                    <a:lnTo>
                      <a:pt x="81" y="21"/>
                    </a:lnTo>
                    <a:lnTo>
                      <a:pt x="91" y="10"/>
                    </a:lnTo>
                    <a:lnTo>
                      <a:pt x="98" y="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18D70B5-B0C7-4ADA-87E5-93574B2A1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9732" y="4670754"/>
                <a:ext cx="425368" cy="381130"/>
              </a:xfrm>
              <a:custGeom>
                <a:avLst/>
                <a:gdLst>
                  <a:gd name="T0" fmla="*/ 359 w 374"/>
                  <a:gd name="T1" fmla="*/ 0 h 334"/>
                  <a:gd name="T2" fmla="*/ 370 w 374"/>
                  <a:gd name="T3" fmla="*/ 1 h 334"/>
                  <a:gd name="T4" fmla="*/ 374 w 374"/>
                  <a:gd name="T5" fmla="*/ 1 h 334"/>
                  <a:gd name="T6" fmla="*/ 374 w 374"/>
                  <a:gd name="T7" fmla="*/ 5 h 334"/>
                  <a:gd name="T8" fmla="*/ 374 w 374"/>
                  <a:gd name="T9" fmla="*/ 15 h 334"/>
                  <a:gd name="T10" fmla="*/ 374 w 374"/>
                  <a:gd name="T11" fmla="*/ 32 h 334"/>
                  <a:gd name="T12" fmla="*/ 373 w 374"/>
                  <a:gd name="T13" fmla="*/ 54 h 334"/>
                  <a:gd name="T14" fmla="*/ 370 w 374"/>
                  <a:gd name="T15" fmla="*/ 79 h 334"/>
                  <a:gd name="T16" fmla="*/ 363 w 374"/>
                  <a:gd name="T17" fmla="*/ 109 h 334"/>
                  <a:gd name="T18" fmla="*/ 354 w 374"/>
                  <a:gd name="T19" fmla="*/ 140 h 334"/>
                  <a:gd name="T20" fmla="*/ 340 w 374"/>
                  <a:gd name="T21" fmla="*/ 170 h 334"/>
                  <a:gd name="T22" fmla="*/ 322 w 374"/>
                  <a:gd name="T23" fmla="*/ 203 h 334"/>
                  <a:gd name="T24" fmla="*/ 298 w 374"/>
                  <a:gd name="T25" fmla="*/ 233 h 334"/>
                  <a:gd name="T26" fmla="*/ 268 w 374"/>
                  <a:gd name="T27" fmla="*/ 261 h 334"/>
                  <a:gd name="T28" fmla="*/ 231 w 374"/>
                  <a:gd name="T29" fmla="*/ 288 h 334"/>
                  <a:gd name="T30" fmla="*/ 193 w 374"/>
                  <a:gd name="T31" fmla="*/ 307 h 334"/>
                  <a:gd name="T32" fmla="*/ 157 w 374"/>
                  <a:gd name="T33" fmla="*/ 320 h 334"/>
                  <a:gd name="T34" fmla="*/ 121 w 374"/>
                  <a:gd name="T35" fmla="*/ 328 h 334"/>
                  <a:gd name="T36" fmla="*/ 89 w 374"/>
                  <a:gd name="T37" fmla="*/ 333 h 334"/>
                  <a:gd name="T38" fmla="*/ 60 w 374"/>
                  <a:gd name="T39" fmla="*/ 334 h 334"/>
                  <a:gd name="T40" fmla="*/ 35 w 374"/>
                  <a:gd name="T41" fmla="*/ 333 h 334"/>
                  <a:gd name="T42" fmla="*/ 17 w 374"/>
                  <a:gd name="T43" fmla="*/ 331 h 334"/>
                  <a:gd name="T44" fmla="*/ 5 w 374"/>
                  <a:gd name="T45" fmla="*/ 330 h 334"/>
                  <a:gd name="T46" fmla="*/ 1 w 374"/>
                  <a:gd name="T47" fmla="*/ 328 h 334"/>
                  <a:gd name="T48" fmla="*/ 1 w 374"/>
                  <a:gd name="T49" fmla="*/ 324 h 334"/>
                  <a:gd name="T50" fmla="*/ 0 w 374"/>
                  <a:gd name="T51" fmla="*/ 313 h 334"/>
                  <a:gd name="T52" fmla="*/ 0 w 374"/>
                  <a:gd name="T53" fmla="*/ 296 h 334"/>
                  <a:gd name="T54" fmla="*/ 2 w 374"/>
                  <a:gd name="T55" fmla="*/ 274 h 334"/>
                  <a:gd name="T56" fmla="*/ 7 w 374"/>
                  <a:gd name="T57" fmla="*/ 247 h 334"/>
                  <a:gd name="T58" fmla="*/ 17 w 374"/>
                  <a:gd name="T59" fmla="*/ 218 h 334"/>
                  <a:gd name="T60" fmla="*/ 29 w 374"/>
                  <a:gd name="T61" fmla="*/ 186 h 334"/>
                  <a:gd name="T62" fmla="*/ 48 w 374"/>
                  <a:gd name="T63" fmla="*/ 154 h 334"/>
                  <a:gd name="T64" fmla="*/ 75 w 374"/>
                  <a:gd name="T65" fmla="*/ 120 h 334"/>
                  <a:gd name="T66" fmla="*/ 107 w 374"/>
                  <a:gd name="T67" fmla="*/ 88 h 334"/>
                  <a:gd name="T68" fmla="*/ 145 w 374"/>
                  <a:gd name="T69" fmla="*/ 61 h 334"/>
                  <a:gd name="T70" fmla="*/ 183 w 374"/>
                  <a:gd name="T71" fmla="*/ 40 h 334"/>
                  <a:gd name="T72" fmla="*/ 220 w 374"/>
                  <a:gd name="T73" fmla="*/ 25 h 334"/>
                  <a:gd name="T74" fmla="*/ 255 w 374"/>
                  <a:gd name="T75" fmla="*/ 14 h 334"/>
                  <a:gd name="T76" fmla="*/ 288 w 374"/>
                  <a:gd name="T77" fmla="*/ 7 h 334"/>
                  <a:gd name="T78" fmla="*/ 316 w 374"/>
                  <a:gd name="T79" fmla="*/ 2 h 334"/>
                  <a:gd name="T80" fmla="*/ 340 w 374"/>
                  <a:gd name="T81" fmla="*/ 1 h 334"/>
                  <a:gd name="T82" fmla="*/ 359 w 374"/>
                  <a:gd name="T83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4" h="334">
                    <a:moveTo>
                      <a:pt x="359" y="0"/>
                    </a:moveTo>
                    <a:lnTo>
                      <a:pt x="370" y="1"/>
                    </a:lnTo>
                    <a:lnTo>
                      <a:pt x="374" y="1"/>
                    </a:lnTo>
                    <a:lnTo>
                      <a:pt x="374" y="5"/>
                    </a:lnTo>
                    <a:lnTo>
                      <a:pt x="374" y="15"/>
                    </a:lnTo>
                    <a:lnTo>
                      <a:pt x="374" y="32"/>
                    </a:lnTo>
                    <a:lnTo>
                      <a:pt x="373" y="54"/>
                    </a:lnTo>
                    <a:lnTo>
                      <a:pt x="370" y="79"/>
                    </a:lnTo>
                    <a:lnTo>
                      <a:pt x="363" y="109"/>
                    </a:lnTo>
                    <a:lnTo>
                      <a:pt x="354" y="140"/>
                    </a:lnTo>
                    <a:lnTo>
                      <a:pt x="340" y="170"/>
                    </a:lnTo>
                    <a:lnTo>
                      <a:pt x="322" y="203"/>
                    </a:lnTo>
                    <a:lnTo>
                      <a:pt x="298" y="233"/>
                    </a:lnTo>
                    <a:lnTo>
                      <a:pt x="268" y="261"/>
                    </a:lnTo>
                    <a:lnTo>
                      <a:pt x="231" y="288"/>
                    </a:lnTo>
                    <a:lnTo>
                      <a:pt x="193" y="307"/>
                    </a:lnTo>
                    <a:lnTo>
                      <a:pt x="157" y="320"/>
                    </a:lnTo>
                    <a:lnTo>
                      <a:pt x="121" y="328"/>
                    </a:lnTo>
                    <a:lnTo>
                      <a:pt x="89" y="333"/>
                    </a:lnTo>
                    <a:lnTo>
                      <a:pt x="60" y="334"/>
                    </a:lnTo>
                    <a:lnTo>
                      <a:pt x="35" y="333"/>
                    </a:lnTo>
                    <a:lnTo>
                      <a:pt x="17" y="331"/>
                    </a:lnTo>
                    <a:lnTo>
                      <a:pt x="5" y="330"/>
                    </a:lnTo>
                    <a:lnTo>
                      <a:pt x="1" y="328"/>
                    </a:lnTo>
                    <a:lnTo>
                      <a:pt x="1" y="324"/>
                    </a:lnTo>
                    <a:lnTo>
                      <a:pt x="0" y="313"/>
                    </a:lnTo>
                    <a:lnTo>
                      <a:pt x="0" y="296"/>
                    </a:lnTo>
                    <a:lnTo>
                      <a:pt x="2" y="274"/>
                    </a:lnTo>
                    <a:lnTo>
                      <a:pt x="7" y="247"/>
                    </a:lnTo>
                    <a:lnTo>
                      <a:pt x="17" y="218"/>
                    </a:lnTo>
                    <a:lnTo>
                      <a:pt x="29" y="186"/>
                    </a:lnTo>
                    <a:lnTo>
                      <a:pt x="48" y="154"/>
                    </a:lnTo>
                    <a:lnTo>
                      <a:pt x="75" y="120"/>
                    </a:lnTo>
                    <a:lnTo>
                      <a:pt x="107" y="88"/>
                    </a:lnTo>
                    <a:lnTo>
                      <a:pt x="145" y="61"/>
                    </a:lnTo>
                    <a:lnTo>
                      <a:pt x="183" y="40"/>
                    </a:lnTo>
                    <a:lnTo>
                      <a:pt x="220" y="25"/>
                    </a:lnTo>
                    <a:lnTo>
                      <a:pt x="255" y="14"/>
                    </a:lnTo>
                    <a:lnTo>
                      <a:pt x="288" y="7"/>
                    </a:lnTo>
                    <a:lnTo>
                      <a:pt x="316" y="2"/>
                    </a:lnTo>
                    <a:lnTo>
                      <a:pt x="340" y="1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A0BAAD0-450D-489A-9179-56995995A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8750" y="5106331"/>
                <a:ext cx="500232" cy="316473"/>
              </a:xfrm>
              <a:custGeom>
                <a:avLst/>
                <a:gdLst>
                  <a:gd name="T0" fmla="*/ 320 w 439"/>
                  <a:gd name="T1" fmla="*/ 0 h 279"/>
                  <a:gd name="T2" fmla="*/ 354 w 439"/>
                  <a:gd name="T3" fmla="*/ 0 h 279"/>
                  <a:gd name="T4" fmla="*/ 382 w 439"/>
                  <a:gd name="T5" fmla="*/ 3 h 279"/>
                  <a:gd name="T6" fmla="*/ 406 w 439"/>
                  <a:gd name="T7" fmla="*/ 6 h 279"/>
                  <a:gd name="T8" fmla="*/ 423 w 439"/>
                  <a:gd name="T9" fmla="*/ 10 h 279"/>
                  <a:gd name="T10" fmla="*/ 434 w 439"/>
                  <a:gd name="T11" fmla="*/ 13 h 279"/>
                  <a:gd name="T12" fmla="*/ 439 w 439"/>
                  <a:gd name="T13" fmla="*/ 14 h 279"/>
                  <a:gd name="T14" fmla="*/ 437 w 439"/>
                  <a:gd name="T15" fmla="*/ 17 h 279"/>
                  <a:gd name="T16" fmla="*/ 436 w 439"/>
                  <a:gd name="T17" fmla="*/ 28 h 279"/>
                  <a:gd name="T18" fmla="*/ 432 w 439"/>
                  <a:gd name="T19" fmla="*/ 44 h 279"/>
                  <a:gd name="T20" fmla="*/ 426 w 439"/>
                  <a:gd name="T21" fmla="*/ 65 h 279"/>
                  <a:gd name="T22" fmla="*/ 416 w 439"/>
                  <a:gd name="T23" fmla="*/ 90 h 279"/>
                  <a:gd name="T24" fmla="*/ 405 w 439"/>
                  <a:gd name="T25" fmla="*/ 117 h 279"/>
                  <a:gd name="T26" fmla="*/ 388 w 439"/>
                  <a:gd name="T27" fmla="*/ 145 h 279"/>
                  <a:gd name="T28" fmla="*/ 368 w 439"/>
                  <a:gd name="T29" fmla="*/ 173 h 279"/>
                  <a:gd name="T30" fmla="*/ 343 w 439"/>
                  <a:gd name="T31" fmla="*/ 199 h 279"/>
                  <a:gd name="T32" fmla="*/ 313 w 439"/>
                  <a:gd name="T33" fmla="*/ 224 h 279"/>
                  <a:gd name="T34" fmla="*/ 277 w 439"/>
                  <a:gd name="T35" fmla="*/ 245 h 279"/>
                  <a:gd name="T36" fmla="*/ 239 w 439"/>
                  <a:gd name="T37" fmla="*/ 262 h 279"/>
                  <a:gd name="T38" fmla="*/ 201 w 439"/>
                  <a:gd name="T39" fmla="*/ 272 h 279"/>
                  <a:gd name="T40" fmla="*/ 166 w 439"/>
                  <a:gd name="T41" fmla="*/ 277 h 279"/>
                  <a:gd name="T42" fmla="*/ 132 w 439"/>
                  <a:gd name="T43" fmla="*/ 279 h 279"/>
                  <a:gd name="T44" fmla="*/ 101 w 439"/>
                  <a:gd name="T45" fmla="*/ 277 h 279"/>
                  <a:gd name="T46" fmla="*/ 73 w 439"/>
                  <a:gd name="T47" fmla="*/ 273 h 279"/>
                  <a:gd name="T48" fmla="*/ 48 w 439"/>
                  <a:gd name="T49" fmla="*/ 268 h 279"/>
                  <a:gd name="T50" fmla="*/ 29 w 439"/>
                  <a:gd name="T51" fmla="*/ 262 h 279"/>
                  <a:gd name="T52" fmla="*/ 13 w 439"/>
                  <a:gd name="T53" fmla="*/ 257 h 279"/>
                  <a:gd name="T54" fmla="*/ 5 w 439"/>
                  <a:gd name="T55" fmla="*/ 254 h 279"/>
                  <a:gd name="T56" fmla="*/ 0 w 439"/>
                  <a:gd name="T57" fmla="*/ 252 h 279"/>
                  <a:gd name="T58" fmla="*/ 2 w 439"/>
                  <a:gd name="T59" fmla="*/ 248 h 279"/>
                  <a:gd name="T60" fmla="*/ 3 w 439"/>
                  <a:gd name="T61" fmla="*/ 240 h 279"/>
                  <a:gd name="T62" fmla="*/ 6 w 439"/>
                  <a:gd name="T63" fmla="*/ 226 h 279"/>
                  <a:gd name="T64" fmla="*/ 12 w 439"/>
                  <a:gd name="T65" fmla="*/ 208 h 279"/>
                  <a:gd name="T66" fmla="*/ 20 w 439"/>
                  <a:gd name="T67" fmla="*/ 185 h 279"/>
                  <a:gd name="T68" fmla="*/ 32 w 439"/>
                  <a:gd name="T69" fmla="*/ 161 h 279"/>
                  <a:gd name="T70" fmla="*/ 47 w 439"/>
                  <a:gd name="T71" fmla="*/ 138 h 279"/>
                  <a:gd name="T72" fmla="*/ 67 w 439"/>
                  <a:gd name="T73" fmla="*/ 111 h 279"/>
                  <a:gd name="T74" fmla="*/ 92 w 439"/>
                  <a:gd name="T75" fmla="*/ 86 h 279"/>
                  <a:gd name="T76" fmla="*/ 123 w 439"/>
                  <a:gd name="T77" fmla="*/ 63 h 279"/>
                  <a:gd name="T78" fmla="*/ 159 w 439"/>
                  <a:gd name="T79" fmla="*/ 41 h 279"/>
                  <a:gd name="T80" fmla="*/ 203 w 439"/>
                  <a:gd name="T81" fmla="*/ 23 h 279"/>
                  <a:gd name="T82" fmla="*/ 244 w 439"/>
                  <a:gd name="T83" fmla="*/ 10 h 279"/>
                  <a:gd name="T84" fmla="*/ 283 w 439"/>
                  <a:gd name="T85" fmla="*/ 3 h 279"/>
                  <a:gd name="T86" fmla="*/ 320 w 439"/>
                  <a:gd name="T8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9" h="279">
                    <a:moveTo>
                      <a:pt x="320" y="0"/>
                    </a:moveTo>
                    <a:lnTo>
                      <a:pt x="354" y="0"/>
                    </a:lnTo>
                    <a:lnTo>
                      <a:pt x="382" y="3"/>
                    </a:lnTo>
                    <a:lnTo>
                      <a:pt x="406" y="6"/>
                    </a:lnTo>
                    <a:lnTo>
                      <a:pt x="423" y="10"/>
                    </a:lnTo>
                    <a:lnTo>
                      <a:pt x="434" y="13"/>
                    </a:lnTo>
                    <a:lnTo>
                      <a:pt x="439" y="14"/>
                    </a:lnTo>
                    <a:lnTo>
                      <a:pt x="437" y="17"/>
                    </a:lnTo>
                    <a:lnTo>
                      <a:pt x="436" y="28"/>
                    </a:lnTo>
                    <a:lnTo>
                      <a:pt x="432" y="44"/>
                    </a:lnTo>
                    <a:lnTo>
                      <a:pt x="426" y="65"/>
                    </a:lnTo>
                    <a:lnTo>
                      <a:pt x="416" y="90"/>
                    </a:lnTo>
                    <a:lnTo>
                      <a:pt x="405" y="117"/>
                    </a:lnTo>
                    <a:lnTo>
                      <a:pt x="388" y="145"/>
                    </a:lnTo>
                    <a:lnTo>
                      <a:pt x="368" y="173"/>
                    </a:lnTo>
                    <a:lnTo>
                      <a:pt x="343" y="199"/>
                    </a:lnTo>
                    <a:lnTo>
                      <a:pt x="313" y="224"/>
                    </a:lnTo>
                    <a:lnTo>
                      <a:pt x="277" y="245"/>
                    </a:lnTo>
                    <a:lnTo>
                      <a:pt x="239" y="262"/>
                    </a:lnTo>
                    <a:lnTo>
                      <a:pt x="201" y="272"/>
                    </a:lnTo>
                    <a:lnTo>
                      <a:pt x="166" y="277"/>
                    </a:lnTo>
                    <a:lnTo>
                      <a:pt x="132" y="279"/>
                    </a:lnTo>
                    <a:lnTo>
                      <a:pt x="101" y="277"/>
                    </a:lnTo>
                    <a:lnTo>
                      <a:pt x="73" y="273"/>
                    </a:lnTo>
                    <a:lnTo>
                      <a:pt x="48" y="268"/>
                    </a:lnTo>
                    <a:lnTo>
                      <a:pt x="29" y="262"/>
                    </a:lnTo>
                    <a:lnTo>
                      <a:pt x="13" y="257"/>
                    </a:lnTo>
                    <a:lnTo>
                      <a:pt x="5" y="254"/>
                    </a:lnTo>
                    <a:lnTo>
                      <a:pt x="0" y="252"/>
                    </a:lnTo>
                    <a:lnTo>
                      <a:pt x="2" y="248"/>
                    </a:lnTo>
                    <a:lnTo>
                      <a:pt x="3" y="240"/>
                    </a:lnTo>
                    <a:lnTo>
                      <a:pt x="6" y="226"/>
                    </a:lnTo>
                    <a:lnTo>
                      <a:pt x="12" y="208"/>
                    </a:lnTo>
                    <a:lnTo>
                      <a:pt x="20" y="185"/>
                    </a:lnTo>
                    <a:lnTo>
                      <a:pt x="32" y="161"/>
                    </a:lnTo>
                    <a:lnTo>
                      <a:pt x="47" y="138"/>
                    </a:lnTo>
                    <a:lnTo>
                      <a:pt x="67" y="111"/>
                    </a:lnTo>
                    <a:lnTo>
                      <a:pt x="92" y="86"/>
                    </a:lnTo>
                    <a:lnTo>
                      <a:pt x="123" y="63"/>
                    </a:lnTo>
                    <a:lnTo>
                      <a:pt x="159" y="41"/>
                    </a:lnTo>
                    <a:lnTo>
                      <a:pt x="203" y="23"/>
                    </a:lnTo>
                    <a:lnTo>
                      <a:pt x="244" y="10"/>
                    </a:lnTo>
                    <a:lnTo>
                      <a:pt x="283" y="3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4BB56AC-2DC7-4815-869F-908DA898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527" y="5484057"/>
                <a:ext cx="554680" cy="268832"/>
              </a:xfrm>
              <a:custGeom>
                <a:avLst/>
                <a:gdLst>
                  <a:gd name="T0" fmla="*/ 259 w 489"/>
                  <a:gd name="T1" fmla="*/ 0 h 238"/>
                  <a:gd name="T2" fmla="*/ 298 w 489"/>
                  <a:gd name="T3" fmla="*/ 0 h 238"/>
                  <a:gd name="T4" fmla="*/ 335 w 489"/>
                  <a:gd name="T5" fmla="*/ 4 h 238"/>
                  <a:gd name="T6" fmla="*/ 369 w 489"/>
                  <a:gd name="T7" fmla="*/ 11 h 238"/>
                  <a:gd name="T8" fmla="*/ 398 w 489"/>
                  <a:gd name="T9" fmla="*/ 19 h 238"/>
                  <a:gd name="T10" fmla="*/ 425 w 489"/>
                  <a:gd name="T11" fmla="*/ 29 h 238"/>
                  <a:gd name="T12" fmla="*/ 448 w 489"/>
                  <a:gd name="T13" fmla="*/ 39 h 238"/>
                  <a:gd name="T14" fmla="*/ 465 w 489"/>
                  <a:gd name="T15" fmla="*/ 47 h 238"/>
                  <a:gd name="T16" fmla="*/ 479 w 489"/>
                  <a:gd name="T17" fmla="*/ 56 h 238"/>
                  <a:gd name="T18" fmla="*/ 486 w 489"/>
                  <a:gd name="T19" fmla="*/ 60 h 238"/>
                  <a:gd name="T20" fmla="*/ 489 w 489"/>
                  <a:gd name="T21" fmla="*/ 63 h 238"/>
                  <a:gd name="T22" fmla="*/ 488 w 489"/>
                  <a:gd name="T23" fmla="*/ 65 h 238"/>
                  <a:gd name="T24" fmla="*/ 482 w 489"/>
                  <a:gd name="T25" fmla="*/ 75 h 238"/>
                  <a:gd name="T26" fmla="*/ 473 w 489"/>
                  <a:gd name="T27" fmla="*/ 89 h 238"/>
                  <a:gd name="T28" fmla="*/ 462 w 489"/>
                  <a:gd name="T29" fmla="*/ 107 h 238"/>
                  <a:gd name="T30" fmla="*/ 445 w 489"/>
                  <a:gd name="T31" fmla="*/ 128 h 238"/>
                  <a:gd name="T32" fmla="*/ 425 w 489"/>
                  <a:gd name="T33" fmla="*/ 149 h 238"/>
                  <a:gd name="T34" fmla="*/ 401 w 489"/>
                  <a:gd name="T35" fmla="*/ 172 h 238"/>
                  <a:gd name="T36" fmla="*/ 374 w 489"/>
                  <a:gd name="T37" fmla="*/ 191 h 238"/>
                  <a:gd name="T38" fmla="*/ 342 w 489"/>
                  <a:gd name="T39" fmla="*/ 210 h 238"/>
                  <a:gd name="T40" fmla="*/ 305 w 489"/>
                  <a:gd name="T41" fmla="*/ 225 h 238"/>
                  <a:gd name="T42" fmla="*/ 266 w 489"/>
                  <a:gd name="T43" fmla="*/ 235 h 238"/>
                  <a:gd name="T44" fmla="*/ 223 w 489"/>
                  <a:gd name="T45" fmla="*/ 238 h 238"/>
                  <a:gd name="T46" fmla="*/ 185 w 489"/>
                  <a:gd name="T47" fmla="*/ 236 h 238"/>
                  <a:gd name="T48" fmla="*/ 150 w 489"/>
                  <a:gd name="T49" fmla="*/ 231 h 238"/>
                  <a:gd name="T50" fmla="*/ 116 w 489"/>
                  <a:gd name="T51" fmla="*/ 222 h 238"/>
                  <a:gd name="T52" fmla="*/ 87 w 489"/>
                  <a:gd name="T53" fmla="*/ 211 h 238"/>
                  <a:gd name="T54" fmla="*/ 62 w 489"/>
                  <a:gd name="T55" fmla="*/ 198 h 238"/>
                  <a:gd name="T56" fmla="*/ 39 w 489"/>
                  <a:gd name="T57" fmla="*/ 187 h 238"/>
                  <a:gd name="T58" fmla="*/ 22 w 489"/>
                  <a:gd name="T59" fmla="*/ 176 h 238"/>
                  <a:gd name="T60" fmla="*/ 10 w 489"/>
                  <a:gd name="T61" fmla="*/ 166 h 238"/>
                  <a:gd name="T62" fmla="*/ 3 w 489"/>
                  <a:gd name="T63" fmla="*/ 159 h 238"/>
                  <a:gd name="T64" fmla="*/ 0 w 489"/>
                  <a:gd name="T65" fmla="*/ 158 h 238"/>
                  <a:gd name="T66" fmla="*/ 1 w 489"/>
                  <a:gd name="T67" fmla="*/ 155 h 238"/>
                  <a:gd name="T68" fmla="*/ 5 w 489"/>
                  <a:gd name="T69" fmla="*/ 147 h 238"/>
                  <a:gd name="T70" fmla="*/ 13 w 489"/>
                  <a:gd name="T71" fmla="*/ 134 h 238"/>
                  <a:gd name="T72" fmla="*/ 24 w 489"/>
                  <a:gd name="T73" fmla="*/ 119 h 238"/>
                  <a:gd name="T74" fmla="*/ 38 w 489"/>
                  <a:gd name="T75" fmla="*/ 100 h 238"/>
                  <a:gd name="T76" fmla="*/ 56 w 489"/>
                  <a:gd name="T77" fmla="*/ 81 h 238"/>
                  <a:gd name="T78" fmla="*/ 79 w 489"/>
                  <a:gd name="T79" fmla="*/ 61 h 238"/>
                  <a:gd name="T80" fmla="*/ 106 w 489"/>
                  <a:gd name="T81" fmla="*/ 43 h 238"/>
                  <a:gd name="T82" fmla="*/ 138 w 489"/>
                  <a:gd name="T83" fmla="*/ 26 h 238"/>
                  <a:gd name="T84" fmla="*/ 174 w 489"/>
                  <a:gd name="T85" fmla="*/ 14 h 238"/>
                  <a:gd name="T86" fmla="*/ 216 w 489"/>
                  <a:gd name="T87" fmla="*/ 4 h 238"/>
                  <a:gd name="T88" fmla="*/ 259 w 489"/>
                  <a:gd name="T8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38">
                    <a:moveTo>
                      <a:pt x="259" y="0"/>
                    </a:moveTo>
                    <a:lnTo>
                      <a:pt x="298" y="0"/>
                    </a:lnTo>
                    <a:lnTo>
                      <a:pt x="335" y="4"/>
                    </a:lnTo>
                    <a:lnTo>
                      <a:pt x="369" y="11"/>
                    </a:lnTo>
                    <a:lnTo>
                      <a:pt x="398" y="19"/>
                    </a:lnTo>
                    <a:lnTo>
                      <a:pt x="425" y="29"/>
                    </a:lnTo>
                    <a:lnTo>
                      <a:pt x="448" y="39"/>
                    </a:lnTo>
                    <a:lnTo>
                      <a:pt x="465" y="47"/>
                    </a:lnTo>
                    <a:lnTo>
                      <a:pt x="479" y="56"/>
                    </a:lnTo>
                    <a:lnTo>
                      <a:pt x="486" y="60"/>
                    </a:lnTo>
                    <a:lnTo>
                      <a:pt x="489" y="63"/>
                    </a:lnTo>
                    <a:lnTo>
                      <a:pt x="488" y="65"/>
                    </a:lnTo>
                    <a:lnTo>
                      <a:pt x="482" y="75"/>
                    </a:lnTo>
                    <a:lnTo>
                      <a:pt x="473" y="89"/>
                    </a:lnTo>
                    <a:lnTo>
                      <a:pt x="462" y="107"/>
                    </a:lnTo>
                    <a:lnTo>
                      <a:pt x="445" y="128"/>
                    </a:lnTo>
                    <a:lnTo>
                      <a:pt x="425" y="149"/>
                    </a:lnTo>
                    <a:lnTo>
                      <a:pt x="401" y="172"/>
                    </a:lnTo>
                    <a:lnTo>
                      <a:pt x="374" y="191"/>
                    </a:lnTo>
                    <a:lnTo>
                      <a:pt x="342" y="210"/>
                    </a:lnTo>
                    <a:lnTo>
                      <a:pt x="305" y="225"/>
                    </a:lnTo>
                    <a:lnTo>
                      <a:pt x="266" y="235"/>
                    </a:lnTo>
                    <a:lnTo>
                      <a:pt x="223" y="238"/>
                    </a:lnTo>
                    <a:lnTo>
                      <a:pt x="185" y="236"/>
                    </a:lnTo>
                    <a:lnTo>
                      <a:pt x="150" y="231"/>
                    </a:lnTo>
                    <a:lnTo>
                      <a:pt x="116" y="222"/>
                    </a:lnTo>
                    <a:lnTo>
                      <a:pt x="87" y="211"/>
                    </a:lnTo>
                    <a:lnTo>
                      <a:pt x="62" y="198"/>
                    </a:lnTo>
                    <a:lnTo>
                      <a:pt x="39" y="187"/>
                    </a:lnTo>
                    <a:lnTo>
                      <a:pt x="22" y="176"/>
                    </a:lnTo>
                    <a:lnTo>
                      <a:pt x="10" y="166"/>
                    </a:lnTo>
                    <a:lnTo>
                      <a:pt x="3" y="159"/>
                    </a:lnTo>
                    <a:lnTo>
                      <a:pt x="0" y="158"/>
                    </a:lnTo>
                    <a:lnTo>
                      <a:pt x="1" y="155"/>
                    </a:lnTo>
                    <a:lnTo>
                      <a:pt x="5" y="147"/>
                    </a:lnTo>
                    <a:lnTo>
                      <a:pt x="13" y="134"/>
                    </a:lnTo>
                    <a:lnTo>
                      <a:pt x="24" y="119"/>
                    </a:lnTo>
                    <a:lnTo>
                      <a:pt x="38" y="100"/>
                    </a:lnTo>
                    <a:lnTo>
                      <a:pt x="56" y="81"/>
                    </a:lnTo>
                    <a:lnTo>
                      <a:pt x="79" y="61"/>
                    </a:lnTo>
                    <a:lnTo>
                      <a:pt x="106" y="43"/>
                    </a:lnTo>
                    <a:lnTo>
                      <a:pt x="138" y="26"/>
                    </a:lnTo>
                    <a:lnTo>
                      <a:pt x="174" y="14"/>
                    </a:lnTo>
                    <a:lnTo>
                      <a:pt x="216" y="4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733FE49-239C-4507-919B-5164792FD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5801" y="5769904"/>
                <a:ext cx="564889" cy="268832"/>
              </a:xfrm>
              <a:custGeom>
                <a:avLst/>
                <a:gdLst>
                  <a:gd name="T0" fmla="*/ 233 w 498"/>
                  <a:gd name="T1" fmla="*/ 0 h 235"/>
                  <a:gd name="T2" fmla="*/ 276 w 498"/>
                  <a:gd name="T3" fmla="*/ 2 h 235"/>
                  <a:gd name="T4" fmla="*/ 315 w 498"/>
                  <a:gd name="T5" fmla="*/ 6 h 235"/>
                  <a:gd name="T6" fmla="*/ 352 w 498"/>
                  <a:gd name="T7" fmla="*/ 14 h 235"/>
                  <a:gd name="T8" fmla="*/ 385 w 498"/>
                  <a:gd name="T9" fmla="*/ 24 h 235"/>
                  <a:gd name="T10" fmla="*/ 413 w 498"/>
                  <a:gd name="T11" fmla="*/ 37 h 235"/>
                  <a:gd name="T12" fmla="*/ 438 w 498"/>
                  <a:gd name="T13" fmla="*/ 49 h 235"/>
                  <a:gd name="T14" fmla="*/ 459 w 498"/>
                  <a:gd name="T15" fmla="*/ 62 h 235"/>
                  <a:gd name="T16" fmla="*/ 476 w 498"/>
                  <a:gd name="T17" fmla="*/ 73 h 235"/>
                  <a:gd name="T18" fmla="*/ 488 w 498"/>
                  <a:gd name="T19" fmla="*/ 81 h 235"/>
                  <a:gd name="T20" fmla="*/ 496 w 498"/>
                  <a:gd name="T21" fmla="*/ 88 h 235"/>
                  <a:gd name="T22" fmla="*/ 498 w 498"/>
                  <a:gd name="T23" fmla="*/ 90 h 235"/>
                  <a:gd name="T24" fmla="*/ 496 w 498"/>
                  <a:gd name="T25" fmla="*/ 94 h 235"/>
                  <a:gd name="T26" fmla="*/ 489 w 498"/>
                  <a:gd name="T27" fmla="*/ 102 h 235"/>
                  <a:gd name="T28" fmla="*/ 479 w 498"/>
                  <a:gd name="T29" fmla="*/ 116 h 235"/>
                  <a:gd name="T30" fmla="*/ 465 w 498"/>
                  <a:gd name="T31" fmla="*/ 132 h 235"/>
                  <a:gd name="T32" fmla="*/ 447 w 498"/>
                  <a:gd name="T33" fmla="*/ 151 h 235"/>
                  <a:gd name="T34" fmla="*/ 424 w 498"/>
                  <a:gd name="T35" fmla="*/ 170 h 235"/>
                  <a:gd name="T36" fmla="*/ 399 w 498"/>
                  <a:gd name="T37" fmla="*/ 189 h 235"/>
                  <a:gd name="T38" fmla="*/ 368 w 498"/>
                  <a:gd name="T39" fmla="*/ 206 h 235"/>
                  <a:gd name="T40" fmla="*/ 334 w 498"/>
                  <a:gd name="T41" fmla="*/ 220 h 235"/>
                  <a:gd name="T42" fmla="*/ 297 w 498"/>
                  <a:gd name="T43" fmla="*/ 230 h 235"/>
                  <a:gd name="T44" fmla="*/ 254 w 498"/>
                  <a:gd name="T45" fmla="*/ 235 h 235"/>
                  <a:gd name="T46" fmla="*/ 213 w 498"/>
                  <a:gd name="T47" fmla="*/ 234 h 235"/>
                  <a:gd name="T48" fmla="*/ 175 w 498"/>
                  <a:gd name="T49" fmla="*/ 228 h 235"/>
                  <a:gd name="T50" fmla="*/ 140 w 498"/>
                  <a:gd name="T51" fmla="*/ 219 h 235"/>
                  <a:gd name="T52" fmla="*/ 109 w 498"/>
                  <a:gd name="T53" fmla="*/ 206 h 235"/>
                  <a:gd name="T54" fmla="*/ 81 w 498"/>
                  <a:gd name="T55" fmla="*/ 191 h 235"/>
                  <a:gd name="T56" fmla="*/ 57 w 498"/>
                  <a:gd name="T57" fmla="*/ 177 h 235"/>
                  <a:gd name="T58" fmla="*/ 37 w 498"/>
                  <a:gd name="T59" fmla="*/ 161 h 235"/>
                  <a:gd name="T60" fmla="*/ 21 w 498"/>
                  <a:gd name="T61" fmla="*/ 149 h 235"/>
                  <a:gd name="T62" fmla="*/ 10 w 498"/>
                  <a:gd name="T63" fmla="*/ 137 h 235"/>
                  <a:gd name="T64" fmla="*/ 3 w 498"/>
                  <a:gd name="T65" fmla="*/ 130 h 235"/>
                  <a:gd name="T66" fmla="*/ 0 w 498"/>
                  <a:gd name="T67" fmla="*/ 128 h 235"/>
                  <a:gd name="T68" fmla="*/ 3 w 498"/>
                  <a:gd name="T69" fmla="*/ 125 h 235"/>
                  <a:gd name="T70" fmla="*/ 7 w 498"/>
                  <a:gd name="T71" fmla="*/ 116 h 235"/>
                  <a:gd name="T72" fmla="*/ 17 w 498"/>
                  <a:gd name="T73" fmla="*/ 105 h 235"/>
                  <a:gd name="T74" fmla="*/ 30 w 498"/>
                  <a:gd name="T75" fmla="*/ 91 h 235"/>
                  <a:gd name="T76" fmla="*/ 47 w 498"/>
                  <a:gd name="T77" fmla="*/ 74 h 235"/>
                  <a:gd name="T78" fmla="*/ 66 w 498"/>
                  <a:gd name="T79" fmla="*/ 58 h 235"/>
                  <a:gd name="T80" fmla="*/ 92 w 498"/>
                  <a:gd name="T81" fmla="*/ 42 h 235"/>
                  <a:gd name="T82" fmla="*/ 120 w 498"/>
                  <a:gd name="T83" fmla="*/ 27 h 235"/>
                  <a:gd name="T84" fmla="*/ 154 w 498"/>
                  <a:gd name="T85" fmla="*/ 14 h 235"/>
                  <a:gd name="T86" fmla="*/ 191 w 498"/>
                  <a:gd name="T87" fmla="*/ 5 h 235"/>
                  <a:gd name="T88" fmla="*/ 233 w 498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8" h="235">
                    <a:moveTo>
                      <a:pt x="233" y="0"/>
                    </a:moveTo>
                    <a:lnTo>
                      <a:pt x="276" y="2"/>
                    </a:lnTo>
                    <a:lnTo>
                      <a:pt x="315" y="6"/>
                    </a:lnTo>
                    <a:lnTo>
                      <a:pt x="352" y="14"/>
                    </a:lnTo>
                    <a:lnTo>
                      <a:pt x="385" y="24"/>
                    </a:lnTo>
                    <a:lnTo>
                      <a:pt x="413" y="37"/>
                    </a:lnTo>
                    <a:lnTo>
                      <a:pt x="438" y="49"/>
                    </a:lnTo>
                    <a:lnTo>
                      <a:pt x="459" y="62"/>
                    </a:lnTo>
                    <a:lnTo>
                      <a:pt x="476" y="73"/>
                    </a:lnTo>
                    <a:lnTo>
                      <a:pt x="488" y="81"/>
                    </a:lnTo>
                    <a:lnTo>
                      <a:pt x="496" y="88"/>
                    </a:lnTo>
                    <a:lnTo>
                      <a:pt x="498" y="90"/>
                    </a:lnTo>
                    <a:lnTo>
                      <a:pt x="496" y="94"/>
                    </a:lnTo>
                    <a:lnTo>
                      <a:pt x="489" y="102"/>
                    </a:lnTo>
                    <a:lnTo>
                      <a:pt x="479" y="116"/>
                    </a:lnTo>
                    <a:lnTo>
                      <a:pt x="465" y="132"/>
                    </a:lnTo>
                    <a:lnTo>
                      <a:pt x="447" y="151"/>
                    </a:lnTo>
                    <a:lnTo>
                      <a:pt x="424" y="170"/>
                    </a:lnTo>
                    <a:lnTo>
                      <a:pt x="399" y="189"/>
                    </a:lnTo>
                    <a:lnTo>
                      <a:pt x="368" y="206"/>
                    </a:lnTo>
                    <a:lnTo>
                      <a:pt x="334" y="220"/>
                    </a:lnTo>
                    <a:lnTo>
                      <a:pt x="297" y="230"/>
                    </a:lnTo>
                    <a:lnTo>
                      <a:pt x="254" y="235"/>
                    </a:lnTo>
                    <a:lnTo>
                      <a:pt x="213" y="234"/>
                    </a:lnTo>
                    <a:lnTo>
                      <a:pt x="175" y="228"/>
                    </a:lnTo>
                    <a:lnTo>
                      <a:pt x="140" y="219"/>
                    </a:lnTo>
                    <a:lnTo>
                      <a:pt x="109" y="206"/>
                    </a:lnTo>
                    <a:lnTo>
                      <a:pt x="81" y="191"/>
                    </a:lnTo>
                    <a:lnTo>
                      <a:pt x="57" y="177"/>
                    </a:lnTo>
                    <a:lnTo>
                      <a:pt x="37" y="161"/>
                    </a:lnTo>
                    <a:lnTo>
                      <a:pt x="21" y="149"/>
                    </a:lnTo>
                    <a:lnTo>
                      <a:pt x="10" y="137"/>
                    </a:lnTo>
                    <a:lnTo>
                      <a:pt x="3" y="130"/>
                    </a:lnTo>
                    <a:lnTo>
                      <a:pt x="0" y="128"/>
                    </a:lnTo>
                    <a:lnTo>
                      <a:pt x="3" y="125"/>
                    </a:lnTo>
                    <a:lnTo>
                      <a:pt x="7" y="116"/>
                    </a:lnTo>
                    <a:lnTo>
                      <a:pt x="17" y="105"/>
                    </a:lnTo>
                    <a:lnTo>
                      <a:pt x="30" y="91"/>
                    </a:lnTo>
                    <a:lnTo>
                      <a:pt x="47" y="74"/>
                    </a:lnTo>
                    <a:lnTo>
                      <a:pt x="66" y="58"/>
                    </a:lnTo>
                    <a:lnTo>
                      <a:pt x="92" y="42"/>
                    </a:lnTo>
                    <a:lnTo>
                      <a:pt x="120" y="27"/>
                    </a:lnTo>
                    <a:lnTo>
                      <a:pt x="154" y="14"/>
                    </a:lnTo>
                    <a:lnTo>
                      <a:pt x="191" y="5"/>
                    </a:lnTo>
                    <a:lnTo>
                      <a:pt x="2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F3F208-0A07-45F4-BEA8-0FCA77746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312" y="4384906"/>
              <a:ext cx="1187628" cy="1616399"/>
            </a:xfrm>
            <a:custGeom>
              <a:avLst/>
              <a:gdLst>
                <a:gd name="T0" fmla="*/ 1036 w 1047"/>
                <a:gd name="T1" fmla="*/ 0 h 1423"/>
                <a:gd name="T2" fmla="*/ 1037 w 1047"/>
                <a:gd name="T3" fmla="*/ 3 h 1423"/>
                <a:gd name="T4" fmla="*/ 1039 w 1047"/>
                <a:gd name="T5" fmla="*/ 12 h 1423"/>
                <a:gd name="T6" fmla="*/ 1041 w 1047"/>
                <a:gd name="T7" fmla="*/ 26 h 1423"/>
                <a:gd name="T8" fmla="*/ 1043 w 1047"/>
                <a:gd name="T9" fmla="*/ 46 h 1423"/>
                <a:gd name="T10" fmla="*/ 1044 w 1047"/>
                <a:gd name="T11" fmla="*/ 70 h 1423"/>
                <a:gd name="T12" fmla="*/ 1046 w 1047"/>
                <a:gd name="T13" fmla="*/ 99 h 1423"/>
                <a:gd name="T14" fmla="*/ 1047 w 1047"/>
                <a:gd name="T15" fmla="*/ 131 h 1423"/>
                <a:gd name="T16" fmla="*/ 1046 w 1047"/>
                <a:gd name="T17" fmla="*/ 169 h 1423"/>
                <a:gd name="T18" fmla="*/ 1043 w 1047"/>
                <a:gd name="T19" fmla="*/ 210 h 1423"/>
                <a:gd name="T20" fmla="*/ 1037 w 1047"/>
                <a:gd name="T21" fmla="*/ 253 h 1423"/>
                <a:gd name="T22" fmla="*/ 1030 w 1047"/>
                <a:gd name="T23" fmla="*/ 301 h 1423"/>
                <a:gd name="T24" fmla="*/ 1019 w 1047"/>
                <a:gd name="T25" fmla="*/ 351 h 1423"/>
                <a:gd name="T26" fmla="*/ 1006 w 1047"/>
                <a:gd name="T27" fmla="*/ 404 h 1423"/>
                <a:gd name="T28" fmla="*/ 988 w 1047"/>
                <a:gd name="T29" fmla="*/ 460 h 1423"/>
                <a:gd name="T30" fmla="*/ 967 w 1047"/>
                <a:gd name="T31" fmla="*/ 519 h 1423"/>
                <a:gd name="T32" fmla="*/ 941 w 1047"/>
                <a:gd name="T33" fmla="*/ 578 h 1423"/>
                <a:gd name="T34" fmla="*/ 910 w 1047"/>
                <a:gd name="T35" fmla="*/ 639 h 1423"/>
                <a:gd name="T36" fmla="*/ 875 w 1047"/>
                <a:gd name="T37" fmla="*/ 704 h 1423"/>
                <a:gd name="T38" fmla="*/ 834 w 1047"/>
                <a:gd name="T39" fmla="*/ 767 h 1423"/>
                <a:gd name="T40" fmla="*/ 787 w 1047"/>
                <a:gd name="T41" fmla="*/ 832 h 1423"/>
                <a:gd name="T42" fmla="*/ 733 w 1047"/>
                <a:gd name="T43" fmla="*/ 898 h 1423"/>
                <a:gd name="T44" fmla="*/ 674 w 1047"/>
                <a:gd name="T45" fmla="*/ 965 h 1423"/>
                <a:gd name="T46" fmla="*/ 606 w 1047"/>
                <a:gd name="T47" fmla="*/ 1032 h 1423"/>
                <a:gd name="T48" fmla="*/ 531 w 1047"/>
                <a:gd name="T49" fmla="*/ 1098 h 1423"/>
                <a:gd name="T50" fmla="*/ 449 w 1047"/>
                <a:gd name="T51" fmla="*/ 1165 h 1423"/>
                <a:gd name="T52" fmla="*/ 359 w 1047"/>
                <a:gd name="T53" fmla="*/ 1231 h 1423"/>
                <a:gd name="T54" fmla="*/ 260 w 1047"/>
                <a:gd name="T55" fmla="*/ 1297 h 1423"/>
                <a:gd name="T56" fmla="*/ 152 w 1047"/>
                <a:gd name="T57" fmla="*/ 1360 h 1423"/>
                <a:gd name="T58" fmla="*/ 35 w 1047"/>
                <a:gd name="T59" fmla="*/ 1423 h 1423"/>
                <a:gd name="T60" fmla="*/ 0 w 1047"/>
                <a:gd name="T61" fmla="*/ 1356 h 1423"/>
                <a:gd name="T62" fmla="*/ 116 w 1047"/>
                <a:gd name="T63" fmla="*/ 1294 h 1423"/>
                <a:gd name="T64" fmla="*/ 222 w 1047"/>
                <a:gd name="T65" fmla="*/ 1231 h 1423"/>
                <a:gd name="T66" fmla="*/ 318 w 1047"/>
                <a:gd name="T67" fmla="*/ 1167 h 1423"/>
                <a:gd name="T68" fmla="*/ 407 w 1047"/>
                <a:gd name="T69" fmla="*/ 1102 h 1423"/>
                <a:gd name="T70" fmla="*/ 487 w 1047"/>
                <a:gd name="T71" fmla="*/ 1038 h 1423"/>
                <a:gd name="T72" fmla="*/ 559 w 1047"/>
                <a:gd name="T73" fmla="*/ 974 h 1423"/>
                <a:gd name="T74" fmla="*/ 624 w 1047"/>
                <a:gd name="T75" fmla="*/ 909 h 1423"/>
                <a:gd name="T76" fmla="*/ 682 w 1047"/>
                <a:gd name="T77" fmla="*/ 845 h 1423"/>
                <a:gd name="T78" fmla="*/ 733 w 1047"/>
                <a:gd name="T79" fmla="*/ 782 h 1423"/>
                <a:gd name="T80" fmla="*/ 778 w 1047"/>
                <a:gd name="T81" fmla="*/ 719 h 1423"/>
                <a:gd name="T82" fmla="*/ 817 w 1047"/>
                <a:gd name="T83" fmla="*/ 657 h 1423"/>
                <a:gd name="T84" fmla="*/ 851 w 1047"/>
                <a:gd name="T85" fmla="*/ 597 h 1423"/>
                <a:gd name="T86" fmla="*/ 879 w 1047"/>
                <a:gd name="T87" fmla="*/ 540 h 1423"/>
                <a:gd name="T88" fmla="*/ 903 w 1047"/>
                <a:gd name="T89" fmla="*/ 483 h 1423"/>
                <a:gd name="T90" fmla="*/ 923 w 1047"/>
                <a:gd name="T91" fmla="*/ 428 h 1423"/>
                <a:gd name="T92" fmla="*/ 938 w 1047"/>
                <a:gd name="T93" fmla="*/ 376 h 1423"/>
                <a:gd name="T94" fmla="*/ 951 w 1047"/>
                <a:gd name="T95" fmla="*/ 326 h 1423"/>
                <a:gd name="T96" fmla="*/ 959 w 1047"/>
                <a:gd name="T97" fmla="*/ 280 h 1423"/>
                <a:gd name="T98" fmla="*/ 965 w 1047"/>
                <a:gd name="T99" fmla="*/ 236 h 1423"/>
                <a:gd name="T100" fmla="*/ 969 w 1047"/>
                <a:gd name="T101" fmla="*/ 196 h 1423"/>
                <a:gd name="T102" fmla="*/ 971 w 1047"/>
                <a:gd name="T103" fmla="*/ 158 h 1423"/>
                <a:gd name="T104" fmla="*/ 971 w 1047"/>
                <a:gd name="T105" fmla="*/ 124 h 1423"/>
                <a:gd name="T106" fmla="*/ 971 w 1047"/>
                <a:gd name="T107" fmla="*/ 95 h 1423"/>
                <a:gd name="T108" fmla="*/ 968 w 1047"/>
                <a:gd name="T109" fmla="*/ 70 h 1423"/>
                <a:gd name="T110" fmla="*/ 967 w 1047"/>
                <a:gd name="T111" fmla="*/ 49 h 1423"/>
                <a:gd name="T112" fmla="*/ 964 w 1047"/>
                <a:gd name="T113" fmla="*/ 33 h 1423"/>
                <a:gd name="T114" fmla="*/ 962 w 1047"/>
                <a:gd name="T115" fmla="*/ 22 h 1423"/>
                <a:gd name="T116" fmla="*/ 961 w 1047"/>
                <a:gd name="T117" fmla="*/ 17 h 1423"/>
                <a:gd name="T118" fmla="*/ 1036 w 1047"/>
                <a:gd name="T119" fmla="*/ 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7" h="1423">
                  <a:moveTo>
                    <a:pt x="1036" y="0"/>
                  </a:moveTo>
                  <a:lnTo>
                    <a:pt x="1037" y="3"/>
                  </a:lnTo>
                  <a:lnTo>
                    <a:pt x="1039" y="12"/>
                  </a:lnTo>
                  <a:lnTo>
                    <a:pt x="1041" y="26"/>
                  </a:lnTo>
                  <a:lnTo>
                    <a:pt x="1043" y="46"/>
                  </a:lnTo>
                  <a:lnTo>
                    <a:pt x="1044" y="70"/>
                  </a:lnTo>
                  <a:lnTo>
                    <a:pt x="1046" y="99"/>
                  </a:lnTo>
                  <a:lnTo>
                    <a:pt x="1047" y="131"/>
                  </a:lnTo>
                  <a:lnTo>
                    <a:pt x="1046" y="169"/>
                  </a:lnTo>
                  <a:lnTo>
                    <a:pt x="1043" y="210"/>
                  </a:lnTo>
                  <a:lnTo>
                    <a:pt x="1037" y="253"/>
                  </a:lnTo>
                  <a:lnTo>
                    <a:pt x="1030" y="301"/>
                  </a:lnTo>
                  <a:lnTo>
                    <a:pt x="1019" y="351"/>
                  </a:lnTo>
                  <a:lnTo>
                    <a:pt x="1006" y="404"/>
                  </a:lnTo>
                  <a:lnTo>
                    <a:pt x="988" y="460"/>
                  </a:lnTo>
                  <a:lnTo>
                    <a:pt x="967" y="519"/>
                  </a:lnTo>
                  <a:lnTo>
                    <a:pt x="941" y="578"/>
                  </a:lnTo>
                  <a:lnTo>
                    <a:pt x="910" y="639"/>
                  </a:lnTo>
                  <a:lnTo>
                    <a:pt x="875" y="704"/>
                  </a:lnTo>
                  <a:lnTo>
                    <a:pt x="834" y="767"/>
                  </a:lnTo>
                  <a:lnTo>
                    <a:pt x="787" y="832"/>
                  </a:lnTo>
                  <a:lnTo>
                    <a:pt x="733" y="898"/>
                  </a:lnTo>
                  <a:lnTo>
                    <a:pt x="674" y="965"/>
                  </a:lnTo>
                  <a:lnTo>
                    <a:pt x="606" y="1032"/>
                  </a:lnTo>
                  <a:lnTo>
                    <a:pt x="531" y="1098"/>
                  </a:lnTo>
                  <a:lnTo>
                    <a:pt x="449" y="1165"/>
                  </a:lnTo>
                  <a:lnTo>
                    <a:pt x="359" y="1231"/>
                  </a:lnTo>
                  <a:lnTo>
                    <a:pt x="260" y="1297"/>
                  </a:lnTo>
                  <a:lnTo>
                    <a:pt x="152" y="1360"/>
                  </a:lnTo>
                  <a:lnTo>
                    <a:pt x="35" y="1423"/>
                  </a:lnTo>
                  <a:lnTo>
                    <a:pt x="0" y="1356"/>
                  </a:lnTo>
                  <a:lnTo>
                    <a:pt x="116" y="1294"/>
                  </a:lnTo>
                  <a:lnTo>
                    <a:pt x="222" y="1231"/>
                  </a:lnTo>
                  <a:lnTo>
                    <a:pt x="318" y="1167"/>
                  </a:lnTo>
                  <a:lnTo>
                    <a:pt x="407" y="1102"/>
                  </a:lnTo>
                  <a:lnTo>
                    <a:pt x="487" y="1038"/>
                  </a:lnTo>
                  <a:lnTo>
                    <a:pt x="559" y="974"/>
                  </a:lnTo>
                  <a:lnTo>
                    <a:pt x="624" y="909"/>
                  </a:lnTo>
                  <a:lnTo>
                    <a:pt x="682" y="845"/>
                  </a:lnTo>
                  <a:lnTo>
                    <a:pt x="733" y="782"/>
                  </a:lnTo>
                  <a:lnTo>
                    <a:pt x="778" y="719"/>
                  </a:lnTo>
                  <a:lnTo>
                    <a:pt x="817" y="657"/>
                  </a:lnTo>
                  <a:lnTo>
                    <a:pt x="851" y="597"/>
                  </a:lnTo>
                  <a:lnTo>
                    <a:pt x="879" y="540"/>
                  </a:lnTo>
                  <a:lnTo>
                    <a:pt x="903" y="483"/>
                  </a:lnTo>
                  <a:lnTo>
                    <a:pt x="923" y="428"/>
                  </a:lnTo>
                  <a:lnTo>
                    <a:pt x="938" y="376"/>
                  </a:lnTo>
                  <a:lnTo>
                    <a:pt x="951" y="326"/>
                  </a:lnTo>
                  <a:lnTo>
                    <a:pt x="959" y="280"/>
                  </a:lnTo>
                  <a:lnTo>
                    <a:pt x="965" y="236"/>
                  </a:lnTo>
                  <a:lnTo>
                    <a:pt x="969" y="196"/>
                  </a:lnTo>
                  <a:lnTo>
                    <a:pt x="971" y="158"/>
                  </a:lnTo>
                  <a:lnTo>
                    <a:pt x="971" y="124"/>
                  </a:lnTo>
                  <a:lnTo>
                    <a:pt x="971" y="95"/>
                  </a:lnTo>
                  <a:lnTo>
                    <a:pt x="968" y="70"/>
                  </a:lnTo>
                  <a:lnTo>
                    <a:pt x="967" y="49"/>
                  </a:lnTo>
                  <a:lnTo>
                    <a:pt x="964" y="33"/>
                  </a:lnTo>
                  <a:lnTo>
                    <a:pt x="962" y="22"/>
                  </a:lnTo>
                  <a:lnTo>
                    <a:pt x="961" y="17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133B7C9-AACC-40C1-A15E-FF91F672756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85203" y="4684862"/>
            <a:ext cx="9821595" cy="1086985"/>
            <a:chOff x="1185203" y="4684862"/>
            <a:chExt cx="9821595" cy="108698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890720A-8B15-402F-8626-986F2529CCD7}"/>
                </a:ext>
              </a:extLst>
            </p:cNvPr>
            <p:cNvCxnSpPr/>
            <p:nvPr/>
          </p:nvCxnSpPr>
          <p:spPr>
            <a:xfrm rot="16200000">
              <a:off x="5923656" y="4541584"/>
              <a:ext cx="0" cy="1198585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11508B02-F794-4B8C-B89C-AF018E75E8FE}"/>
                </a:ext>
              </a:extLst>
            </p:cNvPr>
            <p:cNvSpPr/>
            <p:nvPr/>
          </p:nvSpPr>
          <p:spPr>
            <a:xfrm>
              <a:off x="1185203" y="4684862"/>
              <a:ext cx="4139160" cy="919813"/>
            </a:xfrm>
            <a:prstGeom prst="trapezoid">
              <a:avLst>
                <a:gd name="adj" fmla="val 46667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2000">
                  <a:solidFill>
                    <a:schemeClr val="bg1"/>
                  </a:solidFill>
                </a:rPr>
                <a:t>Step 1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F5FDD38-DCD8-4C81-8A55-0BA5092FE5CC}"/>
                </a:ext>
              </a:extLst>
            </p:cNvPr>
            <p:cNvGrpSpPr/>
            <p:nvPr/>
          </p:nvGrpSpPr>
          <p:grpSpPr>
            <a:xfrm>
              <a:off x="7239239" y="4928229"/>
              <a:ext cx="3767559" cy="843618"/>
              <a:chOff x="5871033" y="1810977"/>
              <a:chExt cx="3767559" cy="84361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C9EB522-44D5-4724-A92A-18FC49E180AA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985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1543349D-BFE1-4C5D-8422-40D07E9FC462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FFAB2428-39E6-4E8D-96BA-0AA254CC906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612533" y="3765049"/>
            <a:ext cx="9394265" cy="952010"/>
            <a:chOff x="1612533" y="3765049"/>
            <a:chExt cx="9394265" cy="95201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DB2EEAFF-5F38-44BE-99AA-55BB1EE4546C}"/>
                </a:ext>
              </a:extLst>
            </p:cNvPr>
            <p:cNvCxnSpPr/>
            <p:nvPr/>
          </p:nvCxnSpPr>
          <p:spPr>
            <a:xfrm rot="16200000">
              <a:off x="5315421" y="3735816"/>
              <a:ext cx="0" cy="982488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552A3BCF-4B4D-478F-8525-29A801F3BE95}"/>
                </a:ext>
              </a:extLst>
            </p:cNvPr>
            <p:cNvSpPr/>
            <p:nvPr/>
          </p:nvSpPr>
          <p:spPr>
            <a:xfrm>
              <a:off x="1612533" y="3765049"/>
              <a:ext cx="3275558" cy="919813"/>
            </a:xfrm>
            <a:prstGeom prst="trapezoid">
              <a:avLst>
                <a:gd name="adj" fmla="val 46667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1667"/>
                <a:t>Step 2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3FC5386-813D-4DE3-B817-D29221243DAA}"/>
                </a:ext>
              </a:extLst>
            </p:cNvPr>
            <p:cNvGrpSpPr/>
            <p:nvPr/>
          </p:nvGrpSpPr>
          <p:grpSpPr>
            <a:xfrm>
              <a:off x="7239239" y="3873441"/>
              <a:ext cx="3767559" cy="843618"/>
              <a:chOff x="5871033" y="1810977"/>
              <a:chExt cx="3767559" cy="84361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F449891-9A1F-416C-9AB3-B681D379018D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985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B45E8298-E0F9-4DEB-8551-58594B3558D5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5F029B58-2E56-4D2C-9F3A-A97F38BBC47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39864" y="2818653"/>
            <a:ext cx="8966934" cy="946394"/>
            <a:chOff x="2039864" y="2818653"/>
            <a:chExt cx="8966934" cy="94639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C5F9A830-3F7C-4BA3-B6A6-F22D7AC7E29C}"/>
                </a:ext>
              </a:extLst>
            </p:cNvPr>
            <p:cNvCxnSpPr/>
            <p:nvPr/>
          </p:nvCxnSpPr>
          <p:spPr>
            <a:xfrm rot="16200000">
              <a:off x="5132956" y="2557945"/>
              <a:ext cx="0" cy="1510594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梯形 23">
              <a:extLst>
                <a:ext uri="{FF2B5EF4-FFF2-40B4-BE49-F238E27FC236}">
                  <a16:creationId xmlns:a16="http://schemas.microsoft.com/office/drawing/2014/main" id="{D826D5C4-491A-4238-9815-6AA81BA1D774}"/>
                </a:ext>
              </a:extLst>
            </p:cNvPr>
            <p:cNvSpPr/>
            <p:nvPr/>
          </p:nvSpPr>
          <p:spPr>
            <a:xfrm>
              <a:off x="2039864" y="2845234"/>
              <a:ext cx="2417704" cy="919813"/>
            </a:xfrm>
            <a:prstGeom prst="trapezoid">
              <a:avLst>
                <a:gd name="adj" fmla="val 46667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1500"/>
                <a:t>Step 3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C8EE410-A425-4FBB-BAA7-6CA246A28785}"/>
                </a:ext>
              </a:extLst>
            </p:cNvPr>
            <p:cNvGrpSpPr/>
            <p:nvPr/>
          </p:nvGrpSpPr>
          <p:grpSpPr>
            <a:xfrm>
              <a:off x="7239239" y="2818653"/>
              <a:ext cx="3767559" cy="826114"/>
              <a:chOff x="5871033" y="1810977"/>
              <a:chExt cx="3767559" cy="826114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CA091EE-42B2-4848-8704-7D3260916DDE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259DA9BB-C9D9-4353-AA84-1A7D5DB0752A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C06D08BF-4F2C-4E25-A765-7E07AA1EF59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468503" y="1763865"/>
            <a:ext cx="8538295" cy="1081370"/>
            <a:chOff x="2468503" y="1763865"/>
            <a:chExt cx="8538295" cy="108137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4AA81A4-E3D9-4EDF-8130-7C24B722C116}"/>
                </a:ext>
              </a:extLst>
            </p:cNvPr>
            <p:cNvCxnSpPr/>
            <p:nvPr/>
          </p:nvCxnSpPr>
          <p:spPr>
            <a:xfrm rot="5400000" flipV="1">
              <a:off x="5194476" y="1152425"/>
              <a:ext cx="0" cy="2493998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梯形 24">
              <a:extLst>
                <a:ext uri="{FF2B5EF4-FFF2-40B4-BE49-F238E27FC236}">
                  <a16:creationId xmlns:a16="http://schemas.microsoft.com/office/drawing/2014/main" id="{3FD9B518-0D26-4BBC-BB52-A96FE87BD4D1}"/>
                </a:ext>
              </a:extLst>
            </p:cNvPr>
            <p:cNvSpPr/>
            <p:nvPr/>
          </p:nvSpPr>
          <p:spPr>
            <a:xfrm>
              <a:off x="2468503" y="1925422"/>
              <a:ext cx="1559092" cy="919813"/>
            </a:xfrm>
            <a:prstGeom prst="trapezoid">
              <a:avLst>
                <a:gd name="adj" fmla="val 46667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/>
              <a:r>
                <a:rPr lang="en-GB" sz="1167"/>
                <a:t>Step 4</a:t>
              </a:r>
              <a:endParaRPr lang="en-GB" sz="1167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D49B2E5-C57A-401D-A9FD-E8B9C11A3D5A}"/>
                </a:ext>
              </a:extLst>
            </p:cNvPr>
            <p:cNvGrpSpPr/>
            <p:nvPr/>
          </p:nvGrpSpPr>
          <p:grpSpPr>
            <a:xfrm>
              <a:off x="7239239" y="1763865"/>
              <a:ext cx="3767559" cy="826114"/>
              <a:chOff x="5871033" y="1810977"/>
              <a:chExt cx="3767559" cy="826114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B33CCC0-9E7D-4233-8F58-8FC8448BA704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AD877DC5-B6D7-4099-A81A-9A1C2B936A64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95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7938C751-E6C3-4E9D-BC5C-0E68EFAF7D3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14376" y="1172599"/>
            <a:ext cx="7963249" cy="1026856"/>
            <a:chOff x="2112862" y="1172599"/>
            <a:chExt cx="7963249" cy="102685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F1F8DE5-6FA7-4761-98BE-A379B657D3B2}"/>
                </a:ext>
              </a:extLst>
            </p:cNvPr>
            <p:cNvGrpSpPr/>
            <p:nvPr/>
          </p:nvGrpSpPr>
          <p:grpSpPr>
            <a:xfrm>
              <a:off x="2112862" y="1330994"/>
              <a:ext cx="4019435" cy="710067"/>
              <a:chOff x="2112862" y="1554348"/>
              <a:chExt cx="4019435" cy="710067"/>
            </a:xfrm>
          </p:grpSpPr>
          <p:sp>
            <p:nvSpPr>
              <p:cNvPr id="44" name="文本框 29">
                <a:extLst>
                  <a:ext uri="{FF2B5EF4-FFF2-40B4-BE49-F238E27FC236}">
                    <a16:creationId xmlns:a16="http://schemas.microsoft.com/office/drawing/2014/main" id="{76C36CE7-BF92-4C47-9DB8-817B2C6CCE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1554348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1"/>
                    </a:solidFill>
                    <a:effectLst/>
                  </a:rPr>
                  <a:t>01</a:t>
                </a: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7A975981-F597-41C9-9C23-DED26079B414}"/>
                  </a:ext>
                </a:extLst>
              </p:cNvPr>
              <p:cNvCxnSpPr/>
              <p:nvPr/>
            </p:nvCxnSpPr>
            <p:spPr>
              <a:xfrm>
                <a:off x="2820277" y="1745030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">
                <a:extLst>
                  <a:ext uri="{FF2B5EF4-FFF2-40B4-BE49-F238E27FC236}">
                    <a16:creationId xmlns:a16="http://schemas.microsoft.com/office/drawing/2014/main" id="{A1CEBE5D-47F2-4A49-971B-585A6FD328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1760282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AF9DEA8D-E614-424A-8088-E46553CDA666}"/>
                  </a:ext>
                </a:extLst>
              </p:cNvPr>
              <p:cNvSpPr/>
              <p:nvPr/>
            </p:nvSpPr>
            <p:spPr>
              <a:xfrm>
                <a:off x="2925265" y="1954181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  <p:sp>
          <p:nvSpPr>
            <p:cNvPr id="39" name="任意多边形 19">
              <a:extLst>
                <a:ext uri="{FF2B5EF4-FFF2-40B4-BE49-F238E27FC236}">
                  <a16:creationId xmlns:a16="http://schemas.microsoft.com/office/drawing/2014/main" id="{4CA3BF34-24C6-4913-A08C-0DE45D5EE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1172599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 20">
              <a:extLst>
                <a:ext uri="{FF2B5EF4-FFF2-40B4-BE49-F238E27FC236}">
                  <a16:creationId xmlns:a16="http://schemas.microsoft.com/office/drawing/2014/main" id="{DF2059EB-E2D4-4763-81E9-7A26761A5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1172599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B7360B9-EEE9-47AA-A56E-C1972931FB5A}"/>
                </a:ext>
              </a:extLst>
            </p:cNvPr>
            <p:cNvGrpSpPr/>
            <p:nvPr/>
          </p:nvGrpSpPr>
          <p:grpSpPr>
            <a:xfrm>
              <a:off x="7390503" y="1247780"/>
              <a:ext cx="2197154" cy="876495"/>
              <a:chOff x="7390503" y="1288334"/>
              <a:chExt cx="2197154" cy="87649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4ABB5032-8913-4199-A3AB-0551E0E2346B}"/>
                  </a:ext>
                </a:extLst>
              </p:cNvPr>
              <p:cNvSpPr/>
              <p:nvPr/>
            </p:nvSpPr>
            <p:spPr>
              <a:xfrm>
                <a:off x="7829355" y="1288334"/>
                <a:ext cx="1319451" cy="2619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E967E7CC-3BDC-463C-B349-3BA7DB6CF6BE}"/>
                  </a:ext>
                </a:extLst>
              </p:cNvPr>
              <p:cNvSpPr/>
              <p:nvPr/>
            </p:nvSpPr>
            <p:spPr>
              <a:xfrm>
                <a:off x="7390503" y="1656998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EE1A76ED-EA54-4B96-953F-AAE63920832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114376" y="2407858"/>
            <a:ext cx="7963249" cy="1026856"/>
            <a:chOff x="2112862" y="2407858"/>
            <a:chExt cx="7963249" cy="102685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1069494-844C-40B5-9DDF-E1E6C71C8426}"/>
                </a:ext>
              </a:extLst>
            </p:cNvPr>
            <p:cNvGrpSpPr/>
            <p:nvPr/>
          </p:nvGrpSpPr>
          <p:grpSpPr>
            <a:xfrm>
              <a:off x="2112862" y="2566253"/>
              <a:ext cx="4019435" cy="710067"/>
              <a:chOff x="2112862" y="3067094"/>
              <a:chExt cx="4019435" cy="710067"/>
            </a:xfrm>
          </p:grpSpPr>
          <p:sp>
            <p:nvSpPr>
              <p:cNvPr id="34" name="文本框 27">
                <a:extLst>
                  <a:ext uri="{FF2B5EF4-FFF2-40B4-BE49-F238E27FC236}">
                    <a16:creationId xmlns:a16="http://schemas.microsoft.com/office/drawing/2014/main" id="{6D1D5B6A-B411-4F58-978A-53FFF7BFA99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3067094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2"/>
                    </a:solidFill>
                    <a:effectLst/>
                  </a:rPr>
                  <a:t>02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64C61CF8-6BF7-4AC3-B809-6C4F462AD2B4}"/>
                  </a:ext>
                </a:extLst>
              </p:cNvPr>
              <p:cNvCxnSpPr/>
              <p:nvPr/>
            </p:nvCxnSpPr>
            <p:spPr>
              <a:xfrm>
                <a:off x="2820277" y="3257776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7">
                <a:extLst>
                  <a:ext uri="{FF2B5EF4-FFF2-40B4-BE49-F238E27FC236}">
                    <a16:creationId xmlns:a16="http://schemas.microsoft.com/office/drawing/2014/main" id="{5017F59F-3690-483A-9BB7-4E55D2FABF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327302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78A49DC8-87B1-40DF-A9F7-CA9420CFC17F}"/>
                  </a:ext>
                </a:extLst>
              </p:cNvPr>
              <p:cNvSpPr/>
              <p:nvPr/>
            </p:nvSpPr>
            <p:spPr>
              <a:xfrm>
                <a:off x="2925265" y="3466927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  <p:sp>
          <p:nvSpPr>
            <p:cNvPr id="29" name="任意多边形 16">
              <a:extLst>
                <a:ext uri="{FF2B5EF4-FFF2-40B4-BE49-F238E27FC236}">
                  <a16:creationId xmlns:a16="http://schemas.microsoft.com/office/drawing/2014/main" id="{680BE4B5-E992-4243-81BE-AAAF6AB85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2407858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 17">
              <a:extLst>
                <a:ext uri="{FF2B5EF4-FFF2-40B4-BE49-F238E27FC236}">
                  <a16:creationId xmlns:a16="http://schemas.microsoft.com/office/drawing/2014/main" id="{C0151E6A-A04B-40A5-AC70-0384ED657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2407858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797727F-4F18-42AC-A117-9F59E08F9F66}"/>
                </a:ext>
              </a:extLst>
            </p:cNvPr>
            <p:cNvGrpSpPr/>
            <p:nvPr/>
          </p:nvGrpSpPr>
          <p:grpSpPr>
            <a:xfrm>
              <a:off x="7390503" y="2512756"/>
              <a:ext cx="2197154" cy="817061"/>
              <a:chOff x="7390503" y="2523593"/>
              <a:chExt cx="2197154" cy="817061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6CA3E828-D624-421C-8FB8-1696D3355D9C}"/>
                  </a:ext>
                </a:extLst>
              </p:cNvPr>
              <p:cNvSpPr/>
              <p:nvPr/>
            </p:nvSpPr>
            <p:spPr>
              <a:xfrm>
                <a:off x="7829355" y="2523593"/>
                <a:ext cx="1319451" cy="26197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D179D45-CF46-418A-B3B2-6CB3E6FE75C9}"/>
                  </a:ext>
                </a:extLst>
              </p:cNvPr>
              <p:cNvSpPr/>
              <p:nvPr/>
            </p:nvSpPr>
            <p:spPr>
              <a:xfrm>
                <a:off x="7390503" y="2832823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779D6B64-57E1-42EB-B426-B9DF5B890E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17404" y="3643117"/>
            <a:ext cx="7957193" cy="1026856"/>
            <a:chOff x="2118918" y="3643117"/>
            <a:chExt cx="7957193" cy="102685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268E28C-5504-407F-9316-4D8072529F0D}"/>
                </a:ext>
              </a:extLst>
            </p:cNvPr>
            <p:cNvGrpSpPr/>
            <p:nvPr/>
          </p:nvGrpSpPr>
          <p:grpSpPr>
            <a:xfrm>
              <a:off x="2118918" y="3801512"/>
              <a:ext cx="4019435" cy="710067"/>
              <a:chOff x="2112862" y="4522362"/>
              <a:chExt cx="4019435" cy="710067"/>
            </a:xfrm>
          </p:grpSpPr>
          <p:sp>
            <p:nvSpPr>
              <p:cNvPr id="24" name="文本框 25">
                <a:extLst>
                  <a:ext uri="{FF2B5EF4-FFF2-40B4-BE49-F238E27FC236}">
                    <a16:creationId xmlns:a16="http://schemas.microsoft.com/office/drawing/2014/main" id="{259DC912-9745-4D19-A229-645DD40DB29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4522362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3"/>
                    </a:solidFill>
                    <a:effectLst/>
                  </a:rPr>
                  <a:t>03</a:t>
                </a: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510B95F-64E1-4A71-A425-F3A4C2E71F1A}"/>
                  </a:ext>
                </a:extLst>
              </p:cNvPr>
              <p:cNvCxnSpPr/>
              <p:nvPr/>
            </p:nvCxnSpPr>
            <p:spPr>
              <a:xfrm>
                <a:off x="2820277" y="4713044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10">
                <a:extLst>
                  <a:ext uri="{FF2B5EF4-FFF2-40B4-BE49-F238E27FC236}">
                    <a16:creationId xmlns:a16="http://schemas.microsoft.com/office/drawing/2014/main" id="{09C5DA79-E190-45B3-959B-81F300BC019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4728296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879DB4A-8262-41B9-B383-536E77AB484B}"/>
                  </a:ext>
                </a:extLst>
              </p:cNvPr>
              <p:cNvSpPr/>
              <p:nvPr/>
            </p:nvSpPr>
            <p:spPr>
              <a:xfrm>
                <a:off x="2925265" y="4922195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  <p:sp>
          <p:nvSpPr>
            <p:cNvPr id="19" name="任意多边形 13">
              <a:extLst>
                <a:ext uri="{FF2B5EF4-FFF2-40B4-BE49-F238E27FC236}">
                  <a16:creationId xmlns:a16="http://schemas.microsoft.com/office/drawing/2014/main" id="{C586E391-789C-40E8-B1A1-38FDFB55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3643117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 14">
              <a:extLst>
                <a:ext uri="{FF2B5EF4-FFF2-40B4-BE49-F238E27FC236}">
                  <a16:creationId xmlns:a16="http://schemas.microsoft.com/office/drawing/2014/main" id="{FF08EDD6-2536-43E2-932D-50C880504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3643117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B8C4ADA-B3C2-43C9-9600-ECA750EA0E69}"/>
                </a:ext>
              </a:extLst>
            </p:cNvPr>
            <p:cNvGrpSpPr/>
            <p:nvPr/>
          </p:nvGrpSpPr>
          <p:grpSpPr>
            <a:xfrm>
              <a:off x="7390503" y="3745401"/>
              <a:ext cx="2197154" cy="822288"/>
              <a:chOff x="7390503" y="3758851"/>
              <a:chExt cx="2197154" cy="82228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D0EDD11-0F21-4FAE-9839-60ECA55EFAB5}"/>
                  </a:ext>
                </a:extLst>
              </p:cNvPr>
              <p:cNvSpPr/>
              <p:nvPr/>
            </p:nvSpPr>
            <p:spPr>
              <a:xfrm>
                <a:off x="7829355" y="3758851"/>
                <a:ext cx="1319451" cy="2619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CA9ADB3A-7EF7-47F9-A89B-0537111C0F49}"/>
                  </a:ext>
                </a:extLst>
              </p:cNvPr>
              <p:cNvSpPr/>
              <p:nvPr/>
            </p:nvSpPr>
            <p:spPr>
              <a:xfrm>
                <a:off x="7390503" y="4073308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D44409DE-CD6B-43EC-B000-5F5B5C1CEBD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117404" y="4878375"/>
            <a:ext cx="7957193" cy="1026856"/>
            <a:chOff x="2118918" y="4878375"/>
            <a:chExt cx="7957193" cy="102685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C26E34-F32C-4EBD-8A08-49439E6DD2E0}"/>
                </a:ext>
              </a:extLst>
            </p:cNvPr>
            <p:cNvGrpSpPr/>
            <p:nvPr/>
          </p:nvGrpSpPr>
          <p:grpSpPr>
            <a:xfrm>
              <a:off x="2118918" y="5036770"/>
              <a:ext cx="4019435" cy="710067"/>
              <a:chOff x="2112862" y="4522362"/>
              <a:chExt cx="4019435" cy="710067"/>
            </a:xfrm>
          </p:grpSpPr>
          <p:sp>
            <p:nvSpPr>
              <p:cNvPr id="14" name="文本框 47">
                <a:extLst>
                  <a:ext uri="{FF2B5EF4-FFF2-40B4-BE49-F238E27FC236}">
                    <a16:creationId xmlns:a16="http://schemas.microsoft.com/office/drawing/2014/main" id="{40626B4B-2C02-4BFC-A1CA-97A6DF4B10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4522362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04</a:t>
                </a:r>
                <a:endParaRPr lang="en-US" altLang="ko-KR" sz="40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541F16F-401B-4E04-B5B2-C608E74BF90F}"/>
                  </a:ext>
                </a:extLst>
              </p:cNvPr>
              <p:cNvCxnSpPr/>
              <p:nvPr/>
            </p:nvCxnSpPr>
            <p:spPr>
              <a:xfrm>
                <a:off x="2820277" y="4713044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49">
                <a:extLst>
                  <a:ext uri="{FF2B5EF4-FFF2-40B4-BE49-F238E27FC236}">
                    <a16:creationId xmlns:a16="http://schemas.microsoft.com/office/drawing/2014/main" id="{02571BDE-8C93-4026-94FA-1A325C6703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4728296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3DC3795-2FAD-447D-ACAC-B08D83C40340}"/>
                  </a:ext>
                </a:extLst>
              </p:cNvPr>
              <p:cNvSpPr/>
              <p:nvPr/>
            </p:nvSpPr>
            <p:spPr>
              <a:xfrm>
                <a:off x="2925265" y="4922195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  <p:sp>
          <p:nvSpPr>
            <p:cNvPr id="9" name="任意多边形 43">
              <a:extLst>
                <a:ext uri="{FF2B5EF4-FFF2-40B4-BE49-F238E27FC236}">
                  <a16:creationId xmlns:a16="http://schemas.microsoft.com/office/drawing/2014/main" id="{41CCB4F7-19AC-44A6-817D-58E894013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4878375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 44">
              <a:extLst>
                <a:ext uri="{FF2B5EF4-FFF2-40B4-BE49-F238E27FC236}">
                  <a16:creationId xmlns:a16="http://schemas.microsoft.com/office/drawing/2014/main" id="{44F01CA7-05C1-4975-A929-2355D79A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4878375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F2A3B17-1B88-49F3-BDB2-DF1E5F09EDD5}"/>
                </a:ext>
              </a:extLst>
            </p:cNvPr>
            <p:cNvGrpSpPr/>
            <p:nvPr/>
          </p:nvGrpSpPr>
          <p:grpSpPr>
            <a:xfrm>
              <a:off x="7390503" y="4980659"/>
              <a:ext cx="2197154" cy="822288"/>
              <a:chOff x="7390503" y="4994109"/>
              <a:chExt cx="2197154" cy="822288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0CB3A160-F265-4542-A245-DC148A849555}"/>
                  </a:ext>
                </a:extLst>
              </p:cNvPr>
              <p:cNvSpPr/>
              <p:nvPr/>
            </p:nvSpPr>
            <p:spPr>
              <a:xfrm>
                <a:off x="7829355" y="4994109"/>
                <a:ext cx="1319451" cy="261979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F2F95B8-1641-4BB2-A131-A570511C0E27}"/>
                  </a:ext>
                </a:extLst>
              </p:cNvPr>
              <p:cNvSpPr/>
              <p:nvPr/>
            </p:nvSpPr>
            <p:spPr>
              <a:xfrm>
                <a:off x="7390503" y="5308566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r>
                  <a:rPr lang="en-US" altLang="zh-CN" sz="900" dirty="0"/>
                  <a:t>A</a:t>
                </a:r>
                <a:r>
                  <a:rPr lang="zh-CN" altLang="en-US" sz="900" dirty="0"/>
                  <a:t>尚设计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671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C246CE43-3DE1-4D0E-81DE-F77960D2201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874177" y="1448780"/>
            <a:ext cx="2617788" cy="2889249"/>
            <a:chOff x="2528341" y="1448780"/>
            <a:chExt cx="2617788" cy="2889249"/>
          </a:xfrm>
        </p:grpSpPr>
        <p:sp>
          <p:nvSpPr>
            <p:cNvPr id="21" name="任意多边形 4">
              <a:extLst>
                <a:ext uri="{FF2B5EF4-FFF2-40B4-BE49-F238E27FC236}">
                  <a16:creationId xmlns:a16="http://schemas.microsoft.com/office/drawing/2014/main" id="{AEC1F22E-F770-45F3-9135-519910687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341" y="1448780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 5">
              <a:extLst>
                <a:ext uri="{FF2B5EF4-FFF2-40B4-BE49-F238E27FC236}">
                  <a16:creationId xmlns:a16="http://schemas.microsoft.com/office/drawing/2014/main" id="{F769439B-A518-42FB-B68C-9D79450BA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284" y="1960868"/>
              <a:ext cx="305987" cy="26266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文本框 6">
              <a:extLst>
                <a:ext uri="{FF2B5EF4-FFF2-40B4-BE49-F238E27FC236}">
                  <a16:creationId xmlns:a16="http://schemas.microsoft.com/office/drawing/2014/main" id="{913FBF23-A712-4BE5-AA83-ECF6D40AAC40}"/>
                </a:ext>
              </a:extLst>
            </p:cNvPr>
            <p:cNvSpPr txBox="1"/>
            <p:nvPr/>
          </p:nvSpPr>
          <p:spPr>
            <a:xfrm>
              <a:off x="2727527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7F7F08F-B659-4970-9506-4C23D1B70D6E}"/>
                </a:ext>
              </a:extLst>
            </p:cNvPr>
            <p:cNvSpPr/>
            <p:nvPr/>
          </p:nvSpPr>
          <p:spPr>
            <a:xfrm>
              <a:off x="2931127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E51E4098-6BA3-42D5-B54D-904D30FF888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46488" y="2663839"/>
            <a:ext cx="2617788" cy="2889249"/>
            <a:chOff x="2755605" y="2663839"/>
            <a:chExt cx="2617788" cy="2889249"/>
          </a:xfrm>
        </p:grpSpPr>
        <p:sp>
          <p:nvSpPr>
            <p:cNvPr id="17" name="任意多边形 17">
              <a:extLst>
                <a:ext uri="{FF2B5EF4-FFF2-40B4-BE49-F238E27FC236}">
                  <a16:creationId xmlns:a16="http://schemas.microsoft.com/office/drawing/2014/main" id="{9CD8D0C7-EF8C-42FA-BBC3-19B001602AA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755605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id="{1CD1965C-ABDD-4E5A-9997-8FFC914BD260}"/>
                </a:ext>
              </a:extLst>
            </p:cNvPr>
            <p:cNvSpPr txBox="1"/>
            <p:nvPr/>
          </p:nvSpPr>
          <p:spPr>
            <a:xfrm>
              <a:off x="3811227" y="3944869"/>
              <a:ext cx="131157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id="{05732DB8-7965-43C6-9AA2-99E3C4453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015" y="4727495"/>
              <a:ext cx="254537" cy="316075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20A3291-CB92-427A-B7E9-D856A5EB29E9}"/>
                </a:ext>
              </a:extLst>
            </p:cNvPr>
            <p:cNvSpPr/>
            <p:nvPr/>
          </p:nvSpPr>
          <p:spPr>
            <a:xfrm>
              <a:off x="4078773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5207EA4D-5F23-4A76-8D44-F8D38A3363E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027725" y="1460723"/>
            <a:ext cx="2617788" cy="2889249"/>
            <a:chOff x="4787106" y="1460723"/>
            <a:chExt cx="2617788" cy="2889249"/>
          </a:xfrm>
        </p:grpSpPr>
        <p:sp>
          <p:nvSpPr>
            <p:cNvPr id="13" name="任意多边形 8">
              <a:extLst>
                <a:ext uri="{FF2B5EF4-FFF2-40B4-BE49-F238E27FC236}">
                  <a16:creationId xmlns:a16="http://schemas.microsoft.com/office/drawing/2014/main" id="{3C8CD4C7-F44A-483C-A45F-E7001E158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106" y="1460723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 9">
              <a:extLst>
                <a:ext uri="{FF2B5EF4-FFF2-40B4-BE49-F238E27FC236}">
                  <a16:creationId xmlns:a16="http://schemas.microsoft.com/office/drawing/2014/main" id="{6134490B-68C9-4675-8351-68202CAC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2255" y="2004612"/>
              <a:ext cx="282679" cy="252659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10">
              <a:extLst>
                <a:ext uri="{FF2B5EF4-FFF2-40B4-BE49-F238E27FC236}">
                  <a16:creationId xmlns:a16="http://schemas.microsoft.com/office/drawing/2014/main" id="{E58041E5-5B56-44DA-B499-2F8062DCCD9B}"/>
                </a:ext>
              </a:extLst>
            </p:cNvPr>
            <p:cNvSpPr txBox="1"/>
            <p:nvPr/>
          </p:nvSpPr>
          <p:spPr>
            <a:xfrm>
              <a:off x="4972644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3B67B52-78D1-410F-960E-31E820673CF6}"/>
                </a:ext>
              </a:extLst>
            </p:cNvPr>
            <p:cNvSpPr/>
            <p:nvPr/>
          </p:nvSpPr>
          <p:spPr>
            <a:xfrm>
              <a:off x="5207066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6B226AE7-A94E-4F70-A655-C81E9282213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00036" y="2663839"/>
            <a:ext cx="2617788" cy="2889249"/>
            <a:chOff x="5008200" y="2663839"/>
            <a:chExt cx="2617788" cy="2889249"/>
          </a:xfrm>
        </p:grpSpPr>
        <p:sp>
          <p:nvSpPr>
            <p:cNvPr id="9" name="任意多边形 20">
              <a:extLst>
                <a:ext uri="{FF2B5EF4-FFF2-40B4-BE49-F238E27FC236}">
                  <a16:creationId xmlns:a16="http://schemas.microsoft.com/office/drawing/2014/main" id="{AFBB9F58-B46E-4294-A048-297CAEAF916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008200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文本框 21">
              <a:extLst>
                <a:ext uri="{FF2B5EF4-FFF2-40B4-BE49-F238E27FC236}">
                  <a16:creationId xmlns:a16="http://schemas.microsoft.com/office/drawing/2014/main" id="{71E76EA0-FCC8-4E53-9A4C-67C1CFF68131}"/>
                </a:ext>
              </a:extLst>
            </p:cNvPr>
            <p:cNvSpPr txBox="1"/>
            <p:nvPr/>
          </p:nvSpPr>
          <p:spPr>
            <a:xfrm>
              <a:off x="6097866" y="3944869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1" name="任意多边形 22">
              <a:extLst>
                <a:ext uri="{FF2B5EF4-FFF2-40B4-BE49-F238E27FC236}">
                  <a16:creationId xmlns:a16="http://schemas.microsoft.com/office/drawing/2014/main" id="{A698DC3C-484C-4164-9568-2F882A34D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233" y="4734897"/>
              <a:ext cx="266368" cy="276915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E36B409-9D6E-4CD9-BDA9-7A05482AFC8C}"/>
                </a:ext>
              </a:extLst>
            </p:cNvPr>
            <p:cNvSpPr/>
            <p:nvPr/>
          </p:nvSpPr>
          <p:spPr>
            <a:xfrm>
              <a:off x="6362788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29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id="{E4BED715-DB2F-4E38-A4A5-A29441D7DA7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53083" y="1807323"/>
            <a:ext cx="3685833" cy="3684159"/>
            <a:chOff x="599351" y="2215578"/>
            <a:chExt cx="3266532" cy="3265048"/>
          </a:xfrm>
        </p:grpSpPr>
        <p:sp>
          <p:nvSpPr>
            <p:cNvPr id="45" name="Freeform: Shape 5">
              <a:extLst>
                <a:ext uri="{FF2B5EF4-FFF2-40B4-BE49-F238E27FC236}">
                  <a16:creationId xmlns:a16="http://schemas.microsoft.com/office/drawing/2014/main" id="{4074773F-182E-4753-813F-B5F815ED0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51" y="2215579"/>
              <a:ext cx="1948951" cy="1948951"/>
            </a:xfrm>
            <a:custGeom>
              <a:avLst/>
              <a:gdLst>
                <a:gd name="T0" fmla="*/ 1315 w 1315"/>
                <a:gd name="T1" fmla="*/ 657 h 1315"/>
                <a:gd name="T2" fmla="*/ 1204 w 1315"/>
                <a:gd name="T3" fmla="*/ 768 h 1315"/>
                <a:gd name="T4" fmla="*/ 1101 w 1315"/>
                <a:gd name="T5" fmla="*/ 665 h 1315"/>
                <a:gd name="T6" fmla="*/ 1111 w 1315"/>
                <a:gd name="T7" fmla="*/ 657 h 1315"/>
                <a:gd name="T8" fmla="*/ 1101 w 1315"/>
                <a:gd name="T9" fmla="*/ 650 h 1315"/>
                <a:gd name="T10" fmla="*/ 1000 w 1315"/>
                <a:gd name="T11" fmla="*/ 547 h 1315"/>
                <a:gd name="T12" fmla="*/ 658 w 1315"/>
                <a:gd name="T13" fmla="*/ 205 h 1315"/>
                <a:gd name="T14" fmla="*/ 205 w 1315"/>
                <a:gd name="T15" fmla="*/ 657 h 1315"/>
                <a:gd name="T16" fmla="*/ 547 w 1315"/>
                <a:gd name="T17" fmla="*/ 999 h 1315"/>
                <a:gd name="T18" fmla="*/ 446 w 1315"/>
                <a:gd name="T19" fmla="*/ 1103 h 1315"/>
                <a:gd name="T20" fmla="*/ 0 w 1315"/>
                <a:gd name="T21" fmla="*/ 657 h 1315"/>
                <a:gd name="T22" fmla="*/ 658 w 1315"/>
                <a:gd name="T23" fmla="*/ 0 h 1315"/>
                <a:gd name="T24" fmla="*/ 1101 w 1315"/>
                <a:gd name="T25" fmla="*/ 445 h 1315"/>
                <a:gd name="T26" fmla="*/ 1204 w 1315"/>
                <a:gd name="T27" fmla="*/ 547 h 1315"/>
                <a:gd name="T28" fmla="*/ 1315 w 1315"/>
                <a:gd name="T29" fmla="*/ 657 h 1315"/>
                <a:gd name="T30" fmla="*/ 769 w 1315"/>
                <a:gd name="T31" fmla="*/ 999 h 1315"/>
                <a:gd name="T32" fmla="*/ 665 w 1315"/>
                <a:gd name="T33" fmla="*/ 1103 h 1315"/>
                <a:gd name="T34" fmla="*/ 658 w 1315"/>
                <a:gd name="T35" fmla="*/ 1110 h 1315"/>
                <a:gd name="T36" fmla="*/ 650 w 1315"/>
                <a:gd name="T37" fmla="*/ 1103 h 1315"/>
                <a:gd name="T38" fmla="*/ 547 w 1315"/>
                <a:gd name="T39" fmla="*/ 1204 h 1315"/>
                <a:gd name="T40" fmla="*/ 658 w 1315"/>
                <a:gd name="T41" fmla="*/ 1315 h 1315"/>
                <a:gd name="T42" fmla="*/ 769 w 1315"/>
                <a:gd name="T43" fmla="*/ 1204 h 1315"/>
                <a:gd name="T44" fmla="*/ 870 w 1315"/>
                <a:gd name="T45" fmla="*/ 1103 h 1315"/>
                <a:gd name="T46" fmla="*/ 1101 w 1315"/>
                <a:gd name="T47" fmla="*/ 869 h 1315"/>
                <a:gd name="T48" fmla="*/ 1000 w 1315"/>
                <a:gd name="T49" fmla="*/ 768 h 1315"/>
                <a:gd name="T50" fmla="*/ 769 w 1315"/>
                <a:gd name="T51" fmla="*/ 999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1315" y="657"/>
                  </a:moveTo>
                  <a:lnTo>
                    <a:pt x="1204" y="768"/>
                  </a:lnTo>
                  <a:lnTo>
                    <a:pt x="1101" y="665"/>
                  </a:lnTo>
                  <a:lnTo>
                    <a:pt x="1111" y="657"/>
                  </a:lnTo>
                  <a:lnTo>
                    <a:pt x="1101" y="650"/>
                  </a:lnTo>
                  <a:lnTo>
                    <a:pt x="1000" y="547"/>
                  </a:lnTo>
                  <a:lnTo>
                    <a:pt x="658" y="205"/>
                  </a:lnTo>
                  <a:lnTo>
                    <a:pt x="205" y="657"/>
                  </a:lnTo>
                  <a:lnTo>
                    <a:pt x="547" y="999"/>
                  </a:lnTo>
                  <a:lnTo>
                    <a:pt x="446" y="1103"/>
                  </a:lnTo>
                  <a:lnTo>
                    <a:pt x="0" y="657"/>
                  </a:lnTo>
                  <a:lnTo>
                    <a:pt x="658" y="0"/>
                  </a:lnTo>
                  <a:lnTo>
                    <a:pt x="1101" y="445"/>
                  </a:lnTo>
                  <a:lnTo>
                    <a:pt x="1204" y="547"/>
                  </a:lnTo>
                  <a:lnTo>
                    <a:pt x="1315" y="657"/>
                  </a:lnTo>
                  <a:close/>
                  <a:moveTo>
                    <a:pt x="769" y="999"/>
                  </a:moveTo>
                  <a:lnTo>
                    <a:pt x="665" y="1103"/>
                  </a:lnTo>
                  <a:lnTo>
                    <a:pt x="658" y="1110"/>
                  </a:lnTo>
                  <a:lnTo>
                    <a:pt x="650" y="1103"/>
                  </a:lnTo>
                  <a:lnTo>
                    <a:pt x="547" y="1204"/>
                  </a:lnTo>
                  <a:lnTo>
                    <a:pt x="658" y="1315"/>
                  </a:lnTo>
                  <a:lnTo>
                    <a:pt x="769" y="1204"/>
                  </a:lnTo>
                  <a:lnTo>
                    <a:pt x="870" y="1103"/>
                  </a:lnTo>
                  <a:lnTo>
                    <a:pt x="1101" y="869"/>
                  </a:lnTo>
                  <a:lnTo>
                    <a:pt x="1000" y="768"/>
                  </a:lnTo>
                  <a:lnTo>
                    <a:pt x="769" y="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6">
              <a:extLst>
                <a:ext uri="{FF2B5EF4-FFF2-40B4-BE49-F238E27FC236}">
                  <a16:creationId xmlns:a16="http://schemas.microsoft.com/office/drawing/2014/main" id="{21D996D5-057B-4F35-B3C9-AD85BD3A3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931" y="2215578"/>
              <a:ext cx="1948951" cy="1948950"/>
            </a:xfrm>
            <a:custGeom>
              <a:avLst/>
              <a:gdLst>
                <a:gd name="T0" fmla="*/ 546 w 1315"/>
                <a:gd name="T1" fmla="*/ 999 h 1315"/>
                <a:gd name="T2" fmla="*/ 445 w 1315"/>
                <a:gd name="T3" fmla="*/ 1103 h 1315"/>
                <a:gd name="T4" fmla="*/ 212 w 1315"/>
                <a:gd name="T5" fmla="*/ 869 h 1315"/>
                <a:gd name="T6" fmla="*/ 111 w 1315"/>
                <a:gd name="T7" fmla="*/ 768 h 1315"/>
                <a:gd name="T8" fmla="*/ 0 w 1315"/>
                <a:gd name="T9" fmla="*/ 657 h 1315"/>
                <a:gd name="T10" fmla="*/ 111 w 1315"/>
                <a:gd name="T11" fmla="*/ 547 h 1315"/>
                <a:gd name="T12" fmla="*/ 212 w 1315"/>
                <a:gd name="T13" fmla="*/ 650 h 1315"/>
                <a:gd name="T14" fmla="*/ 204 w 1315"/>
                <a:gd name="T15" fmla="*/ 657 h 1315"/>
                <a:gd name="T16" fmla="*/ 212 w 1315"/>
                <a:gd name="T17" fmla="*/ 665 h 1315"/>
                <a:gd name="T18" fmla="*/ 315 w 1315"/>
                <a:gd name="T19" fmla="*/ 768 h 1315"/>
                <a:gd name="T20" fmla="*/ 546 w 1315"/>
                <a:gd name="T21" fmla="*/ 999 h 1315"/>
                <a:gd name="T22" fmla="*/ 657 w 1315"/>
                <a:gd name="T23" fmla="*/ 0 h 1315"/>
                <a:gd name="T24" fmla="*/ 212 w 1315"/>
                <a:gd name="T25" fmla="*/ 445 h 1315"/>
                <a:gd name="T26" fmla="*/ 315 w 1315"/>
                <a:gd name="T27" fmla="*/ 547 h 1315"/>
                <a:gd name="T28" fmla="*/ 657 w 1315"/>
                <a:gd name="T29" fmla="*/ 205 h 1315"/>
                <a:gd name="T30" fmla="*/ 1110 w 1315"/>
                <a:gd name="T31" fmla="*/ 657 h 1315"/>
                <a:gd name="T32" fmla="*/ 768 w 1315"/>
                <a:gd name="T33" fmla="*/ 999 h 1315"/>
                <a:gd name="T34" fmla="*/ 665 w 1315"/>
                <a:gd name="T35" fmla="*/ 1103 h 1315"/>
                <a:gd name="T36" fmla="*/ 657 w 1315"/>
                <a:gd name="T37" fmla="*/ 1110 h 1315"/>
                <a:gd name="T38" fmla="*/ 650 w 1315"/>
                <a:gd name="T39" fmla="*/ 1103 h 1315"/>
                <a:gd name="T40" fmla="*/ 546 w 1315"/>
                <a:gd name="T41" fmla="*/ 1204 h 1315"/>
                <a:gd name="T42" fmla="*/ 657 w 1315"/>
                <a:gd name="T43" fmla="*/ 1315 h 1315"/>
                <a:gd name="T44" fmla="*/ 768 w 1315"/>
                <a:gd name="T45" fmla="*/ 1204 h 1315"/>
                <a:gd name="T46" fmla="*/ 869 w 1315"/>
                <a:gd name="T47" fmla="*/ 1103 h 1315"/>
                <a:gd name="T48" fmla="*/ 1315 w 1315"/>
                <a:gd name="T49" fmla="*/ 657 h 1315"/>
                <a:gd name="T50" fmla="*/ 657 w 1315"/>
                <a:gd name="T51" fmla="*/ 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546" y="999"/>
                  </a:moveTo>
                  <a:lnTo>
                    <a:pt x="445" y="1103"/>
                  </a:lnTo>
                  <a:lnTo>
                    <a:pt x="212" y="869"/>
                  </a:lnTo>
                  <a:lnTo>
                    <a:pt x="111" y="768"/>
                  </a:lnTo>
                  <a:lnTo>
                    <a:pt x="0" y="657"/>
                  </a:lnTo>
                  <a:lnTo>
                    <a:pt x="111" y="547"/>
                  </a:lnTo>
                  <a:lnTo>
                    <a:pt x="212" y="650"/>
                  </a:lnTo>
                  <a:lnTo>
                    <a:pt x="204" y="657"/>
                  </a:lnTo>
                  <a:lnTo>
                    <a:pt x="212" y="665"/>
                  </a:lnTo>
                  <a:lnTo>
                    <a:pt x="315" y="768"/>
                  </a:lnTo>
                  <a:lnTo>
                    <a:pt x="546" y="999"/>
                  </a:lnTo>
                  <a:close/>
                  <a:moveTo>
                    <a:pt x="657" y="0"/>
                  </a:moveTo>
                  <a:lnTo>
                    <a:pt x="212" y="445"/>
                  </a:lnTo>
                  <a:lnTo>
                    <a:pt x="315" y="547"/>
                  </a:lnTo>
                  <a:lnTo>
                    <a:pt x="657" y="205"/>
                  </a:lnTo>
                  <a:lnTo>
                    <a:pt x="1110" y="657"/>
                  </a:lnTo>
                  <a:lnTo>
                    <a:pt x="768" y="999"/>
                  </a:lnTo>
                  <a:lnTo>
                    <a:pt x="665" y="1103"/>
                  </a:lnTo>
                  <a:lnTo>
                    <a:pt x="657" y="1110"/>
                  </a:lnTo>
                  <a:lnTo>
                    <a:pt x="650" y="1103"/>
                  </a:lnTo>
                  <a:lnTo>
                    <a:pt x="546" y="1204"/>
                  </a:lnTo>
                  <a:lnTo>
                    <a:pt x="657" y="1315"/>
                  </a:lnTo>
                  <a:lnTo>
                    <a:pt x="768" y="1204"/>
                  </a:lnTo>
                  <a:lnTo>
                    <a:pt x="869" y="1103"/>
                  </a:lnTo>
                  <a:lnTo>
                    <a:pt x="1315" y="65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7">
              <a:extLst>
                <a:ext uri="{FF2B5EF4-FFF2-40B4-BE49-F238E27FC236}">
                  <a16:creationId xmlns:a16="http://schemas.microsoft.com/office/drawing/2014/main" id="{F2B63EF6-1467-48D6-BDBD-4BDD824F7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932" y="3533156"/>
              <a:ext cx="1948951" cy="1947468"/>
            </a:xfrm>
            <a:custGeom>
              <a:avLst/>
              <a:gdLst>
                <a:gd name="T0" fmla="*/ 315 w 1315"/>
                <a:gd name="T1" fmla="*/ 546 h 1314"/>
                <a:gd name="T2" fmla="*/ 212 w 1315"/>
                <a:gd name="T3" fmla="*/ 445 h 1314"/>
                <a:gd name="T4" fmla="*/ 445 w 1315"/>
                <a:gd name="T5" fmla="*/ 214 h 1314"/>
                <a:gd name="T6" fmla="*/ 546 w 1315"/>
                <a:gd name="T7" fmla="*/ 110 h 1314"/>
                <a:gd name="T8" fmla="*/ 657 w 1315"/>
                <a:gd name="T9" fmla="*/ 0 h 1314"/>
                <a:gd name="T10" fmla="*/ 768 w 1315"/>
                <a:gd name="T11" fmla="*/ 110 h 1314"/>
                <a:gd name="T12" fmla="*/ 665 w 1315"/>
                <a:gd name="T13" fmla="*/ 214 h 1314"/>
                <a:gd name="T14" fmla="*/ 657 w 1315"/>
                <a:gd name="T15" fmla="*/ 204 h 1314"/>
                <a:gd name="T16" fmla="*/ 650 w 1315"/>
                <a:gd name="T17" fmla="*/ 214 h 1314"/>
                <a:gd name="T18" fmla="*/ 546 w 1315"/>
                <a:gd name="T19" fmla="*/ 315 h 1314"/>
                <a:gd name="T20" fmla="*/ 315 w 1315"/>
                <a:gd name="T21" fmla="*/ 546 h 1314"/>
                <a:gd name="T22" fmla="*/ 869 w 1315"/>
                <a:gd name="T23" fmla="*/ 214 h 1314"/>
                <a:gd name="T24" fmla="*/ 768 w 1315"/>
                <a:gd name="T25" fmla="*/ 315 h 1314"/>
                <a:gd name="T26" fmla="*/ 1110 w 1315"/>
                <a:gd name="T27" fmla="*/ 657 h 1314"/>
                <a:gd name="T28" fmla="*/ 657 w 1315"/>
                <a:gd name="T29" fmla="*/ 1109 h 1314"/>
                <a:gd name="T30" fmla="*/ 315 w 1315"/>
                <a:gd name="T31" fmla="*/ 767 h 1314"/>
                <a:gd name="T32" fmla="*/ 212 w 1315"/>
                <a:gd name="T33" fmla="*/ 664 h 1314"/>
                <a:gd name="T34" fmla="*/ 204 w 1315"/>
                <a:gd name="T35" fmla="*/ 657 h 1314"/>
                <a:gd name="T36" fmla="*/ 212 w 1315"/>
                <a:gd name="T37" fmla="*/ 649 h 1314"/>
                <a:gd name="T38" fmla="*/ 111 w 1315"/>
                <a:gd name="T39" fmla="*/ 546 h 1314"/>
                <a:gd name="T40" fmla="*/ 0 w 1315"/>
                <a:gd name="T41" fmla="*/ 657 h 1314"/>
                <a:gd name="T42" fmla="*/ 111 w 1315"/>
                <a:gd name="T43" fmla="*/ 767 h 1314"/>
                <a:gd name="T44" fmla="*/ 212 w 1315"/>
                <a:gd name="T45" fmla="*/ 869 h 1314"/>
                <a:gd name="T46" fmla="*/ 657 w 1315"/>
                <a:gd name="T47" fmla="*/ 1314 h 1314"/>
                <a:gd name="T48" fmla="*/ 1315 w 1315"/>
                <a:gd name="T49" fmla="*/ 657 h 1314"/>
                <a:gd name="T50" fmla="*/ 869 w 1315"/>
                <a:gd name="T51" fmla="*/ 2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315" y="546"/>
                  </a:moveTo>
                  <a:lnTo>
                    <a:pt x="212" y="445"/>
                  </a:lnTo>
                  <a:lnTo>
                    <a:pt x="445" y="214"/>
                  </a:lnTo>
                  <a:lnTo>
                    <a:pt x="546" y="110"/>
                  </a:lnTo>
                  <a:lnTo>
                    <a:pt x="657" y="0"/>
                  </a:lnTo>
                  <a:lnTo>
                    <a:pt x="768" y="110"/>
                  </a:lnTo>
                  <a:lnTo>
                    <a:pt x="665" y="214"/>
                  </a:lnTo>
                  <a:lnTo>
                    <a:pt x="657" y="204"/>
                  </a:lnTo>
                  <a:lnTo>
                    <a:pt x="650" y="214"/>
                  </a:lnTo>
                  <a:lnTo>
                    <a:pt x="546" y="315"/>
                  </a:lnTo>
                  <a:lnTo>
                    <a:pt x="315" y="546"/>
                  </a:lnTo>
                  <a:close/>
                  <a:moveTo>
                    <a:pt x="869" y="214"/>
                  </a:moveTo>
                  <a:lnTo>
                    <a:pt x="768" y="315"/>
                  </a:lnTo>
                  <a:lnTo>
                    <a:pt x="1110" y="657"/>
                  </a:lnTo>
                  <a:lnTo>
                    <a:pt x="657" y="1109"/>
                  </a:lnTo>
                  <a:lnTo>
                    <a:pt x="315" y="767"/>
                  </a:lnTo>
                  <a:lnTo>
                    <a:pt x="212" y="664"/>
                  </a:lnTo>
                  <a:lnTo>
                    <a:pt x="204" y="657"/>
                  </a:lnTo>
                  <a:lnTo>
                    <a:pt x="212" y="649"/>
                  </a:lnTo>
                  <a:lnTo>
                    <a:pt x="111" y="546"/>
                  </a:lnTo>
                  <a:lnTo>
                    <a:pt x="0" y="657"/>
                  </a:lnTo>
                  <a:lnTo>
                    <a:pt x="111" y="767"/>
                  </a:lnTo>
                  <a:lnTo>
                    <a:pt x="212" y="869"/>
                  </a:lnTo>
                  <a:lnTo>
                    <a:pt x="657" y="1314"/>
                  </a:lnTo>
                  <a:lnTo>
                    <a:pt x="1315" y="657"/>
                  </a:lnTo>
                  <a:lnTo>
                    <a:pt x="869" y="2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8">
              <a:extLst>
                <a:ext uri="{FF2B5EF4-FFF2-40B4-BE49-F238E27FC236}">
                  <a16:creationId xmlns:a16="http://schemas.microsoft.com/office/drawing/2014/main" id="{EF76BD3C-D8A9-4F14-8C3B-4019DCF9C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51" y="3533158"/>
              <a:ext cx="1948951" cy="1947468"/>
            </a:xfrm>
            <a:custGeom>
              <a:avLst/>
              <a:gdLst>
                <a:gd name="T0" fmla="*/ 1315 w 1315"/>
                <a:gd name="T1" fmla="*/ 657 h 1314"/>
                <a:gd name="T2" fmla="*/ 1204 w 1315"/>
                <a:gd name="T3" fmla="*/ 767 h 1314"/>
                <a:gd name="T4" fmla="*/ 1101 w 1315"/>
                <a:gd name="T5" fmla="*/ 664 h 1314"/>
                <a:gd name="T6" fmla="*/ 1111 w 1315"/>
                <a:gd name="T7" fmla="*/ 657 h 1314"/>
                <a:gd name="T8" fmla="*/ 1101 w 1315"/>
                <a:gd name="T9" fmla="*/ 649 h 1314"/>
                <a:gd name="T10" fmla="*/ 1000 w 1315"/>
                <a:gd name="T11" fmla="*/ 546 h 1314"/>
                <a:gd name="T12" fmla="*/ 769 w 1315"/>
                <a:gd name="T13" fmla="*/ 315 h 1314"/>
                <a:gd name="T14" fmla="*/ 870 w 1315"/>
                <a:gd name="T15" fmla="*/ 214 h 1314"/>
                <a:gd name="T16" fmla="*/ 1101 w 1315"/>
                <a:gd name="T17" fmla="*/ 445 h 1314"/>
                <a:gd name="T18" fmla="*/ 1204 w 1315"/>
                <a:gd name="T19" fmla="*/ 546 h 1314"/>
                <a:gd name="T20" fmla="*/ 1315 w 1315"/>
                <a:gd name="T21" fmla="*/ 657 h 1314"/>
                <a:gd name="T22" fmla="*/ 658 w 1315"/>
                <a:gd name="T23" fmla="*/ 1109 h 1314"/>
                <a:gd name="T24" fmla="*/ 205 w 1315"/>
                <a:gd name="T25" fmla="*/ 657 h 1314"/>
                <a:gd name="T26" fmla="*/ 547 w 1315"/>
                <a:gd name="T27" fmla="*/ 315 h 1314"/>
                <a:gd name="T28" fmla="*/ 650 w 1315"/>
                <a:gd name="T29" fmla="*/ 214 h 1314"/>
                <a:gd name="T30" fmla="*/ 658 w 1315"/>
                <a:gd name="T31" fmla="*/ 204 h 1314"/>
                <a:gd name="T32" fmla="*/ 665 w 1315"/>
                <a:gd name="T33" fmla="*/ 214 h 1314"/>
                <a:gd name="T34" fmla="*/ 769 w 1315"/>
                <a:gd name="T35" fmla="*/ 110 h 1314"/>
                <a:gd name="T36" fmla="*/ 658 w 1315"/>
                <a:gd name="T37" fmla="*/ 0 h 1314"/>
                <a:gd name="T38" fmla="*/ 547 w 1315"/>
                <a:gd name="T39" fmla="*/ 110 h 1314"/>
                <a:gd name="T40" fmla="*/ 446 w 1315"/>
                <a:gd name="T41" fmla="*/ 214 h 1314"/>
                <a:gd name="T42" fmla="*/ 0 w 1315"/>
                <a:gd name="T43" fmla="*/ 657 h 1314"/>
                <a:gd name="T44" fmla="*/ 658 w 1315"/>
                <a:gd name="T45" fmla="*/ 1314 h 1314"/>
                <a:gd name="T46" fmla="*/ 1101 w 1315"/>
                <a:gd name="T47" fmla="*/ 869 h 1314"/>
                <a:gd name="T48" fmla="*/ 1000 w 1315"/>
                <a:gd name="T49" fmla="*/ 767 h 1314"/>
                <a:gd name="T50" fmla="*/ 658 w 1315"/>
                <a:gd name="T51" fmla="*/ 1109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1315" y="657"/>
                  </a:moveTo>
                  <a:lnTo>
                    <a:pt x="1204" y="767"/>
                  </a:lnTo>
                  <a:lnTo>
                    <a:pt x="1101" y="664"/>
                  </a:lnTo>
                  <a:lnTo>
                    <a:pt x="1111" y="657"/>
                  </a:lnTo>
                  <a:lnTo>
                    <a:pt x="1101" y="649"/>
                  </a:lnTo>
                  <a:lnTo>
                    <a:pt x="1000" y="546"/>
                  </a:lnTo>
                  <a:lnTo>
                    <a:pt x="769" y="315"/>
                  </a:lnTo>
                  <a:lnTo>
                    <a:pt x="870" y="214"/>
                  </a:lnTo>
                  <a:lnTo>
                    <a:pt x="1101" y="445"/>
                  </a:lnTo>
                  <a:lnTo>
                    <a:pt x="1204" y="546"/>
                  </a:lnTo>
                  <a:lnTo>
                    <a:pt x="1315" y="657"/>
                  </a:lnTo>
                  <a:close/>
                  <a:moveTo>
                    <a:pt x="658" y="1109"/>
                  </a:moveTo>
                  <a:lnTo>
                    <a:pt x="205" y="657"/>
                  </a:lnTo>
                  <a:lnTo>
                    <a:pt x="547" y="315"/>
                  </a:lnTo>
                  <a:lnTo>
                    <a:pt x="650" y="214"/>
                  </a:lnTo>
                  <a:lnTo>
                    <a:pt x="658" y="204"/>
                  </a:lnTo>
                  <a:lnTo>
                    <a:pt x="665" y="214"/>
                  </a:lnTo>
                  <a:lnTo>
                    <a:pt x="769" y="110"/>
                  </a:lnTo>
                  <a:lnTo>
                    <a:pt x="658" y="0"/>
                  </a:lnTo>
                  <a:lnTo>
                    <a:pt x="547" y="110"/>
                  </a:lnTo>
                  <a:lnTo>
                    <a:pt x="446" y="214"/>
                  </a:lnTo>
                  <a:lnTo>
                    <a:pt x="0" y="657"/>
                  </a:lnTo>
                  <a:lnTo>
                    <a:pt x="658" y="1314"/>
                  </a:lnTo>
                  <a:lnTo>
                    <a:pt x="1101" y="869"/>
                  </a:lnTo>
                  <a:lnTo>
                    <a:pt x="1000" y="767"/>
                  </a:lnTo>
                  <a:lnTo>
                    <a:pt x="658" y="11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3">
            <a:extLst>
              <a:ext uri="{FF2B5EF4-FFF2-40B4-BE49-F238E27FC236}">
                <a16:creationId xmlns:a16="http://schemas.microsoft.com/office/drawing/2014/main" id="{030FB31B-8117-401B-83AE-40E925FF60B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418752" y="1614901"/>
            <a:ext cx="2213318" cy="4069003"/>
            <a:chOff x="8082800" y="1603669"/>
            <a:chExt cx="2213318" cy="4069003"/>
          </a:xfrm>
        </p:grpSpPr>
        <p:sp>
          <p:nvSpPr>
            <p:cNvPr id="31" name="Flowchart: Connector 19">
              <a:extLst>
                <a:ext uri="{FF2B5EF4-FFF2-40B4-BE49-F238E27FC236}">
                  <a16:creationId xmlns:a16="http://schemas.microsoft.com/office/drawing/2014/main" id="{779B75D5-A259-4B2E-B5AF-341F2738E44C}"/>
                </a:ext>
              </a:extLst>
            </p:cNvPr>
            <p:cNvSpPr/>
            <p:nvPr/>
          </p:nvSpPr>
          <p:spPr>
            <a:xfrm>
              <a:off x="8873356" y="1603669"/>
              <a:ext cx="673069" cy="673069"/>
            </a:xfrm>
            <a:prstGeom prst="flowChartConnector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lowchart: Connector 20">
              <a:extLst>
                <a:ext uri="{FF2B5EF4-FFF2-40B4-BE49-F238E27FC236}">
                  <a16:creationId xmlns:a16="http://schemas.microsoft.com/office/drawing/2014/main" id="{8660E0D6-92AC-46FA-8444-8E5D803EC251}"/>
                </a:ext>
              </a:extLst>
            </p:cNvPr>
            <p:cNvSpPr/>
            <p:nvPr/>
          </p:nvSpPr>
          <p:spPr>
            <a:xfrm>
              <a:off x="8852924" y="3863028"/>
              <a:ext cx="673069" cy="673069"/>
            </a:xfrm>
            <a:prstGeom prst="flowChartConnector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36">
              <a:extLst>
                <a:ext uri="{FF2B5EF4-FFF2-40B4-BE49-F238E27FC236}">
                  <a16:creationId xmlns:a16="http://schemas.microsoft.com/office/drawing/2014/main" id="{1F01BF03-7C70-4A4A-A548-DDA01882EF52}"/>
                </a:ext>
              </a:extLst>
            </p:cNvPr>
            <p:cNvGrpSpPr/>
            <p:nvPr/>
          </p:nvGrpSpPr>
          <p:grpSpPr>
            <a:xfrm>
              <a:off x="8996535" y="1747954"/>
              <a:ext cx="385847" cy="374111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3" name="Freeform: Shape 37">
                <a:extLst>
                  <a:ext uri="{FF2B5EF4-FFF2-40B4-BE49-F238E27FC236}">
                    <a16:creationId xmlns:a16="http://schemas.microsoft.com/office/drawing/2014/main" id="{24656681-6993-4484-8635-E71E76B64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8">
                <a:extLst>
                  <a:ext uri="{FF2B5EF4-FFF2-40B4-BE49-F238E27FC236}">
                    <a16:creationId xmlns:a16="http://schemas.microsoft.com/office/drawing/2014/main" id="{030B98A2-46BE-4360-AEA6-E79462C16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39">
              <a:extLst>
                <a:ext uri="{FF2B5EF4-FFF2-40B4-BE49-F238E27FC236}">
                  <a16:creationId xmlns:a16="http://schemas.microsoft.com/office/drawing/2014/main" id="{3FAAD19F-F67C-4DF8-85EE-C0A4EE680F12}"/>
                </a:ext>
              </a:extLst>
            </p:cNvPr>
            <p:cNvGrpSpPr/>
            <p:nvPr/>
          </p:nvGrpSpPr>
          <p:grpSpPr>
            <a:xfrm>
              <a:off x="8976307" y="4020914"/>
              <a:ext cx="449123" cy="376096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20601E2-5973-417D-9E2C-07155F7D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DEF460C-2D6C-49BB-A2BE-B3D4905FD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43">
              <a:extLst>
                <a:ext uri="{FF2B5EF4-FFF2-40B4-BE49-F238E27FC236}">
                  <a16:creationId xmlns:a16="http://schemas.microsoft.com/office/drawing/2014/main" id="{B93BF3D2-ED7C-4CCE-9054-2A40B540B555}"/>
                </a:ext>
              </a:extLst>
            </p:cNvPr>
            <p:cNvGrpSpPr/>
            <p:nvPr/>
          </p:nvGrpSpPr>
          <p:grpSpPr>
            <a:xfrm>
              <a:off x="8082800" y="2302009"/>
              <a:ext cx="2213318" cy="1136575"/>
              <a:chOff x="6108435" y="2302009"/>
              <a:chExt cx="1678651" cy="1136575"/>
            </a:xfrm>
          </p:grpSpPr>
          <p:sp>
            <p:nvSpPr>
              <p:cNvPr id="39" name="Rectangle 44">
                <a:extLst>
                  <a:ext uri="{FF2B5EF4-FFF2-40B4-BE49-F238E27FC236}">
                    <a16:creationId xmlns:a16="http://schemas.microsoft.com/office/drawing/2014/main" id="{C75C1F33-4EC8-4BBC-A3C5-A7244EB50924}"/>
                  </a:ext>
                </a:extLst>
              </p:cNvPr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40" name="TextBox 45">
                <a:extLst>
                  <a:ext uri="{FF2B5EF4-FFF2-40B4-BE49-F238E27FC236}">
                    <a16:creationId xmlns:a16="http://schemas.microsoft.com/office/drawing/2014/main" id="{5CD19054-FC6F-4521-BBAA-2286FD02A06A}"/>
                  </a:ext>
                </a:extLst>
              </p:cNvPr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36" name="Group 46">
              <a:extLst>
                <a:ext uri="{FF2B5EF4-FFF2-40B4-BE49-F238E27FC236}">
                  <a16:creationId xmlns:a16="http://schemas.microsoft.com/office/drawing/2014/main" id="{46BA496A-D6FE-4F44-BE1E-45D9DB7E45A0}"/>
                </a:ext>
              </a:extLst>
            </p:cNvPr>
            <p:cNvGrpSpPr/>
            <p:nvPr/>
          </p:nvGrpSpPr>
          <p:grpSpPr>
            <a:xfrm>
              <a:off x="8082800" y="4536097"/>
              <a:ext cx="2213318" cy="1136575"/>
              <a:chOff x="6108435" y="2302009"/>
              <a:chExt cx="1678651" cy="1136575"/>
            </a:xfrm>
          </p:grpSpPr>
          <p:sp>
            <p:nvSpPr>
              <p:cNvPr id="37" name="Rectangle 47">
                <a:extLst>
                  <a:ext uri="{FF2B5EF4-FFF2-40B4-BE49-F238E27FC236}">
                    <a16:creationId xmlns:a16="http://schemas.microsoft.com/office/drawing/2014/main" id="{E11E7862-B7E0-467D-9C97-010D9A732AA8}"/>
                  </a:ext>
                </a:extLst>
              </p:cNvPr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38" name="TextBox 48">
                <a:extLst>
                  <a:ext uri="{FF2B5EF4-FFF2-40B4-BE49-F238E27FC236}">
                    <a16:creationId xmlns:a16="http://schemas.microsoft.com/office/drawing/2014/main" id="{F02BDBA8-331A-47B7-B243-E119EB8B7BD1}"/>
                  </a:ext>
                </a:extLst>
              </p:cNvPr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" name="千图PPT彼岸天：ID 8661124库_组合 2">
            <a:extLst>
              <a:ext uri="{FF2B5EF4-FFF2-40B4-BE49-F238E27FC236}">
                <a16:creationId xmlns:a16="http://schemas.microsoft.com/office/drawing/2014/main" id="{8B183A8B-AED1-4F70-869B-D5ED77B274B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59930" y="1616305"/>
            <a:ext cx="2213318" cy="4066195"/>
            <a:chOff x="1223978" y="1628940"/>
            <a:chExt cx="2213318" cy="4066195"/>
          </a:xfrm>
        </p:grpSpPr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61EEC79E-4D2C-4492-9BC4-2255A0801774}"/>
                </a:ext>
              </a:extLst>
            </p:cNvPr>
            <p:cNvGrpSpPr/>
            <p:nvPr/>
          </p:nvGrpSpPr>
          <p:grpSpPr>
            <a:xfrm>
              <a:off x="1223978" y="2302009"/>
              <a:ext cx="2213318" cy="1136575"/>
              <a:chOff x="6108435" y="2302009"/>
              <a:chExt cx="1678651" cy="1136575"/>
            </a:xfrm>
          </p:grpSpPr>
          <p:sp>
            <p:nvSpPr>
              <p:cNvPr id="29" name="Rectangle 13">
                <a:extLst>
                  <a:ext uri="{FF2B5EF4-FFF2-40B4-BE49-F238E27FC236}">
                    <a16:creationId xmlns:a16="http://schemas.microsoft.com/office/drawing/2014/main" id="{32274F54-925E-44A6-8E89-B6AD7827E172}"/>
                  </a:ext>
                </a:extLst>
              </p:cNvPr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30" name="TextBox 14">
                <a:extLst>
                  <a:ext uri="{FF2B5EF4-FFF2-40B4-BE49-F238E27FC236}">
                    <a16:creationId xmlns:a16="http://schemas.microsoft.com/office/drawing/2014/main" id="{55D82A1E-60F5-4648-83CB-C5D151EB6626}"/>
                  </a:ext>
                </a:extLst>
              </p:cNvPr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8" name="Flowchart: Connector 17">
              <a:extLst>
                <a:ext uri="{FF2B5EF4-FFF2-40B4-BE49-F238E27FC236}">
                  <a16:creationId xmlns:a16="http://schemas.microsoft.com/office/drawing/2014/main" id="{4BBA4995-CB6A-46C2-9BE5-5F363ECB9963}"/>
                </a:ext>
              </a:extLst>
            </p:cNvPr>
            <p:cNvSpPr/>
            <p:nvPr/>
          </p:nvSpPr>
          <p:spPr>
            <a:xfrm>
              <a:off x="1994102" y="1628940"/>
              <a:ext cx="673069" cy="673069"/>
            </a:xfrm>
            <a:prstGeom prst="flowChartConnector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lowchart: Connector 18">
              <a:extLst>
                <a:ext uri="{FF2B5EF4-FFF2-40B4-BE49-F238E27FC236}">
                  <a16:creationId xmlns:a16="http://schemas.microsoft.com/office/drawing/2014/main" id="{87B8652A-6921-48AE-8E59-DFF2CAEF27C8}"/>
                </a:ext>
              </a:extLst>
            </p:cNvPr>
            <p:cNvSpPr/>
            <p:nvPr/>
          </p:nvSpPr>
          <p:spPr>
            <a:xfrm>
              <a:off x="1994102" y="3885491"/>
              <a:ext cx="673069" cy="673069"/>
            </a:xfrm>
            <a:prstGeom prst="flowChartConnector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21">
              <a:extLst>
                <a:ext uri="{FF2B5EF4-FFF2-40B4-BE49-F238E27FC236}">
                  <a16:creationId xmlns:a16="http://schemas.microsoft.com/office/drawing/2014/main" id="{AA38F8AB-68D5-4764-ADFF-EB637950A830}"/>
                </a:ext>
              </a:extLst>
            </p:cNvPr>
            <p:cNvGrpSpPr/>
            <p:nvPr/>
          </p:nvGrpSpPr>
          <p:grpSpPr>
            <a:xfrm>
              <a:off x="2183780" y="1801462"/>
              <a:ext cx="334960" cy="337098"/>
              <a:chOff x="3886200" y="3605213"/>
              <a:chExt cx="1243013" cy="1250950"/>
            </a:xfrm>
            <a:solidFill>
              <a:schemeClr val="bg1"/>
            </a:solidFill>
          </p:grpSpPr>
          <p:sp>
            <p:nvSpPr>
              <p:cNvPr id="15" name="Freeform: Shape 22">
                <a:extLst>
                  <a:ext uri="{FF2B5EF4-FFF2-40B4-BE49-F238E27FC236}">
                    <a16:creationId xmlns:a16="http://schemas.microsoft.com/office/drawing/2014/main" id="{3FC95758-DB3A-44C7-AD66-4E38ED070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23">
                <a:extLst>
                  <a:ext uri="{FF2B5EF4-FFF2-40B4-BE49-F238E27FC236}">
                    <a16:creationId xmlns:a16="http://schemas.microsoft.com/office/drawing/2014/main" id="{9CAF6A04-E7CE-4749-B080-B556E0CCF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24">
                <a:extLst>
                  <a:ext uri="{FF2B5EF4-FFF2-40B4-BE49-F238E27FC236}">
                    <a16:creationId xmlns:a16="http://schemas.microsoft.com/office/drawing/2014/main" id="{EB041678-2756-44F6-AB40-1928126F3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Rectangle 25">
                <a:extLst>
                  <a:ext uri="{FF2B5EF4-FFF2-40B4-BE49-F238E27FC236}">
                    <a16:creationId xmlns:a16="http://schemas.microsoft.com/office/drawing/2014/main" id="{1CB7136E-8D7D-48FA-93D7-EB2870109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Rectangle 26">
                <a:extLst>
                  <a:ext uri="{FF2B5EF4-FFF2-40B4-BE49-F238E27FC236}">
                    <a16:creationId xmlns:a16="http://schemas.microsoft.com/office/drawing/2014/main" id="{2E2CB101-6FEE-4962-880F-6A1ABB153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Rectangle 27">
                <a:extLst>
                  <a:ext uri="{FF2B5EF4-FFF2-40B4-BE49-F238E27FC236}">
                    <a16:creationId xmlns:a16="http://schemas.microsoft.com/office/drawing/2014/main" id="{542D7F59-55E3-4E51-8D81-563EEDB3F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 28">
                <a:extLst>
                  <a:ext uri="{FF2B5EF4-FFF2-40B4-BE49-F238E27FC236}">
                    <a16:creationId xmlns:a16="http://schemas.microsoft.com/office/drawing/2014/main" id="{CC528E69-5D7C-4F10-BA40-06553178A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Rectangle 29">
                <a:extLst>
                  <a:ext uri="{FF2B5EF4-FFF2-40B4-BE49-F238E27FC236}">
                    <a16:creationId xmlns:a16="http://schemas.microsoft.com/office/drawing/2014/main" id="{8BD94C35-E39C-4071-8629-EB3D5D7BF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30">
                <a:extLst>
                  <a:ext uri="{FF2B5EF4-FFF2-40B4-BE49-F238E27FC236}">
                    <a16:creationId xmlns:a16="http://schemas.microsoft.com/office/drawing/2014/main" id="{3224731A-2718-4478-A482-D8F1BA8EA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Rectangle 31">
                <a:extLst>
                  <a:ext uri="{FF2B5EF4-FFF2-40B4-BE49-F238E27FC236}">
                    <a16:creationId xmlns:a16="http://schemas.microsoft.com/office/drawing/2014/main" id="{74E5C4BE-03FF-40D6-AC53-E1C3CA99F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 32">
                <a:extLst>
                  <a:ext uri="{FF2B5EF4-FFF2-40B4-BE49-F238E27FC236}">
                    <a16:creationId xmlns:a16="http://schemas.microsoft.com/office/drawing/2014/main" id="{8EBC9DFB-364B-45A0-9060-1B70D39A0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33">
                <a:extLst>
                  <a:ext uri="{FF2B5EF4-FFF2-40B4-BE49-F238E27FC236}">
                    <a16:creationId xmlns:a16="http://schemas.microsoft.com/office/drawing/2014/main" id="{9BD038B9-7C8C-471C-9FF0-CDCB9C4F7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Rectangle 34">
                <a:extLst>
                  <a:ext uri="{FF2B5EF4-FFF2-40B4-BE49-F238E27FC236}">
                    <a16:creationId xmlns:a16="http://schemas.microsoft.com/office/drawing/2014/main" id="{7F3BC9C4-1404-4B93-BFB5-A8DF25536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Rectangle 35">
                <a:extLst>
                  <a:ext uri="{FF2B5EF4-FFF2-40B4-BE49-F238E27FC236}">
                    <a16:creationId xmlns:a16="http://schemas.microsoft.com/office/drawing/2014/main" id="{65731713-85C5-4B30-B341-69D6F132E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42">
              <a:extLst>
                <a:ext uri="{FF2B5EF4-FFF2-40B4-BE49-F238E27FC236}">
                  <a16:creationId xmlns:a16="http://schemas.microsoft.com/office/drawing/2014/main" id="{3E778215-1E9B-462E-84C6-AA7C065EDC3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27772" y="4044855"/>
              <a:ext cx="401135" cy="352142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49">
              <a:extLst>
                <a:ext uri="{FF2B5EF4-FFF2-40B4-BE49-F238E27FC236}">
                  <a16:creationId xmlns:a16="http://schemas.microsoft.com/office/drawing/2014/main" id="{61ED5F81-262E-4B5F-8D37-ADD6661FF1BD}"/>
                </a:ext>
              </a:extLst>
            </p:cNvPr>
            <p:cNvGrpSpPr/>
            <p:nvPr/>
          </p:nvGrpSpPr>
          <p:grpSpPr>
            <a:xfrm>
              <a:off x="1223978" y="4558560"/>
              <a:ext cx="2213318" cy="1136575"/>
              <a:chOff x="6108435" y="2302009"/>
              <a:chExt cx="1678651" cy="1136575"/>
            </a:xfrm>
          </p:grpSpPr>
          <p:sp>
            <p:nvSpPr>
              <p:cNvPr id="13" name="Rectangle 50">
                <a:extLst>
                  <a:ext uri="{FF2B5EF4-FFF2-40B4-BE49-F238E27FC236}">
                    <a16:creationId xmlns:a16="http://schemas.microsoft.com/office/drawing/2014/main" id="{FC7B34BE-FCA7-45BD-BDA4-F3C912C643D4}"/>
                  </a:ext>
                </a:extLst>
              </p:cNvPr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en-US" altLang="zh-CN" sz="1100" dirty="0"/>
                  <a:t>A</a:t>
                </a:r>
                <a:r>
                  <a:rPr lang="zh-CN" altLang="en-US" sz="1100" dirty="0"/>
                  <a:t>尚设计</a:t>
                </a:r>
              </a:p>
            </p:txBody>
          </p:sp>
          <p:sp>
            <p:nvSpPr>
              <p:cNvPr id="14" name="TextBox 51">
                <a:extLst>
                  <a:ext uri="{FF2B5EF4-FFF2-40B4-BE49-F238E27FC236}">
                    <a16:creationId xmlns:a16="http://schemas.microsoft.com/office/drawing/2014/main" id="{66974E90-F43D-4F80-BE6A-422AA86DF9C0}"/>
                  </a:ext>
                </a:extLst>
              </p:cNvPr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960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6ED73F67-D8F2-4D48-B52D-3355CF78B1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377689" y="1222082"/>
            <a:ext cx="1478114" cy="4866149"/>
            <a:chOff x="5377689" y="1222082"/>
            <a:chExt cx="1478114" cy="4866149"/>
          </a:xfrm>
        </p:grpSpPr>
        <p:sp>
          <p:nvSpPr>
            <p:cNvPr id="21" name="Rectangle 98">
              <a:extLst>
                <a:ext uri="{FF2B5EF4-FFF2-40B4-BE49-F238E27FC236}">
                  <a16:creationId xmlns:a16="http://schemas.microsoft.com/office/drawing/2014/main" id="{ABDCFEAC-48A7-4316-B3BC-CB7E408EA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205" y="2164587"/>
              <a:ext cx="1081598" cy="778501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 99">
              <a:extLst>
                <a:ext uri="{FF2B5EF4-FFF2-40B4-BE49-F238E27FC236}">
                  <a16:creationId xmlns:a16="http://schemas.microsoft.com/office/drawing/2014/main" id="{CE980B53-08E4-472C-AAB3-CC4266E46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041" y="2164587"/>
              <a:ext cx="539761" cy="77850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01">
              <a:extLst>
                <a:ext uri="{FF2B5EF4-FFF2-40B4-BE49-F238E27FC236}">
                  <a16:creationId xmlns:a16="http://schemas.microsoft.com/office/drawing/2014/main" id="{E41A4354-9DD9-42D8-B023-82F79DB01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985" y="1222082"/>
              <a:ext cx="1079520" cy="683005"/>
            </a:xfrm>
            <a:custGeom>
              <a:avLst/>
              <a:gdLst>
                <a:gd name="T0" fmla="*/ 218 w 218"/>
                <a:gd name="T1" fmla="*/ 139 h 139"/>
                <a:gd name="T2" fmla="*/ 0 w 218"/>
                <a:gd name="T3" fmla="*/ 139 h 139"/>
                <a:gd name="T4" fmla="*/ 0 w 218"/>
                <a:gd name="T5" fmla="*/ 109 h 139"/>
                <a:gd name="T6" fmla="*/ 109 w 218"/>
                <a:gd name="T7" fmla="*/ 0 h 139"/>
                <a:gd name="T8" fmla="*/ 109 w 218"/>
                <a:gd name="T9" fmla="*/ 0 h 139"/>
                <a:gd name="T10" fmla="*/ 218 w 218"/>
                <a:gd name="T11" fmla="*/ 109 h 139"/>
                <a:gd name="T12" fmla="*/ 218 w 218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39">
                  <a:moveTo>
                    <a:pt x="218" y="139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lnTo>
                    <a:pt x="218" y="1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102">
              <a:extLst>
                <a:ext uri="{FF2B5EF4-FFF2-40B4-BE49-F238E27FC236}">
                  <a16:creationId xmlns:a16="http://schemas.microsoft.com/office/drawing/2014/main" id="{FE700263-5DF0-4818-B7BD-A701E51B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985" y="1851112"/>
              <a:ext cx="1079520" cy="24496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03">
              <a:extLst>
                <a:ext uri="{FF2B5EF4-FFF2-40B4-BE49-F238E27FC236}">
                  <a16:creationId xmlns:a16="http://schemas.microsoft.com/office/drawing/2014/main" id="{849357CB-8190-480A-821E-CFE49BBA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744" y="1222082"/>
              <a:ext cx="539761" cy="869845"/>
            </a:xfrm>
            <a:custGeom>
              <a:avLst/>
              <a:gdLst>
                <a:gd name="T0" fmla="*/ 0 w 109"/>
                <a:gd name="T1" fmla="*/ 0 h 177"/>
                <a:gd name="T2" fmla="*/ 0 w 109"/>
                <a:gd name="T3" fmla="*/ 177 h 177"/>
                <a:gd name="T4" fmla="*/ 109 w 109"/>
                <a:gd name="T5" fmla="*/ 177 h 177"/>
                <a:gd name="T6" fmla="*/ 109 w 109"/>
                <a:gd name="T7" fmla="*/ 139 h 177"/>
                <a:gd name="T8" fmla="*/ 109 w 109"/>
                <a:gd name="T9" fmla="*/ 128 h 177"/>
                <a:gd name="T10" fmla="*/ 109 w 109"/>
                <a:gd name="T11" fmla="*/ 109 h 177"/>
                <a:gd name="T12" fmla="*/ 0 w 109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77">
                  <a:moveTo>
                    <a:pt x="0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105">
              <a:extLst>
                <a:ext uri="{FF2B5EF4-FFF2-40B4-BE49-F238E27FC236}">
                  <a16:creationId xmlns:a16="http://schemas.microsoft.com/office/drawing/2014/main" id="{0FA1C120-B454-4330-ACB4-3480EDF83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689" y="3011596"/>
              <a:ext cx="1081598" cy="77642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106">
              <a:extLst>
                <a:ext uri="{FF2B5EF4-FFF2-40B4-BE49-F238E27FC236}">
                  <a16:creationId xmlns:a16="http://schemas.microsoft.com/office/drawing/2014/main" id="{22D2C99C-6FB3-4833-9A51-A9A3B1238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526" y="3011596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108">
              <a:extLst>
                <a:ext uri="{FF2B5EF4-FFF2-40B4-BE49-F238E27FC236}">
                  <a16:creationId xmlns:a16="http://schemas.microsoft.com/office/drawing/2014/main" id="{F1AE58BF-F76B-4423-8F38-8598050FB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985" y="3856529"/>
              <a:ext cx="1079520" cy="7764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 109">
              <a:extLst>
                <a:ext uri="{FF2B5EF4-FFF2-40B4-BE49-F238E27FC236}">
                  <a16:creationId xmlns:a16="http://schemas.microsoft.com/office/drawing/2014/main" id="{BF4C0B12-7973-4DC8-895B-08D73A9CC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744" y="3856529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ctangle 111">
              <a:extLst>
                <a:ext uri="{FF2B5EF4-FFF2-40B4-BE49-F238E27FC236}">
                  <a16:creationId xmlns:a16="http://schemas.microsoft.com/office/drawing/2014/main" id="{56E80202-B6EF-4DBC-B93F-111C200D6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985" y="4703538"/>
              <a:ext cx="1079520" cy="7764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112">
              <a:extLst>
                <a:ext uri="{FF2B5EF4-FFF2-40B4-BE49-F238E27FC236}">
                  <a16:creationId xmlns:a16="http://schemas.microsoft.com/office/drawing/2014/main" id="{41E8BB25-3A8A-48CD-91D5-CE0B9C85D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744" y="4703538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14">
              <a:extLst>
                <a:ext uri="{FF2B5EF4-FFF2-40B4-BE49-F238E27FC236}">
                  <a16:creationId xmlns:a16="http://schemas.microsoft.com/office/drawing/2014/main" id="{46A8C4F2-812F-490D-95EE-FA083AA18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985" y="5546394"/>
              <a:ext cx="1079520" cy="541837"/>
            </a:xfrm>
            <a:custGeom>
              <a:avLst/>
              <a:gdLst>
                <a:gd name="T0" fmla="*/ 260 w 520"/>
                <a:gd name="T1" fmla="*/ 261 h 261"/>
                <a:gd name="T2" fmla="*/ 0 w 520"/>
                <a:gd name="T3" fmla="*/ 0 h 261"/>
                <a:gd name="T4" fmla="*/ 520 w 520"/>
                <a:gd name="T5" fmla="*/ 0 h 261"/>
                <a:gd name="T6" fmla="*/ 260 w 52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261">
                  <a:moveTo>
                    <a:pt x="260" y="261"/>
                  </a:moveTo>
                  <a:lnTo>
                    <a:pt x="0" y="0"/>
                  </a:lnTo>
                  <a:lnTo>
                    <a:pt x="520" y="0"/>
                  </a:lnTo>
                  <a:lnTo>
                    <a:pt x="260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15">
              <a:extLst>
                <a:ext uri="{FF2B5EF4-FFF2-40B4-BE49-F238E27FC236}">
                  <a16:creationId xmlns:a16="http://schemas.microsoft.com/office/drawing/2014/main" id="{7E6F54D9-5B3C-4802-B40C-A3196985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969" y="5926302"/>
              <a:ext cx="315552" cy="161928"/>
            </a:xfrm>
            <a:custGeom>
              <a:avLst/>
              <a:gdLst>
                <a:gd name="T0" fmla="*/ 76 w 152"/>
                <a:gd name="T1" fmla="*/ 78 h 78"/>
                <a:gd name="T2" fmla="*/ 152 w 152"/>
                <a:gd name="T3" fmla="*/ 0 h 78"/>
                <a:gd name="T4" fmla="*/ 0 w 152"/>
                <a:gd name="T5" fmla="*/ 0 h 78"/>
                <a:gd name="T6" fmla="*/ 0 w 152"/>
                <a:gd name="T7" fmla="*/ 0 h 78"/>
                <a:gd name="T8" fmla="*/ 76 w 15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78">
                  <a:moveTo>
                    <a:pt x="76" y="78"/>
                  </a:moveTo>
                  <a:lnTo>
                    <a:pt x="15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6" y="7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16">
              <a:extLst>
                <a:ext uri="{FF2B5EF4-FFF2-40B4-BE49-F238E27FC236}">
                  <a16:creationId xmlns:a16="http://schemas.microsoft.com/office/drawing/2014/main" id="{A129A753-7285-49A3-A67C-80FC9440B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744" y="5546394"/>
              <a:ext cx="539761" cy="541837"/>
            </a:xfrm>
            <a:custGeom>
              <a:avLst/>
              <a:gdLst>
                <a:gd name="T0" fmla="*/ 0 w 260"/>
                <a:gd name="T1" fmla="*/ 261 h 261"/>
                <a:gd name="T2" fmla="*/ 260 w 260"/>
                <a:gd name="T3" fmla="*/ 0 h 261"/>
                <a:gd name="T4" fmla="*/ 0 w 260"/>
                <a:gd name="T5" fmla="*/ 0 h 261"/>
                <a:gd name="T6" fmla="*/ 0 w 26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61">
                  <a:moveTo>
                    <a:pt x="0" y="261"/>
                  </a:moveTo>
                  <a:lnTo>
                    <a:pt x="260" y="0"/>
                  </a:lnTo>
                  <a:lnTo>
                    <a:pt x="0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1537F045-203F-478F-A9C5-6BFE5DA16C0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13141" y="1891831"/>
            <a:ext cx="4361723" cy="816111"/>
            <a:chOff x="7113141" y="1891831"/>
            <a:chExt cx="4361723" cy="816111"/>
          </a:xfrm>
        </p:grpSpPr>
        <p:cxnSp>
          <p:nvCxnSpPr>
            <p:cNvPr id="7" name="Connector: Elbow 119">
              <a:extLst>
                <a:ext uri="{FF2B5EF4-FFF2-40B4-BE49-F238E27FC236}">
                  <a16:creationId xmlns:a16="http://schemas.microsoft.com/office/drawing/2014/main" id="{2B2F55F6-65CC-4ED2-9B6A-9E88497519CC}"/>
                </a:ext>
              </a:extLst>
            </p:cNvPr>
            <p:cNvCxnSpPr/>
            <p:nvPr/>
          </p:nvCxnSpPr>
          <p:spPr>
            <a:xfrm flipV="1">
              <a:off x="7113141" y="2036368"/>
              <a:ext cx="734731" cy="514181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FD0C2F0B-561A-49FC-B4FA-0994FDA7F96C}"/>
                </a:ext>
              </a:extLst>
            </p:cNvPr>
            <p:cNvGrpSpPr/>
            <p:nvPr/>
          </p:nvGrpSpPr>
          <p:grpSpPr>
            <a:xfrm>
              <a:off x="8148228" y="1891831"/>
              <a:ext cx="3326636" cy="816111"/>
              <a:chOff x="8179194" y="1891833"/>
              <a:chExt cx="3228290" cy="816111"/>
            </a:xfrm>
          </p:grpSpPr>
          <p:sp>
            <p:nvSpPr>
              <p:cNvPr id="19" name="TextBox 122">
                <a:extLst>
                  <a:ext uri="{FF2B5EF4-FFF2-40B4-BE49-F238E27FC236}">
                    <a16:creationId xmlns:a16="http://schemas.microsoft.com/office/drawing/2014/main" id="{39D368AC-5CAB-478A-BA62-E85D3E5CC9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79194" y="1891833"/>
                <a:ext cx="3228290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123">
                <a:extLst>
                  <a:ext uri="{FF2B5EF4-FFF2-40B4-BE49-F238E27FC236}">
                    <a16:creationId xmlns:a16="http://schemas.microsoft.com/office/drawing/2014/main" id="{AFDAA63D-D8B0-4231-8C07-A4FCA5B3C55B}"/>
                  </a:ext>
                </a:extLst>
              </p:cNvPr>
              <p:cNvSpPr txBox="1"/>
              <p:nvPr/>
            </p:nvSpPr>
            <p:spPr>
              <a:xfrm>
                <a:off x="8179194" y="2186904"/>
                <a:ext cx="3228290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尚设计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A483433-9D51-4927-8030-D876AF720E4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1508" y="1891831"/>
            <a:ext cx="4476536" cy="1467825"/>
            <a:chOff x="711508" y="1891831"/>
            <a:chExt cx="4476536" cy="1467825"/>
          </a:xfrm>
        </p:grpSpPr>
        <p:cxnSp>
          <p:nvCxnSpPr>
            <p:cNvPr id="5" name="Connector: Elbow 117">
              <a:extLst>
                <a:ext uri="{FF2B5EF4-FFF2-40B4-BE49-F238E27FC236}">
                  <a16:creationId xmlns:a16="http://schemas.microsoft.com/office/drawing/2014/main" id="{35E4BF63-8F27-4D7F-8FBD-EDB09C5E776D}"/>
                </a:ext>
              </a:extLst>
            </p:cNvPr>
            <p:cNvCxnSpPr/>
            <p:nvPr/>
          </p:nvCxnSpPr>
          <p:spPr>
            <a:xfrm rot="10800000">
              <a:off x="4211559" y="2036367"/>
              <a:ext cx="976485" cy="1323289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5">
              <a:extLst>
                <a:ext uri="{FF2B5EF4-FFF2-40B4-BE49-F238E27FC236}">
                  <a16:creationId xmlns:a16="http://schemas.microsoft.com/office/drawing/2014/main" id="{88B1D32A-BF09-4DB0-A26B-33517F5D01F0}"/>
                </a:ext>
              </a:extLst>
            </p:cNvPr>
            <p:cNvGrpSpPr/>
            <p:nvPr/>
          </p:nvGrpSpPr>
          <p:grpSpPr>
            <a:xfrm>
              <a:off x="711508" y="1891831"/>
              <a:ext cx="3301169" cy="925101"/>
              <a:chOff x="730864" y="1891831"/>
              <a:chExt cx="3353282" cy="925101"/>
            </a:xfrm>
          </p:grpSpPr>
          <p:sp>
            <p:nvSpPr>
              <p:cNvPr id="17" name="TextBox 128">
                <a:extLst>
                  <a:ext uri="{FF2B5EF4-FFF2-40B4-BE49-F238E27FC236}">
                    <a16:creationId xmlns:a16="http://schemas.microsoft.com/office/drawing/2014/main" id="{153C2081-895C-47BC-8975-223AAAD0B9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0864" y="1891831"/>
                <a:ext cx="3353282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6"/>
                    </a:solidFill>
                  </a:rPr>
                  <a:t>输入标题文本</a:t>
                </a:r>
              </a:p>
            </p:txBody>
          </p:sp>
          <p:sp>
            <p:nvSpPr>
              <p:cNvPr id="18" name="TextBox 129">
                <a:extLst>
                  <a:ext uri="{FF2B5EF4-FFF2-40B4-BE49-F238E27FC236}">
                    <a16:creationId xmlns:a16="http://schemas.microsoft.com/office/drawing/2014/main" id="{144BFF82-194D-4583-83F7-9D4347AB8562}"/>
                  </a:ext>
                </a:extLst>
              </p:cNvPr>
              <p:cNvSpPr txBox="1"/>
              <p:nvPr/>
            </p:nvSpPr>
            <p:spPr>
              <a:xfrm>
                <a:off x="730864" y="2186902"/>
                <a:ext cx="3353282" cy="63003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（请选择只保留文本</a:t>
                </a:r>
              </a:p>
            </p:txBody>
          </p:sp>
        </p:grp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687E302C-1039-4476-84AD-31530984311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1508" y="4568646"/>
            <a:ext cx="4666180" cy="1547991"/>
            <a:chOff x="711508" y="4568646"/>
            <a:chExt cx="4666180" cy="1547991"/>
          </a:xfrm>
        </p:grpSpPr>
        <p:cxnSp>
          <p:nvCxnSpPr>
            <p:cNvPr id="6" name="Connector: Elbow 118">
              <a:extLst>
                <a:ext uri="{FF2B5EF4-FFF2-40B4-BE49-F238E27FC236}">
                  <a16:creationId xmlns:a16="http://schemas.microsoft.com/office/drawing/2014/main" id="{B1769F14-2CE9-4421-A82E-FB82D52D0736}"/>
                </a:ext>
              </a:extLst>
            </p:cNvPr>
            <p:cNvCxnSpPr/>
            <p:nvPr/>
          </p:nvCxnSpPr>
          <p:spPr>
            <a:xfrm rot="10800000">
              <a:off x="4211560" y="4723740"/>
              <a:ext cx="1166128" cy="34793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39">
              <a:extLst>
                <a:ext uri="{FF2B5EF4-FFF2-40B4-BE49-F238E27FC236}">
                  <a16:creationId xmlns:a16="http://schemas.microsoft.com/office/drawing/2014/main" id="{15021378-9300-4E39-AAF7-8D636C45F0C1}"/>
                </a:ext>
              </a:extLst>
            </p:cNvPr>
            <p:cNvGrpSpPr/>
            <p:nvPr/>
          </p:nvGrpSpPr>
          <p:grpSpPr>
            <a:xfrm>
              <a:off x="711508" y="4568646"/>
              <a:ext cx="3301170" cy="1547991"/>
              <a:chOff x="730864" y="1891831"/>
              <a:chExt cx="3353282" cy="1547991"/>
            </a:xfrm>
          </p:grpSpPr>
          <p:sp>
            <p:nvSpPr>
              <p:cNvPr id="15" name="TextBox 40">
                <a:extLst>
                  <a:ext uri="{FF2B5EF4-FFF2-40B4-BE49-F238E27FC236}">
                    <a16:creationId xmlns:a16="http://schemas.microsoft.com/office/drawing/2014/main" id="{94644A04-1400-4825-A357-1FA4071C0EF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0864" y="1891831"/>
                <a:ext cx="3353282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6" name="TextBox 41">
                <a:extLst>
                  <a:ext uri="{FF2B5EF4-FFF2-40B4-BE49-F238E27FC236}">
                    <a16:creationId xmlns:a16="http://schemas.microsoft.com/office/drawing/2014/main" id="{B97C7D17-714C-42C8-88A8-CE0EE0277ADF}"/>
                  </a:ext>
                </a:extLst>
              </p:cNvPr>
              <p:cNvSpPr txBox="1"/>
              <p:nvPr/>
            </p:nvSpPr>
            <p:spPr>
              <a:xfrm>
                <a:off x="730864" y="2186901"/>
                <a:ext cx="3353282" cy="12529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（请选择只保留文本</a:t>
                </a:r>
              </a:p>
            </p:txBody>
          </p:sp>
        </p:grp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F5D7557E-2E32-41A0-BF7E-3B185A5A9BD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848229" y="4227493"/>
            <a:ext cx="4626635" cy="1889144"/>
            <a:chOff x="6848229" y="4227493"/>
            <a:chExt cx="4626635" cy="1889144"/>
          </a:xfrm>
        </p:grpSpPr>
        <p:cxnSp>
          <p:nvCxnSpPr>
            <p:cNvPr id="8" name="Connector: Elbow 120">
              <a:extLst>
                <a:ext uri="{FF2B5EF4-FFF2-40B4-BE49-F238E27FC236}">
                  <a16:creationId xmlns:a16="http://schemas.microsoft.com/office/drawing/2014/main" id="{BBDAA4D5-A95A-4CFB-AA5D-294A268C8DC4}"/>
                </a:ext>
              </a:extLst>
            </p:cNvPr>
            <p:cNvCxnSpPr/>
            <p:nvPr/>
          </p:nvCxnSpPr>
          <p:spPr>
            <a:xfrm>
              <a:off x="6848229" y="4227493"/>
              <a:ext cx="962785" cy="6187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43">
              <a:extLst>
                <a:ext uri="{FF2B5EF4-FFF2-40B4-BE49-F238E27FC236}">
                  <a16:creationId xmlns:a16="http://schemas.microsoft.com/office/drawing/2014/main" id="{AD96431F-6E69-41D4-96C7-F49BE03F5B61}"/>
                </a:ext>
              </a:extLst>
            </p:cNvPr>
            <p:cNvGrpSpPr/>
            <p:nvPr/>
          </p:nvGrpSpPr>
          <p:grpSpPr>
            <a:xfrm>
              <a:off x="8148228" y="4568646"/>
              <a:ext cx="3326636" cy="1547991"/>
              <a:chOff x="8179194" y="1891833"/>
              <a:chExt cx="3228290" cy="1547991"/>
            </a:xfrm>
          </p:grpSpPr>
          <p:sp>
            <p:nvSpPr>
              <p:cNvPr id="13" name="TextBox 44">
                <a:extLst>
                  <a:ext uri="{FF2B5EF4-FFF2-40B4-BE49-F238E27FC236}">
                    <a16:creationId xmlns:a16="http://schemas.microsoft.com/office/drawing/2014/main" id="{0E2A79DD-5D6A-4548-BE12-83366E8144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79194" y="1891833"/>
                <a:ext cx="3228290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4" name="TextBox 45">
                <a:extLst>
                  <a:ext uri="{FF2B5EF4-FFF2-40B4-BE49-F238E27FC236}">
                    <a16:creationId xmlns:a16="http://schemas.microsoft.com/office/drawing/2014/main" id="{67E688C1-2FF9-4691-AC60-FCFD186AF2C0}"/>
                  </a:ext>
                </a:extLst>
              </p:cNvPr>
              <p:cNvSpPr txBox="1"/>
              <p:nvPr/>
            </p:nvSpPr>
            <p:spPr>
              <a:xfrm>
                <a:off x="8179194" y="2186903"/>
                <a:ext cx="3228290" cy="12529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尚设计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624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47756D0-7121-4F06-A15C-0151829017D2}"/>
              </a:ext>
            </a:extLst>
          </p:cNvPr>
          <p:cNvSpPr txBox="1"/>
          <p:nvPr/>
        </p:nvSpPr>
        <p:spPr>
          <a:xfrm>
            <a:off x="4668011" y="2390661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PART.02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DD266-80CD-45D9-AE2A-0293BD6C9379}"/>
              </a:ext>
            </a:extLst>
          </p:cNvPr>
          <p:cNvSpPr txBox="1"/>
          <p:nvPr/>
        </p:nvSpPr>
        <p:spPr>
          <a:xfrm>
            <a:off x="3611880" y="3035821"/>
            <a:ext cx="5095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工作完成情况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222E0F-EADA-4ACD-A4F7-11F4EDBCD6E0}"/>
              </a:ext>
            </a:extLst>
          </p:cNvPr>
          <p:cNvSpPr txBox="1"/>
          <p:nvPr/>
        </p:nvSpPr>
        <p:spPr>
          <a:xfrm>
            <a:off x="2589530" y="3534296"/>
            <a:ext cx="726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greetings to my friends whom I miss so much.</a:t>
            </a: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A尚设计素材https://shop581232164.taobao.com/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28493"/>
      </a:accent1>
      <a:accent2>
        <a:srgbClr val="B39F85"/>
      </a:accent2>
      <a:accent3>
        <a:srgbClr val="A0A8B1"/>
      </a:accent3>
      <a:accent4>
        <a:srgbClr val="728493"/>
      </a:accent4>
      <a:accent5>
        <a:srgbClr val="B39F85"/>
      </a:accent5>
      <a:accent6>
        <a:srgbClr val="A0A8B1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【英伦风古典】022</Template>
  <TotalTime>1</TotalTime>
  <Words>1517</Words>
  <Application>Microsoft Office PowerPoint</Application>
  <PresentationFormat>宽屏</PresentationFormat>
  <Paragraphs>252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方正清刻本悦宋简体</vt:lpstr>
      <vt:lpstr>方正宋刻本秀楷简体</vt:lpstr>
      <vt:lpstr>方正苏新诗柳楷简体</vt:lpstr>
      <vt:lpstr>华文细黑</vt:lpstr>
      <vt:lpstr>微软雅黑</vt:lpstr>
      <vt:lpstr>Arial</vt:lpstr>
      <vt:lpstr>Impact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 J</dc:creator>
  <cp:keywords>A尚设计素材https:/shop581232164.taobao.com</cp:keywords>
  <cp:lastModifiedBy>Hymira</cp:lastModifiedBy>
  <cp:revision>2</cp:revision>
  <dcterms:created xsi:type="dcterms:W3CDTF">2018-04-29T13:43:30Z</dcterms:created>
  <dcterms:modified xsi:type="dcterms:W3CDTF">2019-04-03T04:32:18Z</dcterms:modified>
  <cp:category>模板</cp:category>
</cp:coreProperties>
</file>